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_rels/notesSlide22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10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1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108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4.xml.rels" ContentType="application/vnd.openxmlformats-package.relationships+xml"/>
  <Override PartName="/ppt/notesSlides/notesSlide114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57.png" ContentType="image/png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49.png" ContentType="image/png"/>
  <Override PartName="/ppt/media/image121.png" ContentType="image/png"/>
  <Override PartName="/ppt/media/image248.png" ContentType="image/png"/>
  <Override PartName="/ppt/media/image120.png" ContentType="image/png"/>
  <Override PartName="/ppt/media/image247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241.png" ContentType="image/png"/>
  <Override PartName="/ppt/media/image240.png" ContentType="image/png"/>
  <Override PartName="/ppt/media/image239.png" ContentType="image/png"/>
  <Override PartName="/ppt/media/image111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29.png" ContentType="image/png"/>
  <Override PartName="/ppt/media/image101.png" ContentType="image/png"/>
  <Override PartName="/ppt/media/image228.png" ContentType="image/png"/>
  <Override PartName="/ppt/media/image100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30.wmf" ContentType="image/x-wmf"/>
  <Override PartName="/ppt/media/image223.png" ContentType="image/png"/>
  <Override PartName="/ppt/media/image222.png" ContentType="image/png"/>
  <Override PartName="/ppt/media/image221.png" ContentType="image/png"/>
  <Override PartName="/ppt/media/image220.png" ContentType="image/png"/>
  <Override PartName="/ppt/media/image219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5.png" ContentType="image/png"/>
  <Override PartName="/ppt/media/image214.png" ContentType="image/png"/>
  <Override PartName="/ppt/media/image213.png" ContentType="image/png"/>
  <Override PartName="/ppt/media/image212.png" ContentType="image/png"/>
  <Override PartName="/ppt/media/image211.png" ContentType="image/png"/>
  <Override PartName="/ppt/media/image210.png" ContentType="image/png"/>
  <Override PartName="/ppt/media/image209.png" ContentType="image/png"/>
  <Override PartName="/ppt/media/image208.png" ContentType="image/png"/>
  <Override PartName="/ppt/media/image207.png" ContentType="image/png"/>
  <Override PartName="/ppt/media/image206.png" ContentType="image/png"/>
  <Override PartName="/ppt/media/image205.png" ContentType="image/png"/>
  <Override PartName="/ppt/media/image204.png" ContentType="image/png"/>
  <Override PartName="/ppt/media/image203.png" ContentType="image/png"/>
  <Override PartName="/ppt/media/image202.png" ContentType="image/png"/>
  <Override PartName="/ppt/media/image201.png" ContentType="image/png"/>
  <Override PartName="/ppt/media/image200.png" ContentType="image/png"/>
  <Override PartName="/ppt/media/image199.png" ContentType="image/png"/>
  <Override PartName="/ppt/media/image189.png" ContentType="image/png"/>
  <Override PartName="/ppt/media/image183.png" ContentType="image/png"/>
  <Override PartName="/ppt/media/image181.jpeg" ContentType="image/jpeg"/>
  <Override PartName="/ppt/media/image179.png" ContentType="image/png"/>
  <Override PartName="/ppt/media/image178.png" ContentType="image/png"/>
  <Override PartName="/ppt/media/image198.png" ContentType="image/png"/>
  <Override PartName="/ppt/media/image173.jpeg" ContentType="image/jpeg"/>
  <Override PartName="/ppt/media/image188.png" ContentType="image/png"/>
  <Override PartName="/ppt/media/image172.jpeg" ContentType="image/jpeg"/>
  <Override PartName="/ppt/media/image169.png" ContentType="image/png"/>
  <Override PartName="/ppt/media/image168.png" ContentType="image/png"/>
  <Override PartName="/ppt/media/image167.png" ContentType="image/png"/>
  <Override PartName="/ppt/media/image22.png" ContentType="image/png"/>
  <Override PartName="/ppt/media/image263.jpeg" ContentType="image/jpeg"/>
  <Override PartName="/ppt/media/image187.png" ContentType="image/png"/>
  <Override PartName="/ppt/media/image119.png" ContentType="image/png"/>
  <Override PartName="/ppt/media/image95.png" ContentType="image/png"/>
  <Override PartName="/ppt/media/image27.png" ContentType="image/png"/>
  <Override PartName="/ppt/media/image91.png" ContentType="image/png"/>
  <Override PartName="/ppt/media/image23.png" ContentType="image/png"/>
  <Override PartName="/ppt/media/image186.png" ContentType="image/png"/>
  <Override PartName="/ppt/media/image24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115.jpeg" ContentType="image/jpeg"/>
  <Override PartName="/ppt/media/image67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9.png" ContentType="image/png"/>
  <Override PartName="/ppt/media/image87.png" ContentType="image/png"/>
  <Override PartName="/ppt/media/image89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9.png" ContentType="image/png"/>
  <Override PartName="/ppt/media/image184.png" ContentType="image/png"/>
  <Override PartName="/ppt/media/image92.png" ContentType="image/png"/>
  <Override PartName="/ppt/media/image116.png" ContentType="image/png"/>
  <Override PartName="/ppt/media/image193.png" ContentType="image/png"/>
  <Override PartName="/ppt/media/image125.png" ContentType="image/png"/>
  <Override PartName="/ppt/media/image301.png" ContentType="image/png"/>
  <Override PartName="/ppt/media/image194.png" ContentType="image/png"/>
  <Override PartName="/ppt/media/image126.png" ContentType="image/png"/>
  <Override PartName="/ppt/media/image59.png" ContentType="image/png"/>
  <Override PartName="/ppt/media/image280.png" ContentType="image/png"/>
  <Override PartName="/ppt/media/image98.png" ContentType="image/png"/>
  <Override PartName="/ppt/media/image276.jpeg" ContentType="image/jpeg"/>
  <Override PartName="/ppt/media/image68.png" ContentType="image/png"/>
  <Override PartName="/ppt/media/image273.jpeg" ContentType="image/jpeg"/>
  <Override PartName="/ppt/media/image180.png" ContentType="image/png"/>
  <Override PartName="/ppt/media/image112.png" ContentType="image/png"/>
  <Override PartName="/ppt/media/image314.png" ContentType="image/png"/>
  <Override PartName="/ppt/media/image69.png" ContentType="image/png"/>
  <Override PartName="/ppt/media/image290.png" ContentType="image/png"/>
  <Override PartName="/ppt/media/image90.png" ContentType="image/png"/>
  <Override PartName="/ppt/media/image114.png" ContentType="image/png"/>
  <Override PartName="/ppt/media/image182.png" ContentType="image/png"/>
  <Override PartName="/ppt/media/image322.png" ContentType="image/png"/>
  <Override PartName="/ppt/media/image284.png" ContentType="image/png"/>
  <Override PartName="/ppt/media/image313.png" ContentType="image/png"/>
  <Override PartName="/ppt/media/image88.png" ContentType="image/png"/>
  <Override PartName="/ppt/media/image275.jpeg" ContentType="image/jpeg"/>
  <Override PartName="/ppt/media/image270.png" ContentType="image/png"/>
  <Override PartName="/ppt/media/image190.png" ContentType="image/png"/>
  <Override PartName="/ppt/media/image122.png" ContentType="image/png"/>
  <Override PartName="/ppt/media/image333.png" ContentType="image/png"/>
  <Override PartName="/ppt/media/image295.png" ContentType="image/png"/>
  <Override PartName="/ppt/media/image311.png" ContentType="image/png"/>
  <Override PartName="/ppt/media/image330.png" ContentType="image/png"/>
  <Override PartName="/ppt/media/image292.png" ContentType="image/png"/>
  <Override PartName="/ppt/media/image307.jpeg" ContentType="image/jpeg"/>
  <Override PartName="/ppt/media/image191.png" ContentType="image/png"/>
  <Override PartName="/ppt/media/image123.png" ContentType="image/png"/>
  <Override PartName="/ppt/media/image132.png" ContentType="image/png"/>
  <Override PartName="/ppt/media/image334.png" ContentType="image/png"/>
  <Override PartName="/ppt/media/image296.png" ContentType="image/png"/>
  <Override PartName="/ppt/media/image103.png" ContentType="image/png"/>
  <Override PartName="/ppt/media/image299.png" ContentType="image/png"/>
  <Override PartName="/ppt/media/image171.png" ContentType="image/png"/>
  <Override PartName="/ppt/media/image192.png" ContentType="image/png"/>
  <Override PartName="/ppt/media/image124.png" ContentType="image/png"/>
  <Override PartName="/ppt/media/image297.png" ContentType="image/png"/>
  <Override PartName="/ppt/media/image260.png" ContentType="image/png"/>
  <Override PartName="/ppt/media/image331.png" ContentType="image/png"/>
  <Override PartName="/ppt/media/image293.png" ContentType="image/png"/>
  <Override PartName="/ppt/media/image326.jpeg" ContentType="image/jpeg"/>
  <Override PartName="/ppt/media/image285.png" ContentType="image/png"/>
  <Override PartName="/ppt/media/image323.png" ContentType="image/png"/>
  <Override PartName="/ppt/media/image271.png" ContentType="image/png"/>
  <Override PartName="/ppt/media/image294.png" ContentType="image/png"/>
  <Override PartName="/ppt/media/image332.png" ContentType="image/png"/>
  <Override PartName="/ppt/media/image291.png" ContentType="image/png"/>
  <Override PartName="/ppt/media/image282.png" ContentType="image/png"/>
  <Override PartName="/ppt/media/image320.png" ContentType="image/png"/>
  <Override PartName="/ppt/media/image21.png" ContentType="image/png"/>
  <Override PartName="/ppt/media/image174.png" ContentType="image/png"/>
  <Override PartName="/ppt/media/image317.png" ContentType="image/png"/>
  <Override PartName="/ppt/media/image279.png" ContentType="image/png"/>
  <Override PartName="/ppt/media/image325.png" ContentType="image/png"/>
  <Override PartName="/ppt/media/image287.png" ContentType="image/png"/>
  <Override PartName="/ppt/media/image324.png" ContentType="image/png"/>
  <Override PartName="/ppt/media/image286.png" ContentType="image/png"/>
  <Override PartName="/ppt/media/image102.png" ContentType="image/png"/>
  <Override PartName="/ppt/media/image298.png" ContentType="image/png"/>
  <Override PartName="/ppt/media/image170.png" ContentType="image/png"/>
  <Override PartName="/ppt/media/image315.png" ContentType="image/png"/>
  <Override PartName="/ppt/media/image277.png" ContentType="image/png"/>
  <Override PartName="/ppt/media/image113.png" ContentType="image/png"/>
  <Override PartName="/ppt/media/image321.png" ContentType="image/png"/>
  <Override PartName="/ppt/media/image283.png" ContentType="image/png"/>
  <Override PartName="/ppt/media/image274.png" ContentType="image/png"/>
  <Override PartName="/ppt/media/image312.png" ContentType="image/png"/>
  <Override PartName="/ppt/media/image281.png" ContentType="image/png"/>
  <Override PartName="/ppt/media/image272.png" ContentType="image/png"/>
  <Override PartName="/ppt/media/image310.png" ContentType="image/png"/>
  <Override PartName="/ppt/media/image300.png" ContentType="image/png"/>
  <Override PartName="/ppt/media/image262.png" ContentType="image/png"/>
  <Override PartName="/ppt/media/image305.png" ContentType="image/png"/>
  <Override PartName="/ppt/media/image267.png" ContentType="image/png"/>
  <Override PartName="/ppt/media/image261.png" ContentType="image/png"/>
  <Override PartName="/ppt/media/image304.png" ContentType="image/png"/>
  <Override PartName="/ppt/media/image266.png" ContentType="image/png"/>
  <Override PartName="/ppt/media/image303.png" ContentType="image/png"/>
  <Override PartName="/ppt/media/image265.png" ContentType="image/png"/>
  <Override PartName="/ppt/media/image302.png" ContentType="image/png"/>
  <Override PartName="/ppt/media/image264.png" ContentType="image/png"/>
  <Override PartName="/ppt/media/image58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105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14.png" ContentType="image/png"/>
  <Override PartName="/ppt/media/image106.png" ContentType="image/png"/>
  <Override PartName="/ppt/media/image82.png" ContentType="image/png"/>
  <Override PartName="/ppt/media/image2.jpeg" ContentType="image/jpeg"/>
  <Override PartName="/ppt/media/image31.png" ContentType="image/png"/>
  <Override PartName="/ppt/media/image9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104.png" ContentType="image/png"/>
  <Override PartName="/ppt/media/image80.png" ContentType="image/png"/>
  <Override PartName="/ppt/media/image12.png" ContentType="image/png"/>
  <Override PartName="/ppt/media/image15.png" ContentType="image/png"/>
  <Override PartName="/ppt/media/image3.png" ContentType="image/png"/>
  <Override PartName="/ppt/media/image155.png" ContentType="image/png"/>
  <Override PartName="/ppt/media/image33.png" ContentType="image/png"/>
  <Override PartName="/ppt/media/image25.png" ContentType="image/png"/>
  <Override PartName="/ppt/media/image117.png" ContentType="image/png"/>
  <Override PartName="/ppt/media/image93.png" ContentType="image/png"/>
  <Override PartName="/ppt/media/image40.png" ContentType="image/png"/>
  <Override PartName="/ppt/media/image17.png" ContentType="image/png"/>
  <Override PartName="/ppt/media/image5.png" ContentType="image/png"/>
  <Override PartName="/ppt/media/image157.png" ContentType="image/png"/>
  <Override PartName="/ppt/media/image35.png" ContentType="image/png"/>
  <Override PartName="/ppt/media/image83.png" ContentType="image/png"/>
  <Override PartName="/ppt/media/image107.png" ContentType="image/png"/>
  <Override PartName="/ppt/media/image17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49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1.png" ContentType="image/png"/>
  <Override PartName="/ppt/media/image319.png" ContentType="image/png"/>
  <Override PartName="/ppt/media/image153.png" ContentType="image/png"/>
  <Override PartName="/ppt/media/image39.png" ContentType="image/png"/>
  <Override PartName="/ppt/media/image127.png" ContentType="image/png"/>
  <Override PartName="/ppt/media/image195.png" ContentType="image/png"/>
  <Override PartName="/ppt/media/image32.png" ContentType="image/png"/>
  <Override PartName="/ppt/media/image34.png" ContentType="image/png"/>
  <Override PartName="/ppt/media/image41.png" ContentType="image/png"/>
  <Override PartName="/ppt/media/image151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4.jpeg" ContentType="image/jpe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130.png" ContentType="image/png"/>
  <Override PartName="/ppt/media/image258.png" ContentType="image/png"/>
  <Override PartName="/ppt/media/image131.png" ContentType="image/png"/>
  <Override PartName="/ppt/media/image259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0.png" ContentType="image/png"/>
  <Override PartName="/ppt/media/image306.png" ContentType="image/png"/>
  <Override PartName="/ppt/media/image268.png" ContentType="image/png"/>
  <Override PartName="/ppt/media/image141.png" ContentType="image/png"/>
  <Override PartName="/ppt/media/image269.png" ContentType="image/png"/>
  <Override PartName="/ppt/media/image308.png" ContentType="image/png"/>
  <Override PartName="/ppt/media/image142.png" ContentType="image/png"/>
  <Override PartName="/ppt/media/image309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316.png" ContentType="image/png"/>
  <Override PartName="/ppt/media/image278.png" ContentType="image/png"/>
  <Override PartName="/ppt/media/image150.png" ContentType="image/png"/>
  <Override PartName="/ppt/media/image318.png" ContentType="image/png"/>
  <Override PartName="/ppt/media/image152.png" ContentType="image/png"/>
  <Override PartName="/ppt/media/image154.png" ContentType="image/png"/>
  <Override PartName="/ppt/media/image156.png" ContentType="image/png"/>
  <Override PartName="/ppt/media/image288.png" ContentType="image/png"/>
  <Override PartName="/ppt/media/image160.png" ContentType="image/png"/>
  <Override PartName="/ppt/media/image327.png" ContentType="image/png"/>
  <Override PartName="/ppt/media/image289.png" ContentType="image/png"/>
  <Override PartName="/ppt/media/image161.png" ContentType="image/png"/>
  <Override PartName="/ppt/media/image328.png" ContentType="image/png"/>
  <Override PartName="/ppt/media/image162.png" ContentType="image/png"/>
  <Override PartName="/ppt/media/image329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110.xml.rels" ContentType="application/vnd.openxmlformats-package.relationships+xml"/>
  <Override PartName="/ppt/slides/_rels/slide8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74.xml.rels" ContentType="application/vnd.openxmlformats-package.relationships+xml"/>
  <Override PartName="/ppt/slides/_rels/slide104.xml.rels" ContentType="application/vnd.openxmlformats-package.relationships+xml"/>
  <Override PartName="/ppt/slides/_rels/slide103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113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114.xml.rels" ContentType="application/vnd.openxmlformats-package.relationships+xml"/>
  <Override PartName="/ppt/slides/_rels/slide92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83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7.xml" ContentType="application/vnd.openxmlformats-officedocument.presentationml.slide+xml"/>
  <Override PartName="/ppt/slides/slide105.xml" ContentType="application/vnd.openxmlformats-officedocument.presentationml.slide+xml"/>
  <Override PartName="/ppt/slides/slide60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114.xml" ContentType="application/vnd.openxmlformats-officedocument.presentationml.slide+xml"/>
  <Override PartName="/ppt/slides/slide89.xml" ContentType="application/vnd.openxmlformats-officedocument.presentationml.slide+xml"/>
  <Override PartName="/ppt/slides/slide113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110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</p:sldIdLst>
  <p:sldSz cx="12192000" cy="6858000"/>
  <p:notesSz cx="9144000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8CE8EBB-6E7A-4714-8B80-5AE605D72E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
</Relationships>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9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9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63D0CE-7D82-43DC-9CFB-D8AE509B2A1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6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6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8A5C714-D7E3-4DF6-ABE3-E850CB36F73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7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7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5507EF1-0080-46E1-9C77-79FE3AF7FE4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7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7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9881B61-FE7C-4F48-B10A-8642BE00AE1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7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7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1B5334-6848-4AF4-90A0-DC5C47C4B9E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7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8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B95DE7F-3D44-4E30-B8AC-4B3F23FFF2D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8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8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538E743-A253-4406-AF50-232F51ED594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8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8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0E4851-C455-47CF-8B2D-7F5732A0A92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8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8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80D1DC4-451E-4B3E-A6B3-F3157A563D0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9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9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8FC1007-AD71-4E7A-B9CC-00B20AF5ABD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9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9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372684F-B29C-4CCB-8A76-7E3EB6452BE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0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0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347BED-2B2F-41AF-8734-C7B5C55A8E6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9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9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82DCAB3-DF91-47A0-8058-5C6EEBE21C5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50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Version History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7.01 (January 2020)</a:t>
            </a:r>
            <a:endParaRPr b="0" lang="en-US" sz="20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 slides reformatted for 16:9 aspect ratio</a:t>
            </a:r>
            <a:endParaRPr b="0" lang="en-US" sz="20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Use of Calibri font, rather that Gill Sans MT</a:t>
            </a:r>
            <a:endParaRPr b="0" lang="en-US" sz="20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Updated slide content for 2020 link technologies and applications</a:t>
            </a:r>
            <a:endParaRPr b="0" lang="en-US" sz="20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Add more animation throughout</a:t>
            </a:r>
            <a:endParaRPr b="0" lang="en-US" sz="20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New Master slide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50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25CFB7-C398-467E-A026-41C375134B2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50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Retired this slide, since telnet isn’t really used anymore, and few non https: mail servers around anymore....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50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524D9E9-C023-48C1-BFD3-B62360E15DD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50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slide retired, since there’s the Netflix example which is visually better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50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F1AF94F-2479-4A14-A960-58E6D1452B9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50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slide retired, since there’s the new Netflix example which is visually better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951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91E06A7-A10F-45CA-A23D-A7F9E161201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0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0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35C7EA-8E0B-46AF-8F07-03EAD6789E2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0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0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9C7EB4A-D17C-4D71-A6D0-B53AD3E578A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0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1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F65E25-DC43-435C-AE6E-56255158FCE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1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1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1E1B635-B330-49F1-87B0-60C1BFA3324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1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1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1FE8A5-D952-4F1B-ABCA-12F0A3F6F26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1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1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4D870F-6770-445A-9E05-E26CAA5A1A3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2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2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00226B0-B218-4DD6-9680-14407A81BB7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2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2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49B944-DDE3-4AF9-BF24-BA5776C51B0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7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7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79D576-BC1E-42C8-97F8-07A2FA1E19B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2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2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5B5E720-8EB8-42CA-BD5D-3A048BF7494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3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3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898146-B7D4-4F1B-9B60-EB9DC1F607F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3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3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D32DF1-372F-4026-8A91-BEBF6960389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3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3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DBE677D-34BC-49D4-8780-358EBC3E565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3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4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8076B4D-068B-4BC4-A3A7-FF8480EDF6E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4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4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E71C673-679F-42DE-ABD0-C5D3FD6609F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4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4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46FAC1B-E180-4AC0-A4E6-6F64862F8E9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4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4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FEDC09-EEFE-4319-B8DC-9122B19E4CF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5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5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4C3ED84-C62D-4E80-8D48-C53920D1416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5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5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208914-6F1C-462E-B1AB-481C63E961A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7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7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8ABF975-948C-4AE6-8AD9-51B80088F16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5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5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0A9780D-4A6E-4F44-9A99-A7E255B5AF1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6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6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265524-2FB2-4CFE-8637-699FA11AC5E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6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6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286383-2602-4A9C-9A2F-5DF98116948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6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6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D23D541-0C61-48C1-9F2B-48CBC40D699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6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7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D8737F-5637-47CC-917E-AC3B5376E49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7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7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9652BC-96F8-4EBC-929F-1AFCA5B1F1F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7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7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D8E015-7F29-4B96-95F3-D63E0640A4B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7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re: poor content providers – like in real-estate, location is everything.  servers want to be close to clients.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7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4EDDE1-8289-4466-BD3A-A451FAF24B2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8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explain why minutes (recall earlier delay versus arrival rate curve from Chapter 1)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8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AED47CF-5EB2-409E-8B4B-A264E1B6CEA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8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8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49864F-DA89-4E12-8BB9-D89315F7E20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7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8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D269E31-EACB-4DF3-805E-B0A161C2BE4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8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8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97496C6-D579-40A2-A42E-2C833E2ED7A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9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9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7918209-0876-4CA3-BF29-A00F9E6381E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9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9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53191D-8895-4295-A299-B06DC860054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9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9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501CB46-B663-4D37-9557-8E7E1F653E2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29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0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6087E9-2917-4611-82AE-F1BA8CD173E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0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0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4DBA87-7924-41D6-8496-1D362B2B759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0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shortest job first: decreased average delay!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0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C8C6A87-4B84-4686-8DF1-CBBCB7351E9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0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0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8D7865-27A2-4780-9B18-604CBD868DB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1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1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C181944-3703-402E-B3F5-10A938B3778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1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1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FE6514-D78D-4BC7-9F51-5831C94FBD1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8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8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D7DF372-7B59-4CFF-900C-5108E26DF01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1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1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4488D8A-6542-4EA7-B856-60CE5883502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2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2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CD392D9-9AB9-46A9-BE43-8C3E13EFEB8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2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2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CB6F17-9096-49D0-843A-1314AEC04F3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2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2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91A075-B379-4619-9D22-C9C1A43084E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2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3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BD3BF54-8482-4C37-B70A-EC1A8AF655C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3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3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DEFF83-2E24-4FD6-816C-2A2FFC1E608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3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3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3A554E9-1555-4778-BA8D-EE983A949AC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3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3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443B84-D22E-44BB-B696-07A4E2536DD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4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4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CA4CF39-4D7E-4B3E-9403-51ABB05D941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4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4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412C11-B7A6-4F3E-846B-46C322F9ECC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8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8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EF6DD5-4CF9-4EB1-8B93-0AC2FE943AC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4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4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1DB1AD-54EF-496D-971D-8569A337381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5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5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AA298FE-38B0-4F8C-934B-59CF859CE7A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5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5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13672F-A045-4098-990C-13BF7C070ED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5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5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787CE46-95E7-4324-9D37-2C5B41918D3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5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6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E24E60E-489D-42F0-ADAE-CE0E08C6AF2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6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6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A55128-D026-4AE5-95DA-70AD02666EE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6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6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42925B-4DAC-438E-ABCA-3A74BA648F2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6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6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5A80C1-B487-4619-8283-4B9047DF572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7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7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EE9BDD8-E4FB-4E86-8F38-826B60B13D3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7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7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2117CBB-3B4F-43D8-9D59-A37AAA2097E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8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8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3CE93A-F8F4-40AC-98F6-884AAFC800E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7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7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43BF5F-9806-4516-A18C-6E659665B97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8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8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FEB28F7-E8A5-4FB2-A268-2D7EE7B0F69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8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8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831CEE-55DC-478E-B4A9-B8F2EF98F0F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8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8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787F6D3-A1F4-4B9A-8760-9EA9D44EA30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8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9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41B7CF-3892-4DDD-944C-AB71D3545FF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9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9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40EA7D7-D5CF-441C-937A-963566DBAA3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9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9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E22281E-079C-48B4-BA20-706EB9DA1D8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39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9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F196E1E-369B-40C3-9EC9-7729C7A1D9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0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0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F6A1B8E-218C-4E51-96FB-FC50F40CF16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0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0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52C918-E63C-41A8-8D57-28D128EF24F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9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9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374A3A-60F8-4040-B142-4408D2183F8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0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0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C0018E8-37D4-4170-A2C7-59EDB71D8E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1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1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A1401A-2D2F-431D-88EF-F8C8BEEAD35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1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1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A8BBF6E-D7BB-4F00-8ECC-4B8F4954737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1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1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1E0249-FFFE-4B2F-A5DE-F725C0BDEE5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1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2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C692802-DBDC-4C2C-91CC-1EC38A96E6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2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2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6BD298-5C63-461F-B575-FE214C5A4A1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2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26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8A15583-4EDD-4D20-A563-16F603E0E1B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2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29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252DBE5-52EF-4C9B-84D5-A13AD323172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3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3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505003A-3E00-40ED-9891-E45E3336E83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3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3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3CE34D-8420-4594-8690-BD2D8FAB9B9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19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9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B10036-A4D2-427F-86B7-6ED0D5C96F0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6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37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38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281F66C-99F3-4552-9DC5-71EA12B00C9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9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4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41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FBFA70-C0C4-4F11-ACAA-D81E93BEB77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2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4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44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C9EB239-E667-48D8-9A2B-84FE77CC50A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4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47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7E97FE-F135-4B97-ABCF-EDACB632F2E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4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50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05FA7C7-3F75-4285-A3FD-2E1DE07CF3D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5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53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DCAB322-7ADE-4018-BC80-85DCBC89C4E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4" name="CustomShape 1"/>
          <p:cNvSpPr/>
          <p:nvPr/>
        </p:nvSpPr>
        <p:spPr>
          <a:xfrm>
            <a:off x="5526720" y="6841440"/>
            <a:ext cx="422604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6382F22-71DF-4FAA-A999-B68460542BFC}" type="slidenum">
              <a:rPr b="0" lang="en-US" sz="13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9455" name="PlaceHolder 2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56" name="PlaceHolder 3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Akamai: 100,000+ servers in 1000+ clusters in 1000+ networks in 70+ countries serving trillions of requests a day.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How many people use Netflix?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7" name="CustomShape 1"/>
          <p:cNvSpPr/>
          <p:nvPr/>
        </p:nvSpPr>
        <p:spPr>
          <a:xfrm>
            <a:off x="5526720" y="6841440"/>
            <a:ext cx="422604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B1F1AC-AB31-4991-BCEC-C959BA4613B9}" type="slidenum">
              <a:rPr b="0" lang="en-US" sz="13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9458" name="PlaceHolder 2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59" name="PlaceHolder 3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peak load: 7million viewers, 2 Tbytes via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0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61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62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58A700-56EB-4555-AC66-238D9BFB24C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3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3720" cy="2313360"/>
          </a:xfrm>
          <a:prstGeom prst="rect">
            <a:avLst/>
          </a:prstGeom>
        </p:spPr>
      </p:sp>
      <p:sp>
        <p:nvSpPr>
          <p:cNvPr id="9464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120" cy="26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65" name="CustomShape 3"/>
          <p:cNvSpPr/>
          <p:nvPr/>
        </p:nvSpPr>
        <p:spPr>
          <a:xfrm>
            <a:off x="5179320" y="6513840"/>
            <a:ext cx="3961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5F7D85-42AE-4102-8BCA-D9A1CACCA69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32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33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8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image" Target="../media/image33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333.png"/><Relationship Id="rId2" Type="http://schemas.openxmlformats.org/officeDocument/2006/relationships/image" Target="../media/image33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slideLayout" Target="../slideLayouts/slideLayout41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slideLayout" Target="../slideLayouts/slideLayout41.xml"/><Relationship Id="rId8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slideLayout" Target="../slideLayouts/slideLayout41.xml"/><Relationship Id="rId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51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35" Type="http://schemas.openxmlformats.org/officeDocument/2006/relationships/image" Target="../media/image39.png"/><Relationship Id="rId36" Type="http://schemas.openxmlformats.org/officeDocument/2006/relationships/image" Target="../media/image40.png"/><Relationship Id="rId37" Type="http://schemas.openxmlformats.org/officeDocument/2006/relationships/slideLayout" Target="../slideLayouts/slideLayout28.xml"/><Relationship Id="rId38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72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33" Type="http://schemas.openxmlformats.org/officeDocument/2006/relationships/image" Target="../media/image73.png"/><Relationship Id="rId34" Type="http://schemas.openxmlformats.org/officeDocument/2006/relationships/image" Target="../media/image74.png"/><Relationship Id="rId35" Type="http://schemas.openxmlformats.org/officeDocument/2006/relationships/image" Target="../media/image75.png"/><Relationship Id="rId36" Type="http://schemas.openxmlformats.org/officeDocument/2006/relationships/image" Target="../media/image76.png"/><Relationship Id="rId37" Type="http://schemas.openxmlformats.org/officeDocument/2006/relationships/slideLayout" Target="../slideLayouts/slideLayout28.xml"/><Relationship Id="rId38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73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Relationship Id="rId27" Type="http://schemas.openxmlformats.org/officeDocument/2006/relationships/image" Target="../media/image103.png"/><Relationship Id="rId28" Type="http://schemas.openxmlformats.org/officeDocument/2006/relationships/image" Target="../media/image104.png"/><Relationship Id="rId29" Type="http://schemas.openxmlformats.org/officeDocument/2006/relationships/image" Target="../media/image105.png"/><Relationship Id="rId30" Type="http://schemas.openxmlformats.org/officeDocument/2006/relationships/image" Target="../media/image106.png"/><Relationship Id="rId31" Type="http://schemas.openxmlformats.org/officeDocument/2006/relationships/image" Target="../media/image107.png"/><Relationship Id="rId32" Type="http://schemas.openxmlformats.org/officeDocument/2006/relationships/image" Target="../media/image108.png"/><Relationship Id="rId33" Type="http://schemas.openxmlformats.org/officeDocument/2006/relationships/image" Target="../media/image109.png"/><Relationship Id="rId34" Type="http://schemas.openxmlformats.org/officeDocument/2006/relationships/image" Target="../media/image110.png"/><Relationship Id="rId35" Type="http://schemas.openxmlformats.org/officeDocument/2006/relationships/image" Target="../media/image111.png"/><Relationship Id="rId36" Type="http://schemas.openxmlformats.org/officeDocument/2006/relationships/image" Target="../media/image112.png"/><Relationship Id="rId37" Type="http://schemas.openxmlformats.org/officeDocument/2006/relationships/slideLayout" Target="../slideLayouts/slideLayout28.xml"/><Relationship Id="rId38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81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210.png"/><Relationship Id="rId30" Type="http://schemas.openxmlformats.org/officeDocument/2006/relationships/image" Target="../media/image211.png"/><Relationship Id="rId31" Type="http://schemas.openxmlformats.org/officeDocument/2006/relationships/image" Target="../media/image212.png"/><Relationship Id="rId32" Type="http://schemas.openxmlformats.org/officeDocument/2006/relationships/image" Target="../media/image213.png"/><Relationship Id="rId33" Type="http://schemas.openxmlformats.org/officeDocument/2006/relationships/image" Target="../media/image214.png"/><Relationship Id="rId34" Type="http://schemas.openxmlformats.org/officeDocument/2006/relationships/image" Target="../media/image215.png"/><Relationship Id="rId35" Type="http://schemas.openxmlformats.org/officeDocument/2006/relationships/image" Target="../media/image216.png"/><Relationship Id="rId36" Type="http://schemas.openxmlformats.org/officeDocument/2006/relationships/image" Target="../media/image217.png"/><Relationship Id="rId37" Type="http://schemas.openxmlformats.org/officeDocument/2006/relationships/slideLayout" Target="../slideLayouts/slideLayout28.xml"/><Relationship Id="rId38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22.png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30.wmf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slideLayout" Target="../slideLayouts/slideLayout28.xml"/><Relationship Id="rId1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slideLayout" Target="../slideLayouts/slideLayout28.xml"/><Relationship Id="rId1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51.png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slideLayout" Target="../slideLayouts/slideLayout28.xml"/><Relationship Id="rId14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63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image" Target="../media/image269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270.png"/><Relationship Id="rId2" Type="http://schemas.openxmlformats.org/officeDocument/2006/relationships/image" Target="../media/image271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image" Target="../media/image273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274.png"/><Relationship Id="rId2" Type="http://schemas.openxmlformats.org/officeDocument/2006/relationships/image" Target="../media/image275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276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277.png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96.png"/><Relationship Id="rId2" Type="http://schemas.openxmlformats.org/officeDocument/2006/relationships/image" Target="../media/image29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298.png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jpe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08.png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slideLayout" Target="../slideLayouts/slideLayout49.xml"/><Relationship Id="rId20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26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27.png"/><Relationship Id="rId2" Type="http://schemas.openxmlformats.org/officeDocument/2006/relationships/image" Target="../media/image32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7132680" y="3489480"/>
            <a:ext cx="3259800" cy="285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3064"/>
              </a:lnSpc>
              <a:spcBef>
                <a:spcPts val="561"/>
              </a:spcBef>
            </a:pPr>
            <a:r>
              <a:rPr b="0" i="1" lang="en-US" sz="28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Computer Networking: A Top Down Approach 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893960" y="3241800"/>
            <a:ext cx="5377320" cy="14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note on the use of these Powerpoint slides: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We’re making these slides freely available to all (faculty, students, readers). They’re in PowerPoint form so you see the animations; and can add, modify, and delete slides  (including this one) and slide content to suit your needs. They obviously reprroesent a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of work on our part. In return for use, we only ask the following: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281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1897200" y="4267080"/>
            <a:ext cx="5377320" cy="23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3160" indent="-172080"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spcBef>
                <a:spcPts val="24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If you use these slides (e.g., in a class) that you mention their source (after all, we’d like people to use our book!)</a:t>
            </a:r>
            <a:endParaRPr b="0" lang="en-US" sz="12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spcBef>
                <a:spcPts val="24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If you post any slides on a www site, that you note that they are adapted from (or perhaps identical to) our slides, and note our copyright of this material.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173160" indent="-172080">
              <a:lnSpc>
                <a:spcPct val="85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Thanks and enjoy!  JFK/KWR</a:t>
            </a:r>
            <a:endParaRPr b="0" lang="en-US" sz="1200" spc="-1" strike="noStrike">
              <a:latin typeface="Arial"/>
            </a:endParaRPr>
          </a:p>
          <a:p>
            <a:pPr marL="173160" indent="-172080">
              <a:lnSpc>
                <a:spcPct val="85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 material copyright 1996-2016</a:t>
            </a:r>
            <a:endParaRPr b="0" lang="en-US" sz="12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J.F Kurose and K.W. Ross, All Rights Reserved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00" name="Picture 8" descr=""/>
          <p:cNvPicPr/>
          <p:nvPr/>
        </p:nvPicPr>
        <p:blipFill>
          <a:blip r:embed="rId1"/>
          <a:stretch/>
        </p:blipFill>
        <p:spPr>
          <a:xfrm>
            <a:off x="1986120" y="6146640"/>
            <a:ext cx="186120" cy="186120"/>
          </a:xfrm>
          <a:prstGeom prst="rect">
            <a:avLst/>
          </a:prstGeom>
          <a:ln w="0">
            <a:noFill/>
          </a:ln>
        </p:spPr>
      </p:pic>
      <p:pic>
        <p:nvPicPr>
          <p:cNvPr id="201" name="Picture 1" descr="kurose7e_cover_small.jpg"/>
          <p:cNvPicPr/>
          <p:nvPr/>
        </p:nvPicPr>
        <p:blipFill>
          <a:blip r:embed="rId2"/>
          <a:stretch/>
        </p:blipFill>
        <p:spPr>
          <a:xfrm>
            <a:off x="7234200" y="325440"/>
            <a:ext cx="3086640" cy="3818520"/>
          </a:xfrm>
          <a:prstGeom prst="rect">
            <a:avLst/>
          </a:prstGeom>
          <a:ln w="0">
            <a:noFill/>
          </a:ln>
        </p:spPr>
      </p:pic>
      <p:sp>
        <p:nvSpPr>
          <p:cNvPr id="202" name="CustomShape 4"/>
          <p:cNvSpPr/>
          <p:nvPr/>
        </p:nvSpPr>
        <p:spPr>
          <a:xfrm>
            <a:off x="7157880" y="4510080"/>
            <a:ext cx="3259800" cy="285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7</a:t>
            </a:r>
            <a:r>
              <a:rPr b="0" lang="en-US" sz="1800" spc="-1" strike="noStrike" baseline="30000">
                <a:solidFill>
                  <a:srgbClr val="008000"/>
                </a:solidFill>
                <a:latin typeface="Arial"/>
                <a:ea typeface="ＭＳ Ｐゴシック"/>
              </a:rPr>
              <a:t>th</a:t>
            </a:r>
            <a:r>
              <a:rPr b="0" lang="en-US" sz="18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 edition </a:t>
            </a:r>
            <a:br/>
            <a:r>
              <a:rPr b="0" lang="en-US" sz="18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Jim Kurose, Keith Ross</a:t>
            </a:r>
            <a:br/>
            <a:r>
              <a:rPr b="0" lang="en-US" sz="14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Pearson/Addison Wesley</a:t>
            </a:r>
            <a:br/>
            <a:r>
              <a:rPr b="0" lang="en-US" sz="14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April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895400" y="716040"/>
            <a:ext cx="4486680" cy="17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000099"/>
                </a:solidFill>
                <a:latin typeface="Gill Sans MT"/>
                <a:ea typeface="ＭＳ Ｐゴシック"/>
              </a:rPr>
              <a:t>Chapter 2</a:t>
            </a:r>
            <a:br/>
            <a:r>
              <a:rPr b="0" lang="en-US" sz="4400" spc="-1" strike="noStrike">
                <a:solidFill>
                  <a:srgbClr val="000099"/>
                </a:solidFill>
                <a:latin typeface="Gill Sans MT"/>
                <a:ea typeface="ＭＳ Ｐゴシック"/>
              </a:rPr>
              <a:t>Application Layer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4" name="Picture 9" descr="underline_base"/>
          <p:cNvPicPr/>
          <p:nvPr/>
        </p:nvPicPr>
        <p:blipFill>
          <a:blip r:embed="rId3"/>
          <a:stretch/>
        </p:blipFill>
        <p:spPr>
          <a:xfrm>
            <a:off x="1976400" y="2097000"/>
            <a:ext cx="3889800" cy="23688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7086600" y="6453360"/>
            <a:ext cx="289440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Application Layer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2-</a:t>
            </a:r>
            <a:fld id="{C4A34D84-82AD-4D68-91AC-8C7A3DBF02C2}" type="slidenum">
              <a:rPr b="0" lang="en-US" sz="12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Addressing processes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1" name="CustomShape 2"/>
          <p:cNvSpPr/>
          <p:nvPr/>
        </p:nvSpPr>
        <p:spPr>
          <a:xfrm>
            <a:off x="695160" y="1464840"/>
            <a:ext cx="496332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receive messages, process  must have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identifier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 device has unique 32-bit IP address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 u="sng">
                <a:solidFill>
                  <a:srgbClr val="c00000"/>
                </a:solidFill>
                <a:uFillTx/>
                <a:latin typeface="Calibri"/>
                <a:ea typeface="ＭＳ Ｐゴシック"/>
              </a:rPr>
              <a:t>Q: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does  IP address of host on which process runs suffice for identifying the process?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2" name="CustomShape 3"/>
          <p:cNvSpPr/>
          <p:nvPr/>
        </p:nvSpPr>
        <p:spPr>
          <a:xfrm>
            <a:off x="6056640" y="1464840"/>
            <a:ext cx="5572080" cy="52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identifier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includes both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IP address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and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port numbers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associated with process on host.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example port numbers: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server: 80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mail server: 25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send HTTP message to gaia.cs.umass.edu web server: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IP address: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128.119.245.12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port number: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80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more shortly…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3" name="CustomShape 4"/>
          <p:cNvSpPr/>
          <p:nvPr/>
        </p:nvSpPr>
        <p:spPr>
          <a:xfrm>
            <a:off x="562320" y="4507200"/>
            <a:ext cx="431352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lvl="1" marL="743040" indent="-28476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 u="sng">
                <a:solidFill>
                  <a:srgbClr val="c00000"/>
                </a:solidFill>
                <a:uFillTx/>
                <a:latin typeface="Calibri"/>
                <a:ea typeface="ＭＳ Ｐゴシック"/>
              </a:rPr>
              <a:t>A: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no,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many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processes can be running on same host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4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B4DE49C-B43E-4FE6-AFFD-887EF8585AE7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10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0" dur="indefinite" restart="never" nodeType="tmRoot">
          <p:childTnLst>
            <p:seq>
              <p:cTn id="251" dur="indefinite" nodeType="mainSeq">
                <p:childTnLst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6" dur="500"/>
                                        <p:tgtEl>
                                          <p:spTgt spid="1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1" dur="500"/>
                                        <p:tgtEl>
                                          <p:spTgt spid="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6" dur="500"/>
                                        <p:tgtEl>
                                          <p:spTgt spid="1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1" dur="500"/>
                                        <p:tgtEl>
                                          <p:spTgt spid="1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4" dur="500"/>
                                        <p:tgtEl>
                                          <p:spTgt spid="1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7" dur="500"/>
                                        <p:tgtEl>
                                          <p:spTgt spid="1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2" dur="500"/>
                                        <p:tgtEl>
                                          <p:spTgt spid="1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5" dur="500"/>
                                        <p:tgtEl>
                                          <p:spTgt spid="1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8" dur="500"/>
                                        <p:tgtEl>
                                          <p:spTgt spid="1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93" dur="500"/>
                                        <p:tgtEl>
                                          <p:spTgt spid="1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2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Socket programming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43" name="CustomShape 2"/>
          <p:cNvSpPr/>
          <p:nvPr/>
        </p:nvSpPr>
        <p:spPr>
          <a:xfrm>
            <a:off x="838080" y="1513440"/>
            <a:ext cx="10797120" cy="17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22228b"/>
                </a:solidFill>
                <a:latin typeface="Calibri"/>
                <a:ea typeface="ＭＳ Ｐゴシック"/>
              </a:rPr>
              <a:t>Two socket types for two transport services:</a:t>
            </a:r>
            <a:endParaRPr b="0" lang="en-US" sz="3200" spc="-1" strike="noStrike">
              <a:latin typeface="Arial"/>
            </a:endParaRPr>
          </a:p>
          <a:p>
            <a:pPr lvl="1" marL="631800" indent="-456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UDP: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unreliable datagram </a:t>
            </a:r>
            <a:endParaRPr b="0" lang="en-US" sz="3200" spc="-1" strike="noStrike">
              <a:latin typeface="Arial"/>
            </a:endParaRPr>
          </a:p>
          <a:p>
            <a:pPr lvl="1" marL="631800" indent="-456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TCP: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reliable, byte stream-oriented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44" name="CustomShape 3"/>
          <p:cNvSpPr/>
          <p:nvPr/>
        </p:nvSpPr>
        <p:spPr>
          <a:xfrm>
            <a:off x="878760" y="3291480"/>
            <a:ext cx="10797120" cy="348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Application Example:</a:t>
            </a:r>
            <a:endParaRPr b="0" lang="en-US" sz="3200" spc="-1" strike="noStrike">
              <a:latin typeface="Arial"/>
            </a:endParaRPr>
          </a:p>
          <a:p>
            <a:pPr marL="514440" indent="-286200">
              <a:lnSpc>
                <a:spcPct val="100000"/>
              </a:lnSpc>
              <a:buClr>
                <a:srgbClr val="000099"/>
              </a:buClr>
              <a:buSzPct val="65000"/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reads a line of characters (data) from its keyboard and sends data to server</a:t>
            </a:r>
            <a:endParaRPr b="0" lang="en-US" sz="2800" spc="-1" strike="noStrike">
              <a:latin typeface="Arial"/>
            </a:endParaRPr>
          </a:p>
          <a:p>
            <a:pPr marL="514440" indent="-286200">
              <a:lnSpc>
                <a:spcPct val="100000"/>
              </a:lnSpc>
              <a:buClr>
                <a:srgbClr val="000099"/>
              </a:buClr>
              <a:buSzPct val="65000"/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receives the data and converts characters to uppercase</a:t>
            </a:r>
            <a:endParaRPr b="0" lang="en-US" sz="2800" spc="-1" strike="noStrike">
              <a:latin typeface="Arial"/>
            </a:endParaRPr>
          </a:p>
          <a:p>
            <a:pPr marL="514440" indent="-286200">
              <a:lnSpc>
                <a:spcPct val="100000"/>
              </a:lnSpc>
              <a:buClr>
                <a:srgbClr val="000099"/>
              </a:buClr>
              <a:buSzPct val="65000"/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sends modified data to client</a:t>
            </a:r>
            <a:endParaRPr b="0" lang="en-US" sz="2800" spc="-1" strike="noStrike">
              <a:latin typeface="Arial"/>
            </a:endParaRPr>
          </a:p>
          <a:p>
            <a:pPr marL="514440" indent="-286200">
              <a:lnSpc>
                <a:spcPct val="100000"/>
              </a:lnSpc>
              <a:buClr>
                <a:srgbClr val="000099"/>
              </a:buClr>
              <a:buSzPct val="65000"/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receives modified data and displays line on its screen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445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BE99B13-EC8F-400F-877C-6B66A31B55B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100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0" dur="indefinite" restart="never" nodeType="tmRoot">
          <p:childTnLst>
            <p:seq>
              <p:cTn id="2481" dur="indefinite" nodeType="mainSeq">
                <p:childTnLst>
                  <p:par>
                    <p:cTn id="2482" fill="hold">
                      <p:stCondLst>
                        <p:cond delay="indefinite"/>
                      </p:stCondLst>
                      <p:childTnLst>
                        <p:par>
                          <p:cTn id="2483" fill="hold">
                            <p:stCondLst>
                              <p:cond delay="0"/>
                            </p:stCondLst>
                            <p:childTnLst>
                              <p:par>
                                <p:cTn id="24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86" dur="500"/>
                                        <p:tgtEl>
                                          <p:spTgt spid="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6" name="CustomShape 1"/>
          <p:cNvSpPr/>
          <p:nvPr/>
        </p:nvSpPr>
        <p:spPr>
          <a:xfrm>
            <a:off x="804240" y="33336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Socket programming with UDP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47" name="CustomShape 2"/>
          <p:cNvSpPr/>
          <p:nvPr/>
        </p:nvSpPr>
        <p:spPr>
          <a:xfrm>
            <a:off x="714960" y="1318680"/>
            <a:ext cx="6362280" cy="48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UDP: </a:t>
            </a:r>
            <a:r>
              <a:rPr b="0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no “connection” between client and server:</a:t>
            </a:r>
            <a:endParaRPr b="0" lang="en-US" sz="3200" spc="-1" strike="noStrike">
              <a:latin typeface="Arial"/>
            </a:endParaRPr>
          </a:p>
          <a:p>
            <a:pPr marL="466560" indent="-29088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handshaking before sending data</a:t>
            </a:r>
            <a:endParaRPr b="0" lang="en-US" sz="2800" spc="-1" strike="noStrike">
              <a:latin typeface="Arial"/>
            </a:endParaRPr>
          </a:p>
          <a:p>
            <a:pPr marL="466560" indent="-29088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sender explicitly attaches IP destination address and port # to each packet</a:t>
            </a:r>
            <a:endParaRPr b="0" lang="en-US" sz="2800" spc="-1" strike="noStrike">
              <a:latin typeface="Arial"/>
            </a:endParaRPr>
          </a:p>
          <a:p>
            <a:pPr marL="466560" indent="-29088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receiver extracts sender IP address and port# from received packet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8448" name="CustomShape 3"/>
          <p:cNvSpPr/>
          <p:nvPr/>
        </p:nvSpPr>
        <p:spPr>
          <a:xfrm>
            <a:off x="680760" y="4552920"/>
            <a:ext cx="1035144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UDP: </a:t>
            </a:r>
            <a:r>
              <a:rPr b="0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transmitted data may be lost or received out-of-order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Application viewpoint:</a:t>
            </a:r>
            <a:endParaRPr b="0" lang="en-US" sz="3200" spc="-1" strike="noStrike">
              <a:latin typeface="Arial"/>
            </a:endParaRPr>
          </a:p>
          <a:p>
            <a:pPr marL="466560" indent="-290880">
              <a:lnSpc>
                <a:spcPct val="100000"/>
              </a:lnSpc>
              <a:buClr>
                <a:srgbClr val="01008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UDP provides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unreliable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transfer  of groups of bytes (“datagrams”)  between client and server processes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8449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AD1F913-FB3D-4C16-BF35-F3DADAD00FB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101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7" dur="indefinite" restart="never" nodeType="tmRoot">
          <p:childTnLst>
            <p:seq>
              <p:cTn id="2488" dur="indefinite" nodeType="mainSeq">
                <p:childTnLst>
                  <p:par>
                    <p:cTn id="2489" fill="hold">
                      <p:stCondLst>
                        <p:cond delay="indefinite"/>
                      </p:stCondLst>
                      <p:childTnLst>
                        <p:par>
                          <p:cTn id="2490" fill="hold">
                            <p:stCondLst>
                              <p:cond delay="0"/>
                            </p:stCondLst>
                            <p:childTnLst>
                              <p:par>
                                <p:cTn id="249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93" dur="500"/>
                                        <p:tgtEl>
                                          <p:spTgt spid="8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4" fill="hold">
                      <p:stCondLst>
                        <p:cond delay="indefinite"/>
                      </p:stCondLst>
                      <p:childTnLst>
                        <p:par>
                          <p:cTn id="2495" fill="hold">
                            <p:stCondLst>
                              <p:cond delay="0"/>
                            </p:stCondLst>
                            <p:childTnLst>
                              <p:par>
                                <p:cTn id="249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98" dur="500"/>
                                        <p:tgtEl>
                                          <p:spTgt spid="8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9" fill="hold">
                      <p:stCondLst>
                        <p:cond delay="indefinite"/>
                      </p:stCondLst>
                      <p:childTnLst>
                        <p:par>
                          <p:cTn id="2500" fill="hold">
                            <p:stCondLst>
                              <p:cond delay="0"/>
                            </p:stCondLst>
                            <p:childTnLst>
                              <p:par>
                                <p:cTn id="250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03" dur="500"/>
                                        <p:tgtEl>
                                          <p:spTgt spid="8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4" fill="hold">
                      <p:stCondLst>
                        <p:cond delay="indefinite"/>
                      </p:stCondLst>
                      <p:childTnLst>
                        <p:par>
                          <p:cTn id="2505" fill="hold">
                            <p:stCondLst>
                              <p:cond delay="0"/>
                            </p:stCondLst>
                            <p:childTnLst>
                              <p:par>
                                <p:cTn id="250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08" dur="500"/>
                                        <p:tgtEl>
                                          <p:spTgt spid="8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9" fill="hold">
                      <p:stCondLst>
                        <p:cond delay="indefinite"/>
                      </p:stCondLst>
                      <p:childTnLst>
                        <p:par>
                          <p:cTn id="2510" fill="hold">
                            <p:stCondLst>
                              <p:cond delay="0"/>
                            </p:stCondLst>
                            <p:childTnLst>
                              <p:par>
                                <p:cTn id="251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13" dur="500"/>
                                        <p:tgtEl>
                                          <p:spTgt spid="8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16" dur="500"/>
                                        <p:tgtEl>
                                          <p:spTgt spid="8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0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Client/server socket interaction: UDP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451" name="Group 2"/>
          <p:cNvGrpSpPr/>
          <p:nvPr/>
        </p:nvGrpSpPr>
        <p:grpSpPr>
          <a:xfrm>
            <a:off x="7021080" y="4140000"/>
            <a:ext cx="2184480" cy="2196000"/>
            <a:chOff x="7021080" y="4140000"/>
            <a:chExt cx="2184480" cy="2196000"/>
          </a:xfrm>
        </p:grpSpPr>
        <p:grpSp>
          <p:nvGrpSpPr>
            <p:cNvPr id="8452" name="Group 3"/>
            <p:cNvGrpSpPr/>
            <p:nvPr/>
          </p:nvGrpSpPr>
          <p:grpSpPr>
            <a:xfrm>
              <a:off x="7021080" y="4889520"/>
              <a:ext cx="2184480" cy="1446480"/>
              <a:chOff x="7021080" y="4889520"/>
              <a:chExt cx="2184480" cy="1446480"/>
            </a:xfrm>
          </p:grpSpPr>
          <p:sp>
            <p:nvSpPr>
              <p:cNvPr id="8453" name="CustomShape 4"/>
              <p:cNvSpPr/>
              <p:nvPr/>
            </p:nvSpPr>
            <p:spPr>
              <a:xfrm>
                <a:off x="7054920" y="5697360"/>
                <a:ext cx="1410480" cy="638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close</a:t>
                </a: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clientSocke</a:t>
                </a:r>
                <a:r>
                  <a:rPr b="0" lang="en-US" sz="1800" spc="-1" strike="noStrike">
                    <a:solidFill>
                      <a:srgbClr val="ff0000"/>
                    </a:solidFill>
                    <a:latin typeface="Arial"/>
                    <a:ea typeface="ＭＳ Ｐゴシック"/>
                  </a:rPr>
                  <a:t>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8454" name="Line 5"/>
              <p:cNvSpPr/>
              <p:nvPr/>
            </p:nvSpPr>
            <p:spPr>
              <a:xfrm>
                <a:off x="7614360" y="5474880"/>
                <a:ext cx="360" cy="324000"/>
              </a:xfrm>
              <a:prstGeom prst="line">
                <a:avLst/>
              </a:prstGeom>
              <a:ln w="28575">
                <a:solidFill>
                  <a:srgbClr val="000099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55" name="CustomShape 6"/>
              <p:cNvSpPr/>
              <p:nvPr/>
            </p:nvSpPr>
            <p:spPr>
              <a:xfrm>
                <a:off x="7021080" y="4889520"/>
                <a:ext cx="2184480" cy="638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read datagram from</a:t>
                </a: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clientSocket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8456" name="Line 7"/>
            <p:cNvSpPr/>
            <p:nvPr/>
          </p:nvSpPr>
          <p:spPr>
            <a:xfrm>
              <a:off x="7609680" y="4140000"/>
              <a:ext cx="360" cy="82836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57" name="CustomShape 8"/>
          <p:cNvSpPr/>
          <p:nvPr/>
        </p:nvSpPr>
        <p:spPr>
          <a:xfrm>
            <a:off x="7165440" y="1481040"/>
            <a:ext cx="1832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58" name="Group 9"/>
          <p:cNvGrpSpPr/>
          <p:nvPr/>
        </p:nvGrpSpPr>
        <p:grpSpPr>
          <a:xfrm>
            <a:off x="6899400" y="2165040"/>
            <a:ext cx="4150440" cy="2000520"/>
            <a:chOff x="6899400" y="2165040"/>
            <a:chExt cx="4150440" cy="2000520"/>
          </a:xfrm>
        </p:grpSpPr>
        <p:grpSp>
          <p:nvGrpSpPr>
            <p:cNvPr id="8459" name="Group 10"/>
            <p:cNvGrpSpPr/>
            <p:nvPr/>
          </p:nvGrpSpPr>
          <p:grpSpPr>
            <a:xfrm>
              <a:off x="6899400" y="2165040"/>
              <a:ext cx="3605400" cy="911880"/>
              <a:chOff x="6899400" y="2165040"/>
              <a:chExt cx="3605400" cy="911880"/>
            </a:xfrm>
          </p:grpSpPr>
          <p:sp>
            <p:nvSpPr>
              <p:cNvPr id="8460" name="CustomShape 11"/>
              <p:cNvSpPr/>
              <p:nvPr/>
            </p:nvSpPr>
            <p:spPr>
              <a:xfrm>
                <a:off x="6899400" y="2165040"/>
                <a:ext cx="1602360" cy="63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create socket:</a:t>
                </a: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8461" name="CustomShape 12"/>
              <p:cNvSpPr/>
              <p:nvPr/>
            </p:nvSpPr>
            <p:spPr>
              <a:xfrm>
                <a:off x="6910560" y="2432880"/>
                <a:ext cx="3594240" cy="644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ts val="2001"/>
                  </a:lnSpc>
                  <a:spcBef>
                    <a:spcPts val="360"/>
                  </a:spcBef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clientSocket =</a:t>
                </a: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ts val="2001"/>
                  </a:lnSpc>
                  <a:spcBef>
                    <a:spcPts val="360"/>
                  </a:spcBef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socket(AF_INET,SOCK_DGRAM)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8462" name="CustomShape 13"/>
            <p:cNvSpPr/>
            <p:nvPr/>
          </p:nvSpPr>
          <p:spPr>
            <a:xfrm>
              <a:off x="6904080" y="3252600"/>
              <a:ext cx="4145760" cy="91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Create datagram with serverIP address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And port=x; send datagram via</a:t>
              </a:r>
              <a:br/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clientSocket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463" name="Line 14"/>
            <p:cNvSpPr/>
            <p:nvPr/>
          </p:nvSpPr>
          <p:spPr>
            <a:xfrm>
              <a:off x="7574760" y="3052440"/>
              <a:ext cx="360" cy="32400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64" name="Line 15"/>
          <p:cNvSpPr/>
          <p:nvPr/>
        </p:nvSpPr>
        <p:spPr>
          <a:xfrm flipH="1">
            <a:off x="4498200" y="3652560"/>
            <a:ext cx="2409840" cy="3999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65" name="CustomShape 16"/>
          <p:cNvSpPr/>
          <p:nvPr/>
        </p:nvSpPr>
        <p:spPr>
          <a:xfrm>
            <a:off x="2331360" y="2337120"/>
            <a:ext cx="24357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create socket, port= x: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66" name="CustomShape 17"/>
          <p:cNvSpPr/>
          <p:nvPr/>
        </p:nvSpPr>
        <p:spPr>
          <a:xfrm>
            <a:off x="2351160" y="2639160"/>
            <a:ext cx="359424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>
              <a:lnSpc>
                <a:spcPts val="2001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serverSocket =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001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socket(AF_INET,SOCK_DGRAM)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467" name="Group 18"/>
          <p:cNvGrpSpPr/>
          <p:nvPr/>
        </p:nvGrpSpPr>
        <p:grpSpPr>
          <a:xfrm>
            <a:off x="2357280" y="3293280"/>
            <a:ext cx="2184480" cy="1105920"/>
            <a:chOff x="2357280" y="3293280"/>
            <a:chExt cx="2184480" cy="1105920"/>
          </a:xfrm>
        </p:grpSpPr>
        <p:sp>
          <p:nvSpPr>
            <p:cNvPr id="8468" name="Line 19"/>
            <p:cNvSpPr/>
            <p:nvPr/>
          </p:nvSpPr>
          <p:spPr>
            <a:xfrm>
              <a:off x="3434760" y="3293280"/>
              <a:ext cx="360" cy="58104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9" name="CustomShape 20"/>
            <p:cNvSpPr/>
            <p:nvPr/>
          </p:nvSpPr>
          <p:spPr>
            <a:xfrm>
              <a:off x="2357280" y="3760560"/>
              <a:ext cx="2184480" cy="6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read datagram from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serverSocke</a:t>
              </a: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ＭＳ Ｐゴシック"/>
                </a:rPr>
                <a:t>t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8470" name="Group 21"/>
          <p:cNvGrpSpPr/>
          <p:nvPr/>
        </p:nvGrpSpPr>
        <p:grpSpPr>
          <a:xfrm>
            <a:off x="2624760" y="4404600"/>
            <a:ext cx="4185000" cy="1690200"/>
            <a:chOff x="2624760" y="4404600"/>
            <a:chExt cx="4185000" cy="1690200"/>
          </a:xfrm>
        </p:grpSpPr>
        <p:sp>
          <p:nvSpPr>
            <p:cNvPr id="8471" name="CustomShape 22"/>
            <p:cNvSpPr/>
            <p:nvPr/>
          </p:nvSpPr>
          <p:spPr>
            <a:xfrm>
              <a:off x="2624760" y="4633200"/>
              <a:ext cx="1650960" cy="146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write reply to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serverSocket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specifying </a:t>
              </a:r>
              <a:br/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client address,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port number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472" name="Line 23"/>
            <p:cNvSpPr/>
            <p:nvPr/>
          </p:nvSpPr>
          <p:spPr>
            <a:xfrm>
              <a:off x="3437640" y="4404600"/>
              <a:ext cx="360" cy="31428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3" name="Line 24"/>
            <p:cNvSpPr/>
            <p:nvPr/>
          </p:nvSpPr>
          <p:spPr>
            <a:xfrm>
              <a:off x="4371120" y="4839480"/>
              <a:ext cx="2438640" cy="28584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74" name="CustomShape 25"/>
          <p:cNvSpPr/>
          <p:nvPr/>
        </p:nvSpPr>
        <p:spPr>
          <a:xfrm>
            <a:off x="2053080" y="1467720"/>
            <a:ext cx="32511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(running on serverIP)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75" name="CustomShape 26"/>
          <p:cNvSpPr/>
          <p:nvPr/>
        </p:nvSpPr>
        <p:spPr>
          <a:xfrm>
            <a:off x="6846480" y="1419120"/>
            <a:ext cx="10872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8476" name="Group 27"/>
          <p:cNvGrpSpPr/>
          <p:nvPr/>
        </p:nvGrpSpPr>
        <p:grpSpPr>
          <a:xfrm>
            <a:off x="1534320" y="1399320"/>
            <a:ext cx="421560" cy="684720"/>
            <a:chOff x="1534320" y="1399320"/>
            <a:chExt cx="421560" cy="684720"/>
          </a:xfrm>
        </p:grpSpPr>
        <p:sp>
          <p:nvSpPr>
            <p:cNvPr id="8477" name="CustomShape 28"/>
            <p:cNvSpPr/>
            <p:nvPr/>
          </p:nvSpPr>
          <p:spPr>
            <a:xfrm>
              <a:off x="1868760" y="1400400"/>
              <a:ext cx="82800" cy="6534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8" name="CustomShape 29"/>
            <p:cNvSpPr/>
            <p:nvPr/>
          </p:nvSpPr>
          <p:spPr>
            <a:xfrm>
              <a:off x="1553400" y="1399320"/>
              <a:ext cx="309960" cy="65304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9" name="CustomShape 30"/>
            <p:cNvSpPr/>
            <p:nvPr/>
          </p:nvSpPr>
          <p:spPr>
            <a:xfrm>
              <a:off x="1884240" y="1439640"/>
              <a:ext cx="48960" cy="6044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0" name="CustomShape 31"/>
            <p:cNvSpPr/>
            <p:nvPr/>
          </p:nvSpPr>
          <p:spPr>
            <a:xfrm>
              <a:off x="1873440" y="1746000"/>
              <a:ext cx="76680" cy="52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1" name="CustomShape 32"/>
            <p:cNvSpPr/>
            <p:nvPr/>
          </p:nvSpPr>
          <p:spPr>
            <a:xfrm>
              <a:off x="1555200" y="147564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82" name="Group 33"/>
            <p:cNvGrpSpPr/>
            <p:nvPr/>
          </p:nvGrpSpPr>
          <p:grpSpPr>
            <a:xfrm>
              <a:off x="1715400" y="1467720"/>
              <a:ext cx="170280" cy="39960"/>
              <a:chOff x="1715400" y="1467720"/>
              <a:chExt cx="170280" cy="39960"/>
            </a:xfrm>
          </p:grpSpPr>
          <p:sp>
            <p:nvSpPr>
              <p:cNvPr id="8483" name="CustomShape 34"/>
              <p:cNvSpPr/>
              <p:nvPr/>
            </p:nvSpPr>
            <p:spPr>
              <a:xfrm>
                <a:off x="1715400" y="1467720"/>
                <a:ext cx="170280" cy="39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84" name="CustomShape 35"/>
              <p:cNvSpPr/>
              <p:nvPr/>
            </p:nvSpPr>
            <p:spPr>
              <a:xfrm>
                <a:off x="1718640" y="1472040"/>
                <a:ext cx="16272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85" name="CustomShape 36"/>
            <p:cNvSpPr/>
            <p:nvPr/>
          </p:nvSpPr>
          <p:spPr>
            <a:xfrm>
              <a:off x="1559880" y="1567800"/>
              <a:ext cx="17532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86" name="Group 37"/>
            <p:cNvGrpSpPr/>
            <p:nvPr/>
          </p:nvGrpSpPr>
          <p:grpSpPr>
            <a:xfrm>
              <a:off x="1713600" y="1561320"/>
              <a:ext cx="172080" cy="37080"/>
              <a:chOff x="1713600" y="1561320"/>
              <a:chExt cx="172080" cy="37080"/>
            </a:xfrm>
          </p:grpSpPr>
          <p:sp>
            <p:nvSpPr>
              <p:cNvPr id="8487" name="CustomShape 38"/>
              <p:cNvSpPr/>
              <p:nvPr/>
            </p:nvSpPr>
            <p:spPr>
              <a:xfrm>
                <a:off x="1713600" y="156132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88" name="CustomShape 39"/>
              <p:cNvSpPr/>
              <p:nvPr/>
            </p:nvSpPr>
            <p:spPr>
              <a:xfrm>
                <a:off x="1716840" y="1566000"/>
                <a:ext cx="1638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89" name="CustomShape 40"/>
            <p:cNvSpPr/>
            <p:nvPr/>
          </p:nvSpPr>
          <p:spPr>
            <a:xfrm>
              <a:off x="1556640" y="166428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0" name="CustomShape 41"/>
            <p:cNvSpPr/>
            <p:nvPr/>
          </p:nvSpPr>
          <p:spPr>
            <a:xfrm>
              <a:off x="1559880" y="175032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91" name="Group 42"/>
            <p:cNvGrpSpPr/>
            <p:nvPr/>
          </p:nvGrpSpPr>
          <p:grpSpPr>
            <a:xfrm>
              <a:off x="1710720" y="1742400"/>
              <a:ext cx="171720" cy="41760"/>
              <a:chOff x="1710720" y="1742400"/>
              <a:chExt cx="171720" cy="41760"/>
            </a:xfrm>
          </p:grpSpPr>
          <p:sp>
            <p:nvSpPr>
              <p:cNvPr id="8492" name="CustomShape 43"/>
              <p:cNvSpPr/>
              <p:nvPr/>
            </p:nvSpPr>
            <p:spPr>
              <a:xfrm>
                <a:off x="1710720" y="1742400"/>
                <a:ext cx="171720" cy="417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93" name="CustomShape 44"/>
              <p:cNvSpPr/>
              <p:nvPr/>
            </p:nvSpPr>
            <p:spPr>
              <a:xfrm>
                <a:off x="1713600" y="1746720"/>
                <a:ext cx="16416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94" name="CustomShape 45"/>
            <p:cNvSpPr/>
            <p:nvPr/>
          </p:nvSpPr>
          <p:spPr>
            <a:xfrm>
              <a:off x="1874520" y="1663920"/>
              <a:ext cx="76680" cy="525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95" name="Group 46"/>
            <p:cNvGrpSpPr/>
            <p:nvPr/>
          </p:nvGrpSpPr>
          <p:grpSpPr>
            <a:xfrm>
              <a:off x="1712160" y="1656360"/>
              <a:ext cx="170280" cy="38880"/>
              <a:chOff x="1712160" y="1656360"/>
              <a:chExt cx="170280" cy="38880"/>
            </a:xfrm>
          </p:grpSpPr>
          <p:sp>
            <p:nvSpPr>
              <p:cNvPr id="8496" name="CustomShape 47"/>
              <p:cNvSpPr/>
              <p:nvPr/>
            </p:nvSpPr>
            <p:spPr>
              <a:xfrm>
                <a:off x="1712160" y="1656360"/>
                <a:ext cx="170280" cy="388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97" name="CustomShape 48"/>
              <p:cNvSpPr/>
              <p:nvPr/>
            </p:nvSpPr>
            <p:spPr>
              <a:xfrm>
                <a:off x="1715400" y="1661400"/>
                <a:ext cx="162360" cy="28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98" name="CustomShape 49"/>
            <p:cNvSpPr/>
            <p:nvPr/>
          </p:nvSpPr>
          <p:spPr>
            <a:xfrm>
              <a:off x="1863000" y="1399320"/>
              <a:ext cx="19800" cy="6548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9" name="CustomShape 50"/>
            <p:cNvSpPr/>
            <p:nvPr/>
          </p:nvSpPr>
          <p:spPr>
            <a:xfrm>
              <a:off x="1881720" y="1564920"/>
              <a:ext cx="69120" cy="59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0" name="CustomShape 51"/>
            <p:cNvSpPr/>
            <p:nvPr/>
          </p:nvSpPr>
          <p:spPr>
            <a:xfrm>
              <a:off x="1882440" y="1471320"/>
              <a:ext cx="71280" cy="6768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1" name="CustomShape 52"/>
            <p:cNvSpPr/>
            <p:nvPr/>
          </p:nvSpPr>
          <p:spPr>
            <a:xfrm>
              <a:off x="1942560" y="2023200"/>
              <a:ext cx="13320" cy="277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2" name="CustomShape 53"/>
            <p:cNvSpPr/>
            <p:nvPr/>
          </p:nvSpPr>
          <p:spPr>
            <a:xfrm>
              <a:off x="1878840" y="2024640"/>
              <a:ext cx="71640" cy="56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3" name="CustomShape 54"/>
            <p:cNvSpPr/>
            <p:nvPr/>
          </p:nvSpPr>
          <p:spPr>
            <a:xfrm>
              <a:off x="1534320" y="2042280"/>
              <a:ext cx="35460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4" name="CustomShape 55"/>
            <p:cNvSpPr/>
            <p:nvPr/>
          </p:nvSpPr>
          <p:spPr>
            <a:xfrm>
              <a:off x="1553400" y="2052000"/>
              <a:ext cx="3164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5" name="CustomShape 56"/>
            <p:cNvSpPr/>
            <p:nvPr/>
          </p:nvSpPr>
          <p:spPr>
            <a:xfrm>
              <a:off x="1583640" y="1958040"/>
              <a:ext cx="46800" cy="39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6" name="CustomShape 57"/>
            <p:cNvSpPr/>
            <p:nvPr/>
          </p:nvSpPr>
          <p:spPr>
            <a:xfrm>
              <a:off x="1637640" y="1958040"/>
              <a:ext cx="45000" cy="39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7" name="CustomShape 58"/>
            <p:cNvSpPr/>
            <p:nvPr/>
          </p:nvSpPr>
          <p:spPr>
            <a:xfrm>
              <a:off x="1688400" y="1958040"/>
              <a:ext cx="46800" cy="38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8" name="CustomShape 59"/>
            <p:cNvSpPr/>
            <p:nvPr/>
          </p:nvSpPr>
          <p:spPr>
            <a:xfrm>
              <a:off x="1807200" y="1802520"/>
              <a:ext cx="24480" cy="2163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09" name="Group 60"/>
          <p:cNvGrpSpPr/>
          <p:nvPr/>
        </p:nvGrpSpPr>
        <p:grpSpPr>
          <a:xfrm>
            <a:off x="7842600" y="1346400"/>
            <a:ext cx="741960" cy="741960"/>
            <a:chOff x="7842600" y="1346400"/>
            <a:chExt cx="741960" cy="741960"/>
          </a:xfrm>
        </p:grpSpPr>
        <p:pic>
          <p:nvPicPr>
            <p:cNvPr id="8510" name="Picture 68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842600" y="1346400"/>
              <a:ext cx="741960" cy="74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11" name="CustomShape 61"/>
            <p:cNvSpPr/>
            <p:nvPr/>
          </p:nvSpPr>
          <p:spPr>
            <a:xfrm flipH="1">
              <a:off x="8157600" y="1417680"/>
              <a:ext cx="360000" cy="3391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12" name="CustomShape 6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2F915EF-F2CB-4069-892A-58AE842DBBB4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7" dur="indefinite" restart="never" nodeType="tmRoot">
          <p:childTnLst>
            <p:seq>
              <p:cTn id="2518" dur="indefinite" nodeType="mainSeq">
                <p:childTnLst>
                  <p:par>
                    <p:cTn id="2519" fill="hold">
                      <p:stCondLst>
                        <p:cond delay="indefinite"/>
                      </p:stCondLst>
                      <p:childTnLst>
                        <p:par>
                          <p:cTn id="2520" fill="hold">
                            <p:stCondLst>
                              <p:cond delay="0"/>
                            </p:stCondLst>
                            <p:childTnLst>
                              <p:par>
                                <p:cTn id="2521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523" dur="500"/>
                                        <p:tgtEl>
                                          <p:spTgt spid="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4" fill="hold">
                      <p:stCondLst>
                        <p:cond delay="indefinite"/>
                      </p:stCondLst>
                      <p:childTnLst>
                        <p:par>
                          <p:cTn id="2525" fill="hold">
                            <p:stCondLst>
                              <p:cond delay="0"/>
                            </p:stCondLst>
                            <p:childTnLst>
                              <p:par>
                                <p:cTn id="2526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528" dur="500"/>
                                        <p:tgtEl>
                                          <p:spTgt spid="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9" fill="hold">
                      <p:stCondLst>
                        <p:cond delay="indefinite"/>
                      </p:stCondLst>
                      <p:childTnLst>
                        <p:par>
                          <p:cTn id="2530" fill="hold">
                            <p:stCondLst>
                              <p:cond delay="0"/>
                            </p:stCondLst>
                            <p:childTnLst>
                              <p:par>
                                <p:cTn id="25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33" dur="500"/>
                                        <p:tgtEl>
                                          <p:spTgt spid="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4" fill="hold">
                      <p:stCondLst>
                        <p:cond delay="indefinite"/>
                      </p:stCondLst>
                      <p:childTnLst>
                        <p:par>
                          <p:cTn id="2535" fill="hold">
                            <p:stCondLst>
                              <p:cond delay="0"/>
                            </p:stCondLst>
                            <p:childTnLst>
                              <p:par>
                                <p:cTn id="2536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538" dur="500"/>
                                        <p:tgtEl>
                                          <p:spTgt spid="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9" fill="hold">
                      <p:stCondLst>
                        <p:cond delay="indefinite"/>
                      </p:stCondLst>
                      <p:childTnLst>
                        <p:par>
                          <p:cTn id="2540" fill="hold">
                            <p:stCondLst>
                              <p:cond delay="0"/>
                            </p:stCondLst>
                            <p:childTnLst>
                              <p:par>
                                <p:cTn id="2541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543" dur="500"/>
                                        <p:tgtEl>
                                          <p:spTgt spid="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Example app: UDP client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14" name="CustomShape 2"/>
          <p:cNvSpPr/>
          <p:nvPr/>
        </p:nvSpPr>
        <p:spPr>
          <a:xfrm>
            <a:off x="5424120" y="1906200"/>
            <a:ext cx="5852520" cy="42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socket import *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serverName = ‘hostname’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serverPort = 12000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 = socket(AF_INET,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SOCK_DGRAM)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= raw_input(’Input lowercase sentence:’)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clientSocket.sendto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(message.encode(),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(serverName, serverPort))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modifiedMessage, serverAddress =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clientSocket.recvfrom(2048)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print modifiedMessage.decode()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clientSocket.close()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15" name="CustomShape 3"/>
          <p:cNvSpPr/>
          <p:nvPr/>
        </p:nvSpPr>
        <p:spPr>
          <a:xfrm>
            <a:off x="5470920" y="1423800"/>
            <a:ext cx="263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Python UDPClient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8516" name="Group 4"/>
          <p:cNvGrpSpPr/>
          <p:nvPr/>
        </p:nvGrpSpPr>
        <p:grpSpPr>
          <a:xfrm>
            <a:off x="2456640" y="1963800"/>
            <a:ext cx="3022560" cy="292680"/>
            <a:chOff x="2456640" y="1963800"/>
            <a:chExt cx="3022560" cy="292680"/>
          </a:xfrm>
        </p:grpSpPr>
        <p:sp>
          <p:nvSpPr>
            <p:cNvPr id="8517" name="CustomShape 5"/>
            <p:cNvSpPr/>
            <p:nvPr/>
          </p:nvSpPr>
          <p:spPr>
            <a:xfrm>
              <a:off x="2456640" y="1963800"/>
              <a:ext cx="3022560" cy="2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599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include Python’s socket library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18" name="Line 6"/>
            <p:cNvSpPr/>
            <p:nvPr/>
          </p:nvSpPr>
          <p:spPr>
            <a:xfrm>
              <a:off x="5007960" y="2126520"/>
              <a:ext cx="37044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19" name="Group 7"/>
          <p:cNvGrpSpPr/>
          <p:nvPr/>
        </p:nvGrpSpPr>
        <p:grpSpPr>
          <a:xfrm>
            <a:off x="2536560" y="2998440"/>
            <a:ext cx="2942640" cy="302760"/>
            <a:chOff x="2536560" y="2998440"/>
            <a:chExt cx="2942640" cy="302760"/>
          </a:xfrm>
        </p:grpSpPr>
        <p:sp>
          <p:nvSpPr>
            <p:cNvPr id="8520" name="CustomShape 8"/>
            <p:cNvSpPr/>
            <p:nvPr/>
          </p:nvSpPr>
          <p:spPr>
            <a:xfrm>
              <a:off x="2536560" y="2998440"/>
              <a:ext cx="2942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create UDP socket for server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21" name="Line 9"/>
            <p:cNvSpPr/>
            <p:nvPr/>
          </p:nvSpPr>
          <p:spPr>
            <a:xfrm>
              <a:off x="4999680" y="3173040"/>
              <a:ext cx="37404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22" name="Group 10"/>
          <p:cNvGrpSpPr/>
          <p:nvPr/>
        </p:nvGrpSpPr>
        <p:grpSpPr>
          <a:xfrm>
            <a:off x="2988720" y="3664080"/>
            <a:ext cx="2942640" cy="292680"/>
            <a:chOff x="2988720" y="3664080"/>
            <a:chExt cx="2942640" cy="292680"/>
          </a:xfrm>
        </p:grpSpPr>
        <p:sp>
          <p:nvSpPr>
            <p:cNvPr id="8523" name="CustomShape 11"/>
            <p:cNvSpPr/>
            <p:nvPr/>
          </p:nvSpPr>
          <p:spPr>
            <a:xfrm>
              <a:off x="2988720" y="3664080"/>
              <a:ext cx="2942640" cy="2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599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get user keyboard input 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24" name="Line 12"/>
            <p:cNvSpPr/>
            <p:nvPr/>
          </p:nvSpPr>
          <p:spPr>
            <a:xfrm>
              <a:off x="5007960" y="3810240"/>
              <a:ext cx="38124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25" name="Group 13"/>
          <p:cNvGrpSpPr/>
          <p:nvPr/>
        </p:nvGrpSpPr>
        <p:grpSpPr>
          <a:xfrm>
            <a:off x="590040" y="4010760"/>
            <a:ext cx="4778280" cy="302760"/>
            <a:chOff x="590040" y="4010760"/>
            <a:chExt cx="4778280" cy="302760"/>
          </a:xfrm>
        </p:grpSpPr>
        <p:sp>
          <p:nvSpPr>
            <p:cNvPr id="8526" name="CustomShape 14"/>
            <p:cNvSpPr/>
            <p:nvPr/>
          </p:nvSpPr>
          <p:spPr>
            <a:xfrm>
              <a:off x="590040" y="4010760"/>
              <a:ext cx="47217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attach server name, port to message; send into socket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27" name="Line 15"/>
            <p:cNvSpPr/>
            <p:nvPr/>
          </p:nvSpPr>
          <p:spPr>
            <a:xfrm flipV="1">
              <a:off x="5006880" y="4178880"/>
              <a:ext cx="36144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28" name="Group 16"/>
          <p:cNvGrpSpPr/>
          <p:nvPr/>
        </p:nvGrpSpPr>
        <p:grpSpPr>
          <a:xfrm>
            <a:off x="1645920" y="5411520"/>
            <a:ext cx="3787560" cy="302760"/>
            <a:chOff x="1645920" y="5411520"/>
            <a:chExt cx="3787560" cy="302760"/>
          </a:xfrm>
        </p:grpSpPr>
        <p:sp>
          <p:nvSpPr>
            <p:cNvPr id="8529" name="CustomShape 17"/>
            <p:cNvSpPr/>
            <p:nvPr/>
          </p:nvSpPr>
          <p:spPr>
            <a:xfrm>
              <a:off x="1645920" y="5411520"/>
              <a:ext cx="36835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print out received string and close socket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30" name="Line 18"/>
            <p:cNvSpPr/>
            <p:nvPr/>
          </p:nvSpPr>
          <p:spPr>
            <a:xfrm>
              <a:off x="5016960" y="5582160"/>
              <a:ext cx="41652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31" name="Group 19"/>
          <p:cNvGrpSpPr/>
          <p:nvPr/>
        </p:nvGrpSpPr>
        <p:grpSpPr>
          <a:xfrm>
            <a:off x="1389240" y="4571640"/>
            <a:ext cx="4089960" cy="416160"/>
            <a:chOff x="1389240" y="4571640"/>
            <a:chExt cx="4089960" cy="416160"/>
          </a:xfrm>
        </p:grpSpPr>
        <p:sp>
          <p:nvSpPr>
            <p:cNvPr id="8532" name="CustomShape 20"/>
            <p:cNvSpPr/>
            <p:nvPr/>
          </p:nvSpPr>
          <p:spPr>
            <a:xfrm>
              <a:off x="1389240" y="4685040"/>
              <a:ext cx="4089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read reply characters from socket into string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33" name="Line 21"/>
            <p:cNvSpPr/>
            <p:nvPr/>
          </p:nvSpPr>
          <p:spPr>
            <a:xfrm flipV="1">
              <a:off x="5046840" y="4871880"/>
              <a:ext cx="32760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4" name="CustomShape 22"/>
            <p:cNvSpPr/>
            <p:nvPr/>
          </p:nvSpPr>
          <p:spPr>
            <a:xfrm>
              <a:off x="2474280" y="4571640"/>
              <a:ext cx="183600" cy="39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35" name="CustomShape 2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5DDDC53-8F8A-4906-8053-CD915A57EFF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44" dur="indefinite" restart="never" nodeType="tmRoot">
          <p:childTnLst>
            <p:seq>
              <p:cTn id="2545" dur="indefinite" nodeType="mainSeq">
                <p:childTnLst>
                  <p:par>
                    <p:cTn id="2546" fill="hold">
                      <p:stCondLst>
                        <p:cond delay="indefinite"/>
                      </p:stCondLst>
                      <p:childTnLst>
                        <p:par>
                          <p:cTn id="2547" fill="hold">
                            <p:stCondLst>
                              <p:cond delay="0"/>
                            </p:stCondLst>
                            <p:childTnLst>
                              <p:par>
                                <p:cTn id="254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50" dur="500"/>
                                        <p:tgtEl>
                                          <p:spTgt spid="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1" fill="hold">
                      <p:stCondLst>
                        <p:cond delay="indefinite"/>
                      </p:stCondLst>
                      <p:childTnLst>
                        <p:par>
                          <p:cTn id="2552" fill="hold">
                            <p:stCondLst>
                              <p:cond delay="0"/>
                            </p:stCondLst>
                            <p:childTnLst>
                              <p:par>
                                <p:cTn id="2553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554" dur="500"/>
                                        <p:tgtEl>
                                          <p:spTgt spid="8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58" dur="500"/>
                                        <p:tgtEl>
                                          <p:spTgt spid="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9" fill="hold">
                      <p:stCondLst>
                        <p:cond delay="indefinite"/>
                      </p:stCondLst>
                      <p:childTnLst>
                        <p:par>
                          <p:cTn id="2560" fill="hold">
                            <p:stCondLst>
                              <p:cond delay="0"/>
                            </p:stCondLst>
                            <p:childTnLst>
                              <p:par>
                                <p:cTn id="2561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562" dur="500"/>
                                        <p:tgtEl>
                                          <p:spTgt spid="8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66" dur="500"/>
                                        <p:tgtEl>
                                          <p:spTgt spid="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7" fill="hold">
                      <p:stCondLst>
                        <p:cond delay="indefinite"/>
                      </p:stCondLst>
                      <p:childTnLst>
                        <p:par>
                          <p:cTn id="2568" fill="hold">
                            <p:stCondLst>
                              <p:cond delay="0"/>
                            </p:stCondLst>
                            <p:childTnLst>
                              <p:par>
                                <p:cTn id="2569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570" dur="500"/>
                                        <p:tgtEl>
                                          <p:spTgt spid="8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74" dur="500"/>
                                        <p:tgtEl>
                                          <p:spTgt spid="8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5" fill="hold">
                      <p:stCondLst>
                        <p:cond delay="indefinite"/>
                      </p:stCondLst>
                      <p:childTnLst>
                        <p:par>
                          <p:cTn id="2576" fill="hold">
                            <p:stCondLst>
                              <p:cond delay="0"/>
                            </p:stCondLst>
                            <p:childTnLst>
                              <p:par>
                                <p:cTn id="257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578" dur="500"/>
                                        <p:tgtEl>
                                          <p:spTgt spid="8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82" dur="500"/>
                                        <p:tgtEl>
                                          <p:spTgt spid="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3" fill="hold">
                      <p:stCondLst>
                        <p:cond delay="indefinite"/>
                      </p:stCondLst>
                      <p:childTnLst>
                        <p:par>
                          <p:cTn id="2584" fill="hold">
                            <p:stCondLst>
                              <p:cond delay="0"/>
                            </p:stCondLst>
                            <p:childTnLst>
                              <p:par>
                                <p:cTn id="2585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586" dur="500"/>
                                        <p:tgtEl>
                                          <p:spTgt spid="8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90" dur="500"/>
                                        <p:tgtEl>
                                          <p:spTgt spid="8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6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Example app: UDP server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37" name="CustomShape 2"/>
          <p:cNvSpPr/>
          <p:nvPr/>
        </p:nvSpPr>
        <p:spPr>
          <a:xfrm>
            <a:off x="5433120" y="1423800"/>
            <a:ext cx="2752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Python UDPServer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38" name="CustomShape 3"/>
          <p:cNvSpPr/>
          <p:nvPr/>
        </p:nvSpPr>
        <p:spPr>
          <a:xfrm>
            <a:off x="5456880" y="1963080"/>
            <a:ext cx="606276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socket import *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serverPort = 12000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serverSocket = socket(AF_INET, SOCK_DGRAM)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serverSocket.bind((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''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serverPort))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print (“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server is ready to receive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”)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while True: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message, clientAddress = serverSocket.recvfrom(2048)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modifiedMessage = message.decode().upper()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serverSocket.sendto(modifiedMessage.encode(),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clientAddress)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539" name="Group 4"/>
          <p:cNvGrpSpPr/>
          <p:nvPr/>
        </p:nvGrpSpPr>
        <p:grpSpPr>
          <a:xfrm>
            <a:off x="3353040" y="2745000"/>
            <a:ext cx="2557800" cy="302760"/>
            <a:chOff x="3353040" y="2745000"/>
            <a:chExt cx="2557800" cy="302760"/>
          </a:xfrm>
        </p:grpSpPr>
        <p:sp>
          <p:nvSpPr>
            <p:cNvPr id="8540" name="CustomShape 5"/>
            <p:cNvSpPr/>
            <p:nvPr/>
          </p:nvSpPr>
          <p:spPr>
            <a:xfrm>
              <a:off x="3353040" y="2745000"/>
              <a:ext cx="2557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create UDP socket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41" name="Line 6"/>
            <p:cNvSpPr/>
            <p:nvPr/>
          </p:nvSpPr>
          <p:spPr>
            <a:xfrm>
              <a:off x="5013720" y="2912400"/>
              <a:ext cx="35820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42" name="Group 7"/>
          <p:cNvGrpSpPr/>
          <p:nvPr/>
        </p:nvGrpSpPr>
        <p:grpSpPr>
          <a:xfrm>
            <a:off x="1773720" y="3108960"/>
            <a:ext cx="3605400" cy="302760"/>
            <a:chOff x="1773720" y="3108960"/>
            <a:chExt cx="3605400" cy="302760"/>
          </a:xfrm>
        </p:grpSpPr>
        <p:sp>
          <p:nvSpPr>
            <p:cNvPr id="8543" name="CustomShape 8"/>
            <p:cNvSpPr/>
            <p:nvPr/>
          </p:nvSpPr>
          <p:spPr>
            <a:xfrm>
              <a:off x="1773720" y="3108960"/>
              <a:ext cx="36046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bind socket to local port number 12000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44" name="Line 9"/>
            <p:cNvSpPr/>
            <p:nvPr/>
          </p:nvSpPr>
          <p:spPr>
            <a:xfrm>
              <a:off x="5045040" y="3262320"/>
              <a:ext cx="33408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45" name="Group 10"/>
          <p:cNvGrpSpPr/>
          <p:nvPr/>
        </p:nvGrpSpPr>
        <p:grpSpPr>
          <a:xfrm>
            <a:off x="3884040" y="3825720"/>
            <a:ext cx="1487880" cy="292680"/>
            <a:chOff x="3884040" y="3825720"/>
            <a:chExt cx="1487880" cy="292680"/>
          </a:xfrm>
        </p:grpSpPr>
        <p:sp>
          <p:nvSpPr>
            <p:cNvPr id="8546" name="CustomShape 11"/>
            <p:cNvSpPr/>
            <p:nvPr/>
          </p:nvSpPr>
          <p:spPr>
            <a:xfrm>
              <a:off x="3884040" y="3825720"/>
              <a:ext cx="1193400" cy="2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599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loop forever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47" name="Line 12"/>
            <p:cNvSpPr/>
            <p:nvPr/>
          </p:nvSpPr>
          <p:spPr>
            <a:xfrm>
              <a:off x="5029200" y="3986280"/>
              <a:ext cx="34272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48" name="Group 13"/>
          <p:cNvGrpSpPr/>
          <p:nvPr/>
        </p:nvGrpSpPr>
        <p:grpSpPr>
          <a:xfrm>
            <a:off x="1303920" y="4147200"/>
            <a:ext cx="4068000" cy="495720"/>
            <a:chOff x="1303920" y="4147200"/>
            <a:chExt cx="4068000" cy="495720"/>
          </a:xfrm>
        </p:grpSpPr>
        <p:sp>
          <p:nvSpPr>
            <p:cNvPr id="8549" name="CustomShape 14"/>
            <p:cNvSpPr/>
            <p:nvPr/>
          </p:nvSpPr>
          <p:spPr>
            <a:xfrm>
              <a:off x="1303920" y="4147200"/>
              <a:ext cx="3840480" cy="49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599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Read from UDP socket into message, getting client’s address (client IP and port)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50" name="Line 15"/>
            <p:cNvSpPr/>
            <p:nvPr/>
          </p:nvSpPr>
          <p:spPr>
            <a:xfrm>
              <a:off x="5028840" y="4298040"/>
              <a:ext cx="34308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51" name="Group 16"/>
          <p:cNvGrpSpPr/>
          <p:nvPr/>
        </p:nvGrpSpPr>
        <p:grpSpPr>
          <a:xfrm>
            <a:off x="1619280" y="4784040"/>
            <a:ext cx="3840480" cy="302760"/>
            <a:chOff x="1619280" y="4784040"/>
            <a:chExt cx="3840480" cy="302760"/>
          </a:xfrm>
        </p:grpSpPr>
        <p:sp>
          <p:nvSpPr>
            <p:cNvPr id="8552" name="CustomShape 17"/>
            <p:cNvSpPr/>
            <p:nvPr/>
          </p:nvSpPr>
          <p:spPr>
            <a:xfrm>
              <a:off x="1619280" y="4784040"/>
              <a:ext cx="38404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send upper case string back to this client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53" name="Line 18"/>
            <p:cNvSpPr/>
            <p:nvPr/>
          </p:nvSpPr>
          <p:spPr>
            <a:xfrm>
              <a:off x="5015520" y="4937760"/>
              <a:ext cx="35640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54" name="CustomShape 1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A6F75FEE-620E-417F-A71F-9FDD9B069C0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1" dur="indefinite" restart="never" nodeType="tmRoot">
          <p:childTnLst>
            <p:seq>
              <p:cTn id="2592" dur="indefinite" nodeType="mainSeq">
                <p:childTnLst>
                  <p:par>
                    <p:cTn id="2593" fill="hold">
                      <p:stCondLst>
                        <p:cond delay="indefinite"/>
                      </p:stCondLst>
                      <p:childTnLst>
                        <p:par>
                          <p:cTn id="2594" fill="hold">
                            <p:stCondLst>
                              <p:cond delay="0"/>
                            </p:stCondLst>
                            <p:childTnLst>
                              <p:par>
                                <p:cTn id="25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597" dur="500"/>
                                        <p:tgtEl>
                                          <p:spTgt spid="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8" fill="hold">
                      <p:stCondLst>
                        <p:cond delay="indefinite"/>
                      </p:stCondLst>
                      <p:childTnLst>
                        <p:par>
                          <p:cTn id="2599" fill="hold">
                            <p:stCondLst>
                              <p:cond delay="0"/>
                            </p:stCondLst>
                            <p:childTnLst>
                              <p:par>
                                <p:cTn id="260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601" dur="500"/>
                                        <p:tgtEl>
                                          <p:spTgt spid="8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05" dur="500"/>
                                        <p:tgtEl>
                                          <p:spTgt spid="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6" fill="hold">
                      <p:stCondLst>
                        <p:cond delay="indefinite"/>
                      </p:stCondLst>
                      <p:childTnLst>
                        <p:par>
                          <p:cTn id="2607" fill="hold">
                            <p:stCondLst>
                              <p:cond delay="0"/>
                            </p:stCondLst>
                            <p:childTnLst>
                              <p:par>
                                <p:cTn id="2608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609" dur="500"/>
                                        <p:tgtEl>
                                          <p:spTgt spid="8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13" dur="500"/>
                                        <p:tgtEl>
                                          <p:spTgt spid="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4" fill="hold">
                      <p:stCondLst>
                        <p:cond delay="indefinite"/>
                      </p:stCondLst>
                      <p:childTnLst>
                        <p:par>
                          <p:cTn id="2615" fill="hold">
                            <p:stCondLst>
                              <p:cond delay="0"/>
                            </p:stCondLst>
                            <p:childTnLst>
                              <p:par>
                                <p:cTn id="2616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617" dur="500"/>
                                        <p:tgtEl>
                                          <p:spTgt spid="8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21" dur="500"/>
                                        <p:tgtEl>
                                          <p:spTgt spid="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2" fill="hold">
                      <p:stCondLst>
                        <p:cond delay="indefinite"/>
                      </p:stCondLst>
                      <p:childTnLst>
                        <p:par>
                          <p:cTn id="2623" fill="hold">
                            <p:stCondLst>
                              <p:cond delay="0"/>
                            </p:stCondLst>
                            <p:childTnLst>
                              <p:par>
                                <p:cTn id="2624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625" dur="500"/>
                                        <p:tgtEl>
                                          <p:spTgt spid="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29" dur="500"/>
                                        <p:tgtEl>
                                          <p:spTgt spid="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5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Socket programming </a:t>
            </a:r>
            <a:r>
              <a:rPr b="1" lang="en-US" sz="4400" spc="-1" strike="noStrike">
                <a:solidFill>
                  <a:srgbClr val="c00000"/>
                </a:solidFill>
                <a:latin typeface="Calibri Light"/>
                <a:ea typeface="ＭＳ Ｐゴシック"/>
              </a:rPr>
              <a:t>with TCP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56" name="CustomShape 2"/>
          <p:cNvSpPr/>
          <p:nvPr/>
        </p:nvSpPr>
        <p:spPr>
          <a:xfrm>
            <a:off x="661680" y="1455840"/>
            <a:ext cx="5073480" cy="50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 must contact server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process must first be running</a:t>
            </a:r>
            <a:endParaRPr b="0" lang="en-US" sz="24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must have created socket (door) that welcomes client’s contact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 contacts server by:</a:t>
            </a:r>
            <a:endParaRPr b="0" lang="en-US" sz="2800" spc="-1" strike="noStrike">
              <a:latin typeface="Arial"/>
            </a:endParaRPr>
          </a:p>
          <a:p>
            <a:pPr marL="466560" indent="-2908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Creating TCP socket, specifying IP address, port number of server process</a:t>
            </a:r>
            <a:endParaRPr b="0" lang="en-US" sz="24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when client creates socket: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client TCP establishes connection to server TCP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557" name="CustomShape 3"/>
          <p:cNvSpPr/>
          <p:nvPr/>
        </p:nvSpPr>
        <p:spPr>
          <a:xfrm>
            <a:off x="5735520" y="1427040"/>
            <a:ext cx="5723640" cy="29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when contacted by client,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 TCP creates new socket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for server process to communicate with that particular client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allows server to talk with multiple clients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buClr>
                <a:srgbClr val="0000a8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source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port numbers used to distinguish clients (more in Chap 3)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8558" name="Group 4"/>
          <p:cNvGrpSpPr/>
          <p:nvPr/>
        </p:nvGrpSpPr>
        <p:grpSpPr>
          <a:xfrm>
            <a:off x="6267600" y="4605120"/>
            <a:ext cx="4659480" cy="1929600"/>
            <a:chOff x="6267600" y="4605120"/>
            <a:chExt cx="4659480" cy="1929600"/>
          </a:xfrm>
        </p:grpSpPr>
        <p:sp>
          <p:nvSpPr>
            <p:cNvPr id="8559" name="CustomShape 5"/>
            <p:cNvSpPr/>
            <p:nvPr/>
          </p:nvSpPr>
          <p:spPr>
            <a:xfrm>
              <a:off x="6267600" y="4889880"/>
              <a:ext cx="4659480" cy="1644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60" name="CustomShape 6"/>
            <p:cNvSpPr/>
            <p:nvPr/>
          </p:nvSpPr>
          <p:spPr>
            <a:xfrm>
              <a:off x="6611760" y="5099040"/>
              <a:ext cx="4089960" cy="133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TCP provides reliable, in-order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byte-stream transfer (“pipe”) 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between client and server processes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8561" name="Group 7"/>
            <p:cNvGrpSpPr/>
            <p:nvPr/>
          </p:nvGrpSpPr>
          <p:grpSpPr>
            <a:xfrm>
              <a:off x="6549480" y="4605120"/>
              <a:ext cx="3312360" cy="546840"/>
              <a:chOff x="6549480" y="4605120"/>
              <a:chExt cx="3312360" cy="546840"/>
            </a:xfrm>
          </p:grpSpPr>
          <p:sp>
            <p:nvSpPr>
              <p:cNvPr id="8562" name="CustomShape 8"/>
              <p:cNvSpPr/>
              <p:nvPr/>
            </p:nvSpPr>
            <p:spPr>
              <a:xfrm>
                <a:off x="6941880" y="4695840"/>
                <a:ext cx="183240" cy="45612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63" name="CustomShape 9"/>
              <p:cNvSpPr/>
              <p:nvPr/>
            </p:nvSpPr>
            <p:spPr>
              <a:xfrm>
                <a:off x="6549480" y="4605120"/>
                <a:ext cx="3312360" cy="5166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8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Application viewpoint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</p:grpSp>
      <p:sp>
        <p:nvSpPr>
          <p:cNvPr id="8564" name="CustomShape 1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9CC5050-F515-4BC5-BDEC-3A90044E0713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30" dur="indefinite" restart="never" nodeType="tmRoot">
          <p:childTnLst>
            <p:seq>
              <p:cTn id="2631" dur="indefinite" nodeType="mainSeq">
                <p:childTnLst>
                  <p:par>
                    <p:cTn id="2632" fill="hold">
                      <p:stCondLst>
                        <p:cond delay="indefinite"/>
                      </p:stCondLst>
                      <p:childTnLst>
                        <p:par>
                          <p:cTn id="2633" fill="hold">
                            <p:stCondLst>
                              <p:cond delay="0"/>
                            </p:stCondLst>
                            <p:childTnLst>
                              <p:par>
                                <p:cTn id="263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36" dur="500"/>
                                        <p:tgtEl>
                                          <p:spTgt spid="8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39" dur="500"/>
                                        <p:tgtEl>
                                          <p:spTgt spid="8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42" dur="500"/>
                                        <p:tgtEl>
                                          <p:spTgt spid="8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3" fill="hold">
                      <p:stCondLst>
                        <p:cond delay="indefinite"/>
                      </p:stCondLst>
                      <p:childTnLst>
                        <p:par>
                          <p:cTn id="2644" fill="hold">
                            <p:stCondLst>
                              <p:cond delay="0"/>
                            </p:stCondLst>
                            <p:childTnLst>
                              <p:par>
                                <p:cTn id="264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47" dur="500"/>
                                        <p:tgtEl>
                                          <p:spTgt spid="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8" fill="hold">
                      <p:stCondLst>
                        <p:cond delay="indefinite"/>
                      </p:stCondLst>
                      <p:childTnLst>
                        <p:par>
                          <p:cTn id="2649" fill="hold">
                            <p:stCondLst>
                              <p:cond delay="0"/>
                            </p:stCondLst>
                            <p:childTnLst>
                              <p:par>
                                <p:cTn id="265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52" dur="500"/>
                                        <p:tgtEl>
                                          <p:spTgt spid="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5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Client/server socket interaction: TCP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66" name="CustomShape 2"/>
          <p:cNvSpPr/>
          <p:nvPr/>
        </p:nvSpPr>
        <p:spPr>
          <a:xfrm>
            <a:off x="2452320" y="1424160"/>
            <a:ext cx="30711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(running on hostid)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67" name="CustomShape 3"/>
          <p:cNvSpPr/>
          <p:nvPr/>
        </p:nvSpPr>
        <p:spPr>
          <a:xfrm>
            <a:off x="6846480" y="1419120"/>
            <a:ext cx="10872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8568" name="Group 4"/>
          <p:cNvGrpSpPr/>
          <p:nvPr/>
        </p:nvGrpSpPr>
        <p:grpSpPr>
          <a:xfrm>
            <a:off x="1947600" y="1365840"/>
            <a:ext cx="421560" cy="684720"/>
            <a:chOff x="1947600" y="1365840"/>
            <a:chExt cx="421560" cy="684720"/>
          </a:xfrm>
        </p:grpSpPr>
        <p:sp>
          <p:nvSpPr>
            <p:cNvPr id="8569" name="CustomShape 5"/>
            <p:cNvSpPr/>
            <p:nvPr/>
          </p:nvSpPr>
          <p:spPr>
            <a:xfrm>
              <a:off x="2282040" y="1366920"/>
              <a:ext cx="82800" cy="6534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0" name="CustomShape 6"/>
            <p:cNvSpPr/>
            <p:nvPr/>
          </p:nvSpPr>
          <p:spPr>
            <a:xfrm>
              <a:off x="1966680" y="1365840"/>
              <a:ext cx="309960" cy="65304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1" name="CustomShape 7"/>
            <p:cNvSpPr/>
            <p:nvPr/>
          </p:nvSpPr>
          <p:spPr>
            <a:xfrm>
              <a:off x="2297880" y="1406160"/>
              <a:ext cx="48960" cy="6044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2" name="CustomShape 8"/>
            <p:cNvSpPr/>
            <p:nvPr/>
          </p:nvSpPr>
          <p:spPr>
            <a:xfrm>
              <a:off x="2286720" y="1712520"/>
              <a:ext cx="76680" cy="52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3" name="CustomShape 9"/>
            <p:cNvSpPr/>
            <p:nvPr/>
          </p:nvSpPr>
          <p:spPr>
            <a:xfrm>
              <a:off x="1968480" y="144216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574" name="Group 10"/>
            <p:cNvGrpSpPr/>
            <p:nvPr/>
          </p:nvGrpSpPr>
          <p:grpSpPr>
            <a:xfrm>
              <a:off x="2128680" y="1434240"/>
              <a:ext cx="170280" cy="39960"/>
              <a:chOff x="2128680" y="1434240"/>
              <a:chExt cx="170280" cy="39960"/>
            </a:xfrm>
          </p:grpSpPr>
          <p:sp>
            <p:nvSpPr>
              <p:cNvPr id="8575" name="CustomShape 11"/>
              <p:cNvSpPr/>
              <p:nvPr/>
            </p:nvSpPr>
            <p:spPr>
              <a:xfrm>
                <a:off x="2128680" y="1434240"/>
                <a:ext cx="170280" cy="39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76" name="CustomShape 12"/>
              <p:cNvSpPr/>
              <p:nvPr/>
            </p:nvSpPr>
            <p:spPr>
              <a:xfrm>
                <a:off x="2131920" y="1438920"/>
                <a:ext cx="16272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77" name="CustomShape 13"/>
            <p:cNvSpPr/>
            <p:nvPr/>
          </p:nvSpPr>
          <p:spPr>
            <a:xfrm>
              <a:off x="1973160" y="1534320"/>
              <a:ext cx="17532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578" name="Group 14"/>
            <p:cNvGrpSpPr/>
            <p:nvPr/>
          </p:nvGrpSpPr>
          <p:grpSpPr>
            <a:xfrm>
              <a:off x="2127240" y="1527840"/>
              <a:ext cx="172080" cy="37080"/>
              <a:chOff x="2127240" y="1527840"/>
              <a:chExt cx="172080" cy="37080"/>
            </a:xfrm>
          </p:grpSpPr>
          <p:sp>
            <p:nvSpPr>
              <p:cNvPr id="8579" name="CustomShape 15"/>
              <p:cNvSpPr/>
              <p:nvPr/>
            </p:nvSpPr>
            <p:spPr>
              <a:xfrm>
                <a:off x="2127240" y="152784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80" name="CustomShape 16"/>
              <p:cNvSpPr/>
              <p:nvPr/>
            </p:nvSpPr>
            <p:spPr>
              <a:xfrm>
                <a:off x="2130120" y="1532520"/>
                <a:ext cx="1638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81" name="CustomShape 17"/>
            <p:cNvSpPr/>
            <p:nvPr/>
          </p:nvSpPr>
          <p:spPr>
            <a:xfrm>
              <a:off x="1969920" y="163080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2" name="CustomShape 18"/>
            <p:cNvSpPr/>
            <p:nvPr/>
          </p:nvSpPr>
          <p:spPr>
            <a:xfrm>
              <a:off x="1973160" y="171684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583" name="Group 19"/>
            <p:cNvGrpSpPr/>
            <p:nvPr/>
          </p:nvGrpSpPr>
          <p:grpSpPr>
            <a:xfrm>
              <a:off x="2124000" y="1708920"/>
              <a:ext cx="171720" cy="41760"/>
              <a:chOff x="2124000" y="1708920"/>
              <a:chExt cx="171720" cy="41760"/>
            </a:xfrm>
          </p:grpSpPr>
          <p:sp>
            <p:nvSpPr>
              <p:cNvPr id="8584" name="CustomShape 20"/>
              <p:cNvSpPr/>
              <p:nvPr/>
            </p:nvSpPr>
            <p:spPr>
              <a:xfrm>
                <a:off x="2124000" y="1708920"/>
                <a:ext cx="171720" cy="417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85" name="CustomShape 21"/>
              <p:cNvSpPr/>
              <p:nvPr/>
            </p:nvSpPr>
            <p:spPr>
              <a:xfrm>
                <a:off x="2127240" y="1713600"/>
                <a:ext cx="16416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86" name="CustomShape 22"/>
            <p:cNvSpPr/>
            <p:nvPr/>
          </p:nvSpPr>
          <p:spPr>
            <a:xfrm>
              <a:off x="2287800" y="1630800"/>
              <a:ext cx="76680" cy="525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587" name="Group 23"/>
            <p:cNvGrpSpPr/>
            <p:nvPr/>
          </p:nvGrpSpPr>
          <p:grpSpPr>
            <a:xfrm>
              <a:off x="2125440" y="1622880"/>
              <a:ext cx="170280" cy="38880"/>
              <a:chOff x="2125440" y="1622880"/>
              <a:chExt cx="170280" cy="38880"/>
            </a:xfrm>
          </p:grpSpPr>
          <p:sp>
            <p:nvSpPr>
              <p:cNvPr id="8588" name="CustomShape 24"/>
              <p:cNvSpPr/>
              <p:nvPr/>
            </p:nvSpPr>
            <p:spPr>
              <a:xfrm>
                <a:off x="2125440" y="1622880"/>
                <a:ext cx="170280" cy="388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89" name="CustomShape 25"/>
              <p:cNvSpPr/>
              <p:nvPr/>
            </p:nvSpPr>
            <p:spPr>
              <a:xfrm>
                <a:off x="2128680" y="1627920"/>
                <a:ext cx="162360" cy="28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90" name="CustomShape 26"/>
            <p:cNvSpPr/>
            <p:nvPr/>
          </p:nvSpPr>
          <p:spPr>
            <a:xfrm>
              <a:off x="2276280" y="1365840"/>
              <a:ext cx="19800" cy="6548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1" name="CustomShape 27"/>
            <p:cNvSpPr/>
            <p:nvPr/>
          </p:nvSpPr>
          <p:spPr>
            <a:xfrm>
              <a:off x="2295000" y="1531440"/>
              <a:ext cx="69120" cy="59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2" name="CustomShape 28"/>
            <p:cNvSpPr/>
            <p:nvPr/>
          </p:nvSpPr>
          <p:spPr>
            <a:xfrm>
              <a:off x="2296080" y="1437840"/>
              <a:ext cx="71280" cy="6768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3" name="CustomShape 29"/>
            <p:cNvSpPr/>
            <p:nvPr/>
          </p:nvSpPr>
          <p:spPr>
            <a:xfrm>
              <a:off x="2355840" y="1989720"/>
              <a:ext cx="13320" cy="277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4" name="CustomShape 30"/>
            <p:cNvSpPr/>
            <p:nvPr/>
          </p:nvSpPr>
          <p:spPr>
            <a:xfrm>
              <a:off x="2292120" y="1991160"/>
              <a:ext cx="71640" cy="56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5" name="CustomShape 31"/>
            <p:cNvSpPr/>
            <p:nvPr/>
          </p:nvSpPr>
          <p:spPr>
            <a:xfrm>
              <a:off x="1947600" y="2008800"/>
              <a:ext cx="35460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6" name="CustomShape 32"/>
            <p:cNvSpPr/>
            <p:nvPr/>
          </p:nvSpPr>
          <p:spPr>
            <a:xfrm>
              <a:off x="1966680" y="2018520"/>
              <a:ext cx="3164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7" name="CustomShape 33"/>
            <p:cNvSpPr/>
            <p:nvPr/>
          </p:nvSpPr>
          <p:spPr>
            <a:xfrm>
              <a:off x="1996920" y="1924560"/>
              <a:ext cx="46800" cy="39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8" name="CustomShape 34"/>
            <p:cNvSpPr/>
            <p:nvPr/>
          </p:nvSpPr>
          <p:spPr>
            <a:xfrm>
              <a:off x="2050920" y="1924560"/>
              <a:ext cx="45000" cy="39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9" name="CustomShape 35"/>
            <p:cNvSpPr/>
            <p:nvPr/>
          </p:nvSpPr>
          <p:spPr>
            <a:xfrm>
              <a:off x="2101680" y="1924560"/>
              <a:ext cx="46800" cy="38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0" name="CustomShape 36"/>
            <p:cNvSpPr/>
            <p:nvPr/>
          </p:nvSpPr>
          <p:spPr>
            <a:xfrm>
              <a:off x="2220480" y="1769040"/>
              <a:ext cx="24480" cy="2163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01" name="Group 37"/>
          <p:cNvGrpSpPr/>
          <p:nvPr/>
        </p:nvGrpSpPr>
        <p:grpSpPr>
          <a:xfrm>
            <a:off x="7842600" y="1346400"/>
            <a:ext cx="741960" cy="741960"/>
            <a:chOff x="7842600" y="1346400"/>
            <a:chExt cx="741960" cy="741960"/>
          </a:xfrm>
        </p:grpSpPr>
        <p:pic>
          <p:nvPicPr>
            <p:cNvPr id="8602" name="Picture 68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842600" y="1346400"/>
              <a:ext cx="741960" cy="74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03" name="CustomShape 38"/>
            <p:cNvSpPr/>
            <p:nvPr/>
          </p:nvSpPr>
          <p:spPr>
            <a:xfrm flipH="1">
              <a:off x="8157600" y="1417680"/>
              <a:ext cx="360000" cy="3391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04" name="Group 39"/>
          <p:cNvGrpSpPr/>
          <p:nvPr/>
        </p:nvGrpSpPr>
        <p:grpSpPr>
          <a:xfrm>
            <a:off x="3756960" y="3385080"/>
            <a:ext cx="1930680" cy="925920"/>
            <a:chOff x="3756960" y="3385080"/>
            <a:chExt cx="1930680" cy="925920"/>
          </a:xfrm>
        </p:grpSpPr>
        <p:sp>
          <p:nvSpPr>
            <p:cNvPr id="8605" name="CustomShape 40"/>
            <p:cNvSpPr/>
            <p:nvPr/>
          </p:nvSpPr>
          <p:spPr>
            <a:xfrm>
              <a:off x="3756960" y="3385080"/>
              <a:ext cx="16898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wait for incoming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connection request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606" name="CustomShape 41"/>
            <p:cNvSpPr/>
            <p:nvPr/>
          </p:nvSpPr>
          <p:spPr>
            <a:xfrm>
              <a:off x="3767040" y="3794760"/>
              <a:ext cx="19206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connectionSocket =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serverSocket.accept()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8607" name="Group 42"/>
          <p:cNvGrpSpPr/>
          <p:nvPr/>
        </p:nvGrpSpPr>
        <p:grpSpPr>
          <a:xfrm>
            <a:off x="3742200" y="2149200"/>
            <a:ext cx="2356560" cy="1313280"/>
            <a:chOff x="3742200" y="2149200"/>
            <a:chExt cx="2356560" cy="1313280"/>
          </a:xfrm>
        </p:grpSpPr>
        <p:grpSp>
          <p:nvGrpSpPr>
            <p:cNvPr id="8608" name="Group 43"/>
            <p:cNvGrpSpPr/>
            <p:nvPr/>
          </p:nvGrpSpPr>
          <p:grpSpPr>
            <a:xfrm>
              <a:off x="3742200" y="2149200"/>
              <a:ext cx="2356560" cy="923040"/>
              <a:chOff x="3742200" y="2149200"/>
              <a:chExt cx="2356560" cy="923040"/>
            </a:xfrm>
          </p:grpSpPr>
          <p:sp>
            <p:nvSpPr>
              <p:cNvPr id="8609" name="CustomShape 44"/>
              <p:cNvSpPr/>
              <p:nvPr/>
            </p:nvSpPr>
            <p:spPr>
              <a:xfrm>
                <a:off x="3742200" y="2149200"/>
                <a:ext cx="1924560" cy="729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create socket,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port=</a:t>
                </a:r>
                <a:r>
                  <a:rPr b="1" lang="en-US" sz="1400" spc="-1" strike="noStrike">
                    <a:solidFill>
                      <a:srgbClr val="000000"/>
                    </a:solidFill>
                    <a:latin typeface="Courier New"/>
                    <a:ea typeface="ＭＳ Ｐゴシック"/>
                  </a:rPr>
                  <a:t>x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, for incoming request: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8610" name="CustomShape 45"/>
              <p:cNvSpPr/>
              <p:nvPr/>
            </p:nvSpPr>
            <p:spPr>
              <a:xfrm>
                <a:off x="3748680" y="2769120"/>
                <a:ext cx="2350080" cy="303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serverSocket = socket()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  <p:sp>
          <p:nvSpPr>
            <p:cNvPr id="8611" name="Line 46"/>
            <p:cNvSpPr/>
            <p:nvPr/>
          </p:nvSpPr>
          <p:spPr>
            <a:xfrm>
              <a:off x="4476960" y="3138840"/>
              <a:ext cx="360" cy="32364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12" name="Group 47"/>
          <p:cNvGrpSpPr/>
          <p:nvPr/>
        </p:nvGrpSpPr>
        <p:grpSpPr>
          <a:xfrm>
            <a:off x="7539480" y="3393000"/>
            <a:ext cx="2356200" cy="725400"/>
            <a:chOff x="7539480" y="3393000"/>
            <a:chExt cx="2356200" cy="725400"/>
          </a:xfrm>
        </p:grpSpPr>
        <p:sp>
          <p:nvSpPr>
            <p:cNvPr id="8613" name="CustomShape 48"/>
            <p:cNvSpPr/>
            <p:nvPr/>
          </p:nvSpPr>
          <p:spPr>
            <a:xfrm>
              <a:off x="7549560" y="3393000"/>
              <a:ext cx="2315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create socket,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connect to </a:t>
              </a:r>
              <a:r>
                <a:rPr b="1" lang="en-US" sz="1400" spc="-1" strike="noStrike">
                  <a:solidFill>
                    <a:srgbClr val="000000"/>
                  </a:solidFill>
                  <a:latin typeface="Courier New"/>
                  <a:ea typeface="ＭＳ Ｐゴシック"/>
                </a:rPr>
                <a:t>hostid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, port=</a:t>
              </a:r>
              <a:r>
                <a:rPr b="1" lang="en-US" sz="1400" spc="-1" strike="noStrike">
                  <a:solidFill>
                    <a:srgbClr val="000000"/>
                  </a:solidFill>
                  <a:latin typeface="Courier New"/>
                  <a:ea typeface="ＭＳ Ｐゴシック"/>
                </a:rPr>
                <a:t>x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614" name="CustomShape 49"/>
            <p:cNvSpPr/>
            <p:nvPr/>
          </p:nvSpPr>
          <p:spPr>
            <a:xfrm>
              <a:off x="7539480" y="3815280"/>
              <a:ext cx="23562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clientSocket = socket()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8615" name="Group 50"/>
          <p:cNvGrpSpPr/>
          <p:nvPr/>
        </p:nvGrpSpPr>
        <p:grpSpPr>
          <a:xfrm>
            <a:off x="5382000" y="4177080"/>
            <a:ext cx="4056480" cy="1371600"/>
            <a:chOff x="5382000" y="4177080"/>
            <a:chExt cx="4056480" cy="1371600"/>
          </a:xfrm>
        </p:grpSpPr>
        <p:sp>
          <p:nvSpPr>
            <p:cNvPr id="8616" name="Line 51"/>
            <p:cNvSpPr/>
            <p:nvPr/>
          </p:nvSpPr>
          <p:spPr>
            <a:xfrm flipH="1">
              <a:off x="8467920" y="4872240"/>
              <a:ext cx="9720" cy="67644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17" name="Group 52"/>
            <p:cNvGrpSpPr/>
            <p:nvPr/>
          </p:nvGrpSpPr>
          <p:grpSpPr>
            <a:xfrm>
              <a:off x="5382000" y="4177080"/>
              <a:ext cx="4056480" cy="819000"/>
              <a:chOff x="5382000" y="4177080"/>
              <a:chExt cx="4056480" cy="819000"/>
            </a:xfrm>
          </p:grpSpPr>
          <p:sp>
            <p:nvSpPr>
              <p:cNvPr id="8618" name="CustomShape 53"/>
              <p:cNvSpPr/>
              <p:nvPr/>
            </p:nvSpPr>
            <p:spPr>
              <a:xfrm>
                <a:off x="7747920" y="4413600"/>
                <a:ext cx="169056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send request using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clientSocket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8619" name="Line 54"/>
              <p:cNvSpPr/>
              <p:nvPr/>
            </p:nvSpPr>
            <p:spPr>
              <a:xfrm>
                <a:off x="8467560" y="4177080"/>
                <a:ext cx="360" cy="323640"/>
              </a:xfrm>
              <a:prstGeom prst="line">
                <a:avLst/>
              </a:prstGeom>
              <a:ln w="28575">
                <a:solidFill>
                  <a:srgbClr val="000099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20" name="Line 55"/>
              <p:cNvSpPr/>
              <p:nvPr/>
            </p:nvSpPr>
            <p:spPr>
              <a:xfrm flipH="1">
                <a:off x="5382000" y="4596120"/>
                <a:ext cx="2409840" cy="399960"/>
              </a:xfrm>
              <a:prstGeom prst="line">
                <a:avLst/>
              </a:prstGeom>
              <a:ln w="28575">
                <a:solidFill>
                  <a:srgbClr val="cc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621" name="Group 56"/>
          <p:cNvGrpSpPr/>
          <p:nvPr/>
        </p:nvGrpSpPr>
        <p:grpSpPr>
          <a:xfrm>
            <a:off x="3759480" y="4272120"/>
            <a:ext cx="4089600" cy="1486440"/>
            <a:chOff x="3759480" y="4272120"/>
            <a:chExt cx="4089600" cy="1486440"/>
          </a:xfrm>
        </p:grpSpPr>
        <p:sp>
          <p:nvSpPr>
            <p:cNvPr id="8622" name="CustomShape 57"/>
            <p:cNvSpPr/>
            <p:nvPr/>
          </p:nvSpPr>
          <p:spPr>
            <a:xfrm>
              <a:off x="3759480" y="4594680"/>
              <a:ext cx="15915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read request from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connectionSocke</a:t>
              </a:r>
              <a:r>
                <a:rPr b="0" lang="en-US" sz="1400" spc="-1" strike="noStrike">
                  <a:solidFill>
                    <a:srgbClr val="ff0000"/>
                  </a:solidFill>
                  <a:latin typeface="Arial"/>
                  <a:ea typeface="ＭＳ Ｐゴシック"/>
                </a:rPr>
                <a:t>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623" name="CustomShape 58"/>
            <p:cNvSpPr/>
            <p:nvPr/>
          </p:nvSpPr>
          <p:spPr>
            <a:xfrm>
              <a:off x="3807000" y="5242320"/>
              <a:ext cx="15915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write reply to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connectionSocket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624" name="Line 59"/>
            <p:cNvSpPr/>
            <p:nvPr/>
          </p:nvSpPr>
          <p:spPr>
            <a:xfrm>
              <a:off x="4476960" y="4272120"/>
              <a:ext cx="360" cy="38124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5" name="Line 60"/>
            <p:cNvSpPr/>
            <p:nvPr/>
          </p:nvSpPr>
          <p:spPr>
            <a:xfrm flipH="1">
              <a:off x="4486680" y="5072400"/>
              <a:ext cx="9360" cy="24768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6" name="Line 61"/>
            <p:cNvSpPr/>
            <p:nvPr/>
          </p:nvSpPr>
          <p:spPr>
            <a:xfrm>
              <a:off x="5410440" y="5415120"/>
              <a:ext cx="2438640" cy="28584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27" name="Group 62"/>
          <p:cNvGrpSpPr/>
          <p:nvPr/>
        </p:nvGrpSpPr>
        <p:grpSpPr>
          <a:xfrm>
            <a:off x="5370840" y="3473640"/>
            <a:ext cx="2200320" cy="583200"/>
            <a:chOff x="5370840" y="3473640"/>
            <a:chExt cx="2200320" cy="583200"/>
          </a:xfrm>
        </p:grpSpPr>
        <p:sp>
          <p:nvSpPr>
            <p:cNvPr id="8628" name="Line 63"/>
            <p:cNvSpPr/>
            <p:nvPr/>
          </p:nvSpPr>
          <p:spPr>
            <a:xfrm>
              <a:off x="5370840" y="3762720"/>
              <a:ext cx="2200320" cy="360"/>
            </a:xfrm>
            <a:prstGeom prst="line">
              <a:avLst/>
            </a:prstGeom>
            <a:ln w="38100">
              <a:solidFill>
                <a:srgbClr val="cc0000"/>
              </a:solidFill>
              <a:prstDash val="dash"/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9" name="CustomShape 64"/>
            <p:cNvSpPr/>
            <p:nvPr/>
          </p:nvSpPr>
          <p:spPr>
            <a:xfrm>
              <a:off x="5473800" y="3473640"/>
              <a:ext cx="1904040" cy="58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TCP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connection setup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8630" name="Group 65"/>
          <p:cNvGrpSpPr/>
          <p:nvPr/>
        </p:nvGrpSpPr>
        <p:grpSpPr>
          <a:xfrm>
            <a:off x="3702600" y="4619880"/>
            <a:ext cx="5451480" cy="1950120"/>
            <a:chOff x="3702600" y="4619880"/>
            <a:chExt cx="5451480" cy="1950120"/>
          </a:xfrm>
        </p:grpSpPr>
        <p:sp>
          <p:nvSpPr>
            <p:cNvPr id="8631" name="CustomShape 66"/>
            <p:cNvSpPr/>
            <p:nvPr/>
          </p:nvSpPr>
          <p:spPr>
            <a:xfrm>
              <a:off x="3765600" y="5891760"/>
              <a:ext cx="15915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close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connectionSocket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632" name="Line 67"/>
            <p:cNvSpPr/>
            <p:nvPr/>
          </p:nvSpPr>
          <p:spPr>
            <a:xfrm>
              <a:off x="4474080" y="5769360"/>
              <a:ext cx="360" cy="32364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3" name="CustomShape 68"/>
            <p:cNvSpPr/>
            <p:nvPr/>
          </p:nvSpPr>
          <p:spPr>
            <a:xfrm>
              <a:off x="3702600" y="4619880"/>
              <a:ext cx="780120" cy="484560"/>
            </a:xfrm>
            <a:custGeom>
              <a:avLst/>
              <a:gdLst/>
              <a:ahLst/>
              <a:rect l="l" t="t" r="r" b="b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34" name="Group 69"/>
            <p:cNvGrpSpPr/>
            <p:nvPr/>
          </p:nvGrpSpPr>
          <p:grpSpPr>
            <a:xfrm>
              <a:off x="7772760" y="5472720"/>
              <a:ext cx="1381320" cy="1097280"/>
              <a:chOff x="7772760" y="5472720"/>
              <a:chExt cx="1381320" cy="1097280"/>
            </a:xfrm>
          </p:grpSpPr>
          <p:sp>
            <p:nvSpPr>
              <p:cNvPr id="8635" name="CustomShape 70"/>
              <p:cNvSpPr/>
              <p:nvPr/>
            </p:nvSpPr>
            <p:spPr>
              <a:xfrm>
                <a:off x="7772760" y="5472720"/>
                <a:ext cx="138132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read reply from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clientSocket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8636" name="CustomShape 71"/>
              <p:cNvSpPr/>
              <p:nvPr/>
            </p:nvSpPr>
            <p:spPr>
              <a:xfrm>
                <a:off x="7812360" y="6053760"/>
                <a:ext cx="114516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close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clientSocket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8637" name="Line 72"/>
              <p:cNvSpPr/>
              <p:nvPr/>
            </p:nvSpPr>
            <p:spPr>
              <a:xfrm>
                <a:off x="8483760" y="5969160"/>
                <a:ext cx="360" cy="324000"/>
              </a:xfrm>
              <a:prstGeom prst="line">
                <a:avLst/>
              </a:prstGeom>
              <a:ln w="28575">
                <a:solidFill>
                  <a:srgbClr val="000099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638" name="CustomShape 7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0193435-E8BE-4B59-851B-FD7DB94345F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3" dur="indefinite" restart="never" nodeType="tmRoot">
          <p:childTnLst>
            <p:seq>
              <p:cTn id="2654" dur="indefinite" nodeType="mainSeq">
                <p:childTnLst>
                  <p:par>
                    <p:cTn id="2655" fill="hold">
                      <p:stCondLst>
                        <p:cond delay="indefinite"/>
                      </p:stCondLst>
                      <p:childTnLst>
                        <p:par>
                          <p:cTn id="2656" fill="hold">
                            <p:stCondLst>
                              <p:cond delay="0"/>
                            </p:stCondLst>
                            <p:childTnLst>
                              <p:par>
                                <p:cTn id="265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59" dur="500"/>
                                        <p:tgtEl>
                                          <p:spTgt spid="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0" fill="hold">
                      <p:stCondLst>
                        <p:cond delay="indefinite"/>
                      </p:stCondLst>
                      <p:childTnLst>
                        <p:par>
                          <p:cTn id="2661" fill="hold">
                            <p:stCondLst>
                              <p:cond delay="0"/>
                            </p:stCondLst>
                            <p:childTnLst>
                              <p:par>
                                <p:cTn id="266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64" dur="500"/>
                                        <p:tgtEl>
                                          <p:spTgt spid="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5" fill="hold">
                      <p:stCondLst>
                        <p:cond delay="indefinite"/>
                      </p:stCondLst>
                      <p:childTnLst>
                        <p:par>
                          <p:cTn id="2666" fill="hold">
                            <p:stCondLst>
                              <p:cond delay="0"/>
                            </p:stCondLst>
                            <p:childTnLst>
                              <p:par>
                                <p:cTn id="266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69" dur="500"/>
                                        <p:tgtEl>
                                          <p:spTgt spid="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0" fill="hold">
                      <p:stCondLst>
                        <p:cond delay="indefinite"/>
                      </p:stCondLst>
                      <p:childTnLst>
                        <p:par>
                          <p:cTn id="2671" fill="hold">
                            <p:stCondLst>
                              <p:cond delay="0"/>
                            </p:stCondLst>
                            <p:childTnLst>
                              <p:par>
                                <p:cTn id="26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74" dur="500"/>
                                        <p:tgtEl>
                                          <p:spTgt spid="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5" fill="hold">
                      <p:stCondLst>
                        <p:cond delay="indefinite"/>
                      </p:stCondLst>
                      <p:childTnLst>
                        <p:par>
                          <p:cTn id="2676" fill="hold">
                            <p:stCondLst>
                              <p:cond delay="0"/>
                            </p:stCondLst>
                            <p:childTnLst>
                              <p:par>
                                <p:cTn id="267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678" dur="500"/>
                                        <p:tgtEl>
                                          <p:spTgt spid="8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82" dur="500"/>
                                        <p:tgtEl>
                                          <p:spTgt spid="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3" fill="hold">
                      <p:stCondLst>
                        <p:cond delay="indefinite"/>
                      </p:stCondLst>
                      <p:childTnLst>
                        <p:par>
                          <p:cTn id="2684" fill="hold">
                            <p:stCondLst>
                              <p:cond delay="0"/>
                            </p:stCondLst>
                            <p:childTnLst>
                              <p:par>
                                <p:cTn id="268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87" dur="500"/>
                                        <p:tgtEl>
                                          <p:spTgt spid="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8" fill="hold">
                      <p:stCondLst>
                        <p:cond delay="indefinite"/>
                      </p:stCondLst>
                      <p:childTnLst>
                        <p:par>
                          <p:cTn id="2689" fill="hold">
                            <p:stCondLst>
                              <p:cond delay="0"/>
                            </p:stCondLst>
                            <p:childTnLst>
                              <p:par>
                                <p:cTn id="269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92" dur="500"/>
                                        <p:tgtEl>
                                          <p:spTgt spid="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9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Example app: TCP client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40" name="CustomShape 2"/>
          <p:cNvSpPr/>
          <p:nvPr/>
        </p:nvSpPr>
        <p:spPr>
          <a:xfrm>
            <a:off x="5173560" y="2021400"/>
            <a:ext cx="5852520" cy="36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socket import *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serverName = ’servername’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serverPort = 12000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 = socket(AF_INET, SOCK_STREAM)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clientSocket.connect((serverName,serverPort))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sentence = raw_input(‘Input lowercase sentence:’)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clientSocket.send(sentence.encode())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modifiedSentence = clientSocket.recv(1024)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print (‘From Server:’, modifiedSentence.decode())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clientSocket.close()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641" name="CustomShape 3"/>
          <p:cNvSpPr/>
          <p:nvPr/>
        </p:nvSpPr>
        <p:spPr>
          <a:xfrm>
            <a:off x="5219280" y="1539000"/>
            <a:ext cx="2598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Python TCPClient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8642" name="Group 4"/>
          <p:cNvGrpSpPr/>
          <p:nvPr/>
        </p:nvGrpSpPr>
        <p:grpSpPr>
          <a:xfrm>
            <a:off x="1656720" y="3166200"/>
            <a:ext cx="3480840" cy="576360"/>
            <a:chOff x="1656720" y="3166200"/>
            <a:chExt cx="3480840" cy="576360"/>
          </a:xfrm>
        </p:grpSpPr>
        <p:sp>
          <p:nvSpPr>
            <p:cNvPr id="8643" name="CustomShape 5"/>
            <p:cNvSpPr/>
            <p:nvPr/>
          </p:nvSpPr>
          <p:spPr>
            <a:xfrm>
              <a:off x="1656720" y="3166200"/>
              <a:ext cx="28868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create TCP socket for server, remote port 12000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44" name="Line 6"/>
            <p:cNvSpPr/>
            <p:nvPr/>
          </p:nvSpPr>
          <p:spPr>
            <a:xfrm>
              <a:off x="4410360" y="3329280"/>
              <a:ext cx="727200" cy="288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45" name="CustomShape 7"/>
          <p:cNvSpPr/>
          <p:nvPr/>
        </p:nvSpPr>
        <p:spPr>
          <a:xfrm>
            <a:off x="8760600" y="2993760"/>
            <a:ext cx="2132640" cy="588600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46" name="Group 8"/>
          <p:cNvGrpSpPr/>
          <p:nvPr/>
        </p:nvGrpSpPr>
        <p:grpSpPr>
          <a:xfrm>
            <a:off x="970920" y="4616280"/>
            <a:ext cx="4181760" cy="333000"/>
            <a:chOff x="970920" y="4616280"/>
            <a:chExt cx="4181760" cy="333000"/>
          </a:xfrm>
        </p:grpSpPr>
        <p:sp>
          <p:nvSpPr>
            <p:cNvPr id="8647" name="CustomShape 9"/>
            <p:cNvSpPr/>
            <p:nvPr/>
          </p:nvSpPr>
          <p:spPr>
            <a:xfrm>
              <a:off x="970920" y="4616280"/>
              <a:ext cx="37771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No need to attach server name, port 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48" name="Line 10"/>
            <p:cNvSpPr/>
            <p:nvPr/>
          </p:nvSpPr>
          <p:spPr>
            <a:xfrm>
              <a:off x="4425480" y="4776480"/>
              <a:ext cx="727200" cy="252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49" name="CustomShape 1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02DA169B-C026-4A8F-A7EF-6439188B678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3" dur="indefinite" restart="never" nodeType="tmRoot">
          <p:childTnLst>
            <p:seq>
              <p:cTn id="2694" dur="indefinite" nodeType="mainSeq">
                <p:childTnLst>
                  <p:par>
                    <p:cTn id="2695" fill="hold">
                      <p:stCondLst>
                        <p:cond delay="indefinite"/>
                      </p:stCondLst>
                      <p:childTnLst>
                        <p:par>
                          <p:cTn id="2696" fill="hold">
                            <p:stCondLst>
                              <p:cond delay="0"/>
                            </p:stCondLst>
                            <p:childTnLst>
                              <p:par>
                                <p:cTn id="269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99" dur="500"/>
                                        <p:tgtEl>
                                          <p:spTgt spid="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02" dur="500"/>
                                        <p:tgtEl>
                                          <p:spTgt spid="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3" fill="hold">
                      <p:stCondLst>
                        <p:cond delay="indefinite"/>
                      </p:stCondLst>
                      <p:childTnLst>
                        <p:par>
                          <p:cTn id="2704" fill="hold">
                            <p:stCondLst>
                              <p:cond delay="0"/>
                            </p:stCondLst>
                            <p:childTnLst>
                              <p:par>
                                <p:cTn id="270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07" dur="500"/>
                                        <p:tgtEl>
                                          <p:spTgt spid="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0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Example app: TCP server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51" name="CustomShape 2"/>
          <p:cNvSpPr/>
          <p:nvPr/>
        </p:nvSpPr>
        <p:spPr>
          <a:xfrm>
            <a:off x="5212080" y="1922400"/>
            <a:ext cx="6235200" cy="43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socket import *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serverPort = 12000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serverSocket = socket(AF_INET,SOCK_STREAM)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serverSocket.bind((‘’,serverPort))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serverSocket.listen(1)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print ‘The server is ready to receive’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while True: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connectionSocket, addr = serverSocket.accept()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sentence = connectionSocket.recv(1024).decode()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capitalizedSentence = sentence.upper()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connectionSocket.send(capitalizedSentence.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encode())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connectionSocket.close()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652" name="CustomShape 3"/>
          <p:cNvSpPr/>
          <p:nvPr/>
        </p:nvSpPr>
        <p:spPr>
          <a:xfrm>
            <a:off x="5237280" y="1440000"/>
            <a:ext cx="2719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Python TCPServer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8653" name="Group 4"/>
          <p:cNvGrpSpPr/>
          <p:nvPr/>
        </p:nvGrpSpPr>
        <p:grpSpPr>
          <a:xfrm>
            <a:off x="1724400" y="2556720"/>
            <a:ext cx="3373920" cy="333000"/>
            <a:chOff x="1724400" y="2556720"/>
            <a:chExt cx="3373920" cy="333000"/>
          </a:xfrm>
        </p:grpSpPr>
        <p:sp>
          <p:nvSpPr>
            <p:cNvPr id="8654" name="CustomShape 5"/>
            <p:cNvSpPr/>
            <p:nvPr/>
          </p:nvSpPr>
          <p:spPr>
            <a:xfrm>
              <a:off x="1724400" y="2556720"/>
              <a:ext cx="3061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create TCP welcoming socket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55" name="Line 6"/>
            <p:cNvSpPr/>
            <p:nvPr/>
          </p:nvSpPr>
          <p:spPr>
            <a:xfrm>
              <a:off x="4609800" y="2739600"/>
              <a:ext cx="48852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56" name="Group 7"/>
          <p:cNvGrpSpPr/>
          <p:nvPr/>
        </p:nvGrpSpPr>
        <p:grpSpPr>
          <a:xfrm>
            <a:off x="2080800" y="3063240"/>
            <a:ext cx="3036600" cy="576360"/>
            <a:chOff x="2080800" y="3063240"/>
            <a:chExt cx="3036600" cy="576360"/>
          </a:xfrm>
        </p:grpSpPr>
        <p:sp>
          <p:nvSpPr>
            <p:cNvPr id="8657" name="CustomShape 8"/>
            <p:cNvSpPr/>
            <p:nvPr/>
          </p:nvSpPr>
          <p:spPr>
            <a:xfrm>
              <a:off x="2080800" y="3063240"/>
              <a:ext cx="28742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server begins listening for  incoming TCP requests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58" name="Line 9"/>
            <p:cNvSpPr/>
            <p:nvPr/>
          </p:nvSpPr>
          <p:spPr>
            <a:xfrm>
              <a:off x="4605840" y="3372120"/>
              <a:ext cx="51156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59" name="Group 10"/>
          <p:cNvGrpSpPr/>
          <p:nvPr/>
        </p:nvGrpSpPr>
        <p:grpSpPr>
          <a:xfrm>
            <a:off x="3328560" y="3824280"/>
            <a:ext cx="1857600" cy="292680"/>
            <a:chOff x="3328560" y="3824280"/>
            <a:chExt cx="1857600" cy="292680"/>
          </a:xfrm>
        </p:grpSpPr>
        <p:sp>
          <p:nvSpPr>
            <p:cNvPr id="8660" name="CustomShape 11"/>
            <p:cNvSpPr/>
            <p:nvPr/>
          </p:nvSpPr>
          <p:spPr>
            <a:xfrm>
              <a:off x="3328560" y="3824280"/>
              <a:ext cx="1857600" cy="2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599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loop forever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61" name="Line 12"/>
            <p:cNvSpPr/>
            <p:nvPr/>
          </p:nvSpPr>
          <p:spPr>
            <a:xfrm>
              <a:off x="4609800" y="3968280"/>
              <a:ext cx="52308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62" name="Group 13"/>
          <p:cNvGrpSpPr/>
          <p:nvPr/>
        </p:nvGrpSpPr>
        <p:grpSpPr>
          <a:xfrm>
            <a:off x="906120" y="4141080"/>
            <a:ext cx="4272120" cy="495720"/>
            <a:chOff x="906120" y="4141080"/>
            <a:chExt cx="4272120" cy="495720"/>
          </a:xfrm>
        </p:grpSpPr>
        <p:sp>
          <p:nvSpPr>
            <p:cNvPr id="8663" name="CustomShape 14"/>
            <p:cNvSpPr/>
            <p:nvPr/>
          </p:nvSpPr>
          <p:spPr>
            <a:xfrm>
              <a:off x="906120" y="4141080"/>
              <a:ext cx="4272120" cy="49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599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server waits on accept() for incoming requests, new socket created on return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64" name="Line 15"/>
            <p:cNvSpPr/>
            <p:nvPr/>
          </p:nvSpPr>
          <p:spPr>
            <a:xfrm>
              <a:off x="4609440" y="4284360"/>
              <a:ext cx="51192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65" name="Group 16"/>
          <p:cNvGrpSpPr/>
          <p:nvPr/>
        </p:nvGrpSpPr>
        <p:grpSpPr>
          <a:xfrm>
            <a:off x="1950840" y="4771440"/>
            <a:ext cx="3154320" cy="576360"/>
            <a:chOff x="1950840" y="4771440"/>
            <a:chExt cx="3154320" cy="576360"/>
          </a:xfrm>
        </p:grpSpPr>
        <p:sp>
          <p:nvSpPr>
            <p:cNvPr id="8666" name="CustomShape 17"/>
            <p:cNvSpPr/>
            <p:nvPr/>
          </p:nvSpPr>
          <p:spPr>
            <a:xfrm>
              <a:off x="1950840" y="4771440"/>
              <a:ext cx="274608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read bytes from socket (but not address as in UDP)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67" name="Line 18"/>
            <p:cNvSpPr/>
            <p:nvPr/>
          </p:nvSpPr>
          <p:spPr>
            <a:xfrm>
              <a:off x="4609800" y="4919760"/>
              <a:ext cx="49536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68" name="Group 19"/>
          <p:cNvGrpSpPr/>
          <p:nvPr/>
        </p:nvGrpSpPr>
        <p:grpSpPr>
          <a:xfrm>
            <a:off x="1026360" y="5902560"/>
            <a:ext cx="4078800" cy="576360"/>
            <a:chOff x="1026360" y="5902560"/>
            <a:chExt cx="4078800" cy="576360"/>
          </a:xfrm>
        </p:grpSpPr>
        <p:sp>
          <p:nvSpPr>
            <p:cNvPr id="8669" name="CustomShape 20"/>
            <p:cNvSpPr/>
            <p:nvPr/>
          </p:nvSpPr>
          <p:spPr>
            <a:xfrm>
              <a:off x="1026360" y="5902560"/>
              <a:ext cx="39006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close connection to this client (but </a:t>
              </a:r>
              <a:r>
                <a:rPr b="0" i="1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not</a:t>
              </a:r>
              <a:r>
                <a:rPr b="0" lang="en-US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 welcoming socket)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8670" name="Line 21"/>
            <p:cNvSpPr/>
            <p:nvPr/>
          </p:nvSpPr>
          <p:spPr>
            <a:xfrm>
              <a:off x="4609800" y="6059160"/>
              <a:ext cx="495360" cy="3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71" name="CustomShape 2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8107834-BF0F-4055-9BA4-8AFE4052A93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08" dur="indefinite" restart="never" nodeType="tmRoot">
          <p:childTnLst>
            <p:seq>
              <p:cTn id="2709" dur="indefinite" nodeType="mainSeq">
                <p:childTnLst>
                  <p:par>
                    <p:cTn id="2710" fill="hold">
                      <p:stCondLst>
                        <p:cond delay="indefinite"/>
                      </p:stCondLst>
                      <p:childTnLst>
                        <p:par>
                          <p:cTn id="2711" fill="hold">
                            <p:stCondLst>
                              <p:cond delay="0"/>
                            </p:stCondLst>
                            <p:childTnLst>
                              <p:par>
                                <p:cTn id="27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14" dur="500"/>
                                        <p:tgtEl>
                                          <p:spTgt spid="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5" fill="hold">
                      <p:stCondLst>
                        <p:cond delay="indefinite"/>
                      </p:stCondLst>
                      <p:childTnLst>
                        <p:par>
                          <p:cTn id="2716" fill="hold">
                            <p:stCondLst>
                              <p:cond delay="0"/>
                            </p:stCondLst>
                            <p:childTnLst>
                              <p:par>
                                <p:cTn id="271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18" dur="500"/>
                                        <p:tgtEl>
                                          <p:spTgt spid="8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22" dur="500"/>
                                        <p:tgtEl>
                                          <p:spTgt spid="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3" fill="hold">
                      <p:stCondLst>
                        <p:cond delay="indefinite"/>
                      </p:stCondLst>
                      <p:childTnLst>
                        <p:par>
                          <p:cTn id="2724" fill="hold">
                            <p:stCondLst>
                              <p:cond delay="0"/>
                            </p:stCondLst>
                            <p:childTnLst>
                              <p:par>
                                <p:cTn id="2725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26" dur="500"/>
                                        <p:tgtEl>
                                          <p:spTgt spid="8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30" dur="500"/>
                                        <p:tgtEl>
                                          <p:spTgt spid="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1" fill="hold">
                      <p:stCondLst>
                        <p:cond delay="indefinite"/>
                      </p:stCondLst>
                      <p:childTnLst>
                        <p:par>
                          <p:cTn id="2732" fill="hold">
                            <p:stCondLst>
                              <p:cond delay="0"/>
                            </p:stCondLst>
                            <p:childTnLst>
                              <p:par>
                                <p:cTn id="2733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34" dur="500"/>
                                        <p:tgtEl>
                                          <p:spTgt spid="8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38" dur="500"/>
                                        <p:tgtEl>
                                          <p:spTgt spid="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9" fill="hold">
                      <p:stCondLst>
                        <p:cond delay="indefinite"/>
                      </p:stCondLst>
                      <p:childTnLst>
                        <p:par>
                          <p:cTn id="2740" fill="hold">
                            <p:stCondLst>
                              <p:cond delay="0"/>
                            </p:stCondLst>
                            <p:childTnLst>
                              <p:par>
                                <p:cTn id="2741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42" dur="500"/>
                                        <p:tgtEl>
                                          <p:spTgt spid="8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46" dur="500"/>
                                        <p:tgtEl>
                                          <p:spTgt spid="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7" fill="hold">
                      <p:stCondLst>
                        <p:cond delay="indefinite"/>
                      </p:stCondLst>
                      <p:childTnLst>
                        <p:par>
                          <p:cTn id="2748" fill="hold">
                            <p:stCondLst>
                              <p:cond delay="0"/>
                            </p:stCondLst>
                            <p:childTnLst>
                              <p:par>
                                <p:cTn id="2749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50" dur="500"/>
                                        <p:tgtEl>
                                          <p:spTgt spid="8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54" dur="500"/>
                                        <p:tgtEl>
                                          <p:spTgt spid="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2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Chapter 2: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73" name="CustomShape 2"/>
          <p:cNvSpPr/>
          <p:nvPr/>
        </p:nvSpPr>
        <p:spPr>
          <a:xfrm>
            <a:off x="838080" y="2094120"/>
            <a:ext cx="5708880" cy="41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 architectures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client-server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P2P</a:t>
            </a:r>
            <a:endParaRPr b="0" lang="en-US" sz="24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 service requirements:</a:t>
            </a:r>
            <a:endParaRPr b="0" lang="en-US" sz="2800" spc="-1" strike="noStrike">
              <a:latin typeface="Arial"/>
            </a:endParaRPr>
          </a:p>
          <a:p>
            <a:pPr lvl="1" marL="682560" indent="-227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reliability, bandwidth, delay</a:t>
            </a:r>
            <a:endParaRPr b="0" lang="en-US" sz="24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Internet transport service model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connection-oriented, reliable: TCP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unreliable, datagrams: UDP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74" name="CustomShape 3"/>
          <p:cNvSpPr/>
          <p:nvPr/>
        </p:nvSpPr>
        <p:spPr>
          <a:xfrm>
            <a:off x="704880" y="1392120"/>
            <a:ext cx="1020780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our study of network application layer is now complete!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75" name="CustomShape 4"/>
          <p:cNvSpPr/>
          <p:nvPr/>
        </p:nvSpPr>
        <p:spPr>
          <a:xfrm>
            <a:off x="7310160" y="2054880"/>
            <a:ext cx="4651560" cy="36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7280" indent="-2862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specific protocols: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100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100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SMTP, IMAP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100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100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P2P: BitTorrent</a:t>
            </a:r>
            <a:endParaRPr b="0" lang="en-US" sz="2400" spc="-1" strike="noStrike">
              <a:latin typeface="Arial"/>
            </a:endParaRPr>
          </a:p>
          <a:p>
            <a:pPr marL="287280" indent="-2862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streaming, CDNs</a:t>
            </a:r>
            <a:endParaRPr b="0" lang="en-US" sz="2800" spc="-1" strike="noStrike">
              <a:latin typeface="Arial"/>
            </a:endParaRPr>
          </a:p>
          <a:p>
            <a:pPr marL="287280" indent="-2862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socket programming: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TCP, UDP sockets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76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B2BB3B1-61E1-4DD7-9CD4-53AACF1CC18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109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55" dur="indefinite" restart="never" nodeType="tmRoot">
          <p:childTnLst>
            <p:seq>
              <p:cTn id="2756" dur="indefinite" nodeType="mainSeq">
                <p:childTnLst>
                  <p:par>
                    <p:cTn id="2757" fill="hold">
                      <p:stCondLst>
                        <p:cond delay="indefinite"/>
                      </p:stCondLst>
                      <p:childTnLst>
                        <p:par>
                          <p:cTn id="2758" fill="hold">
                            <p:stCondLst>
                              <p:cond delay="0"/>
                            </p:stCondLst>
                            <p:childTnLst>
                              <p:par>
                                <p:cTn id="27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61" dur="500"/>
                                        <p:tgtEl>
                                          <p:spTgt spid="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An application-layer protocol defines: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6" name="CustomShape 2"/>
          <p:cNvSpPr/>
          <p:nvPr/>
        </p:nvSpPr>
        <p:spPr>
          <a:xfrm>
            <a:off x="759240" y="1464840"/>
            <a:ext cx="529632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types of messages exchanged, 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 request, response 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message syntax: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what fields in messages &amp; how fields are delineated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message semantics 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meaning of information in fields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rules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for when and how processes send &amp; respond to messages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7" name="CustomShape 3"/>
          <p:cNvSpPr/>
          <p:nvPr/>
        </p:nvSpPr>
        <p:spPr>
          <a:xfrm>
            <a:off x="6555600" y="1474560"/>
            <a:ext cx="475776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open protocols: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defined in RFCs, everyone has access to protocol definition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allows for interoperability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 HTTP, SMTP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proprietary protocols: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 Skype, Zoom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8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5B6E426-8425-4ADC-BFE1-542E25772D6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11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4" dur="indefinite" restart="never" nodeType="tmRoot">
          <p:childTnLst>
            <p:seq>
              <p:cTn id="295" dur="indefinite" nodeType="mainSeq">
                <p:childTnLst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0" dur="500"/>
                                        <p:tgtEl>
                                          <p:spTgt spid="1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3" dur="500"/>
                                        <p:tgtEl>
                                          <p:spTgt spid="1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6" dur="500"/>
                                        <p:tgtEl>
                                          <p:spTgt spid="17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9" dur="500"/>
                                        <p:tgtEl>
                                          <p:spTgt spid="17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14" dur="500"/>
                                        <p:tgtEl>
                                          <p:spTgt spid="17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19" dur="500"/>
                                        <p:tgtEl>
                                          <p:spTgt spid="1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2" dur="500"/>
                                        <p:tgtEl>
                                          <p:spTgt spid="1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5" dur="500"/>
                                        <p:tgtEl>
                                          <p:spTgt spid="1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8" dur="500"/>
                                        <p:tgtEl>
                                          <p:spTgt spid="17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3" dur="500"/>
                                        <p:tgtEl>
                                          <p:spTgt spid="17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6" dur="500"/>
                                        <p:tgtEl>
                                          <p:spTgt spid="17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7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Chapter 2: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78" name="CustomShape 2"/>
          <p:cNvSpPr/>
          <p:nvPr/>
        </p:nvSpPr>
        <p:spPr>
          <a:xfrm>
            <a:off x="704880" y="1392120"/>
            <a:ext cx="1020780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Most importantly: learned about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protocols</a:t>
            </a: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79" name="CustomShape 3"/>
          <p:cNvSpPr/>
          <p:nvPr/>
        </p:nvSpPr>
        <p:spPr>
          <a:xfrm>
            <a:off x="838080" y="2069640"/>
            <a:ext cx="56941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typical request/reply message exchange: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requests info or service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responds with data, status code</a:t>
            </a:r>
            <a:endParaRPr b="0" lang="en-US" sz="24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message formats: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headers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fields giving info about data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data: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info(payload)  being communicated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80" name="CustomShape 4"/>
          <p:cNvSpPr/>
          <p:nvPr/>
        </p:nvSpPr>
        <p:spPr>
          <a:xfrm>
            <a:off x="6832440" y="2014920"/>
            <a:ext cx="4653720" cy="36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7160" indent="-22608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important themes:</a:t>
            </a:r>
            <a:r>
              <a:rPr b="0" lang="en-US" sz="2400" spc="-1" strike="noStrike">
                <a:solidFill>
                  <a:srgbClr val="ff3300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9200" indent="-21816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centralized vs. decentralized 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stateless vs. stateful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scalability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reliable vs. unreliable message transfer 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complexity at network edge”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81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EEE856EB-BF8A-41BC-8F8C-696E6595E94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110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62" dur="indefinite" restart="never" nodeType="tmRoot">
          <p:childTnLst>
            <p:seq>
              <p:cTn id="2763" dur="indefinite" nodeType="mainSeq">
                <p:childTnLst>
                  <p:par>
                    <p:cTn id="2764" fill="hold">
                      <p:stCondLst>
                        <p:cond delay="indefinite"/>
                      </p:stCondLst>
                      <p:childTnLst>
                        <p:par>
                          <p:cTn id="2765" fill="hold">
                            <p:stCondLst>
                              <p:cond delay="0"/>
                            </p:stCondLst>
                            <p:childTnLst>
                              <p:par>
                                <p:cTn id="276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68" dur="500"/>
                                        <p:tgtEl>
                                          <p:spTgt spid="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2" name="CustomShape 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6E101C78-7C13-46EC-B0BD-927D51E4886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110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683" name="CustomShape 2"/>
          <p:cNvSpPr/>
          <p:nvPr/>
        </p:nvSpPr>
        <p:spPr>
          <a:xfrm>
            <a:off x="838080" y="29815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Additional Chapter 2 slides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Sample SMTP interaction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85" name="CustomShape 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AE316E4C-FBDB-4AA4-A7A6-363A728FC78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112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686" name="CustomShape 3"/>
          <p:cNvSpPr/>
          <p:nvPr/>
        </p:nvSpPr>
        <p:spPr>
          <a:xfrm>
            <a:off x="1227600" y="1184040"/>
            <a:ext cx="973584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220 hamburger.edu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HELO crepes.fr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 Hello crepes.fr, pleased to meet you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MAIL FROM: &lt;alice@crepes.fr&gt;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alice@crepes.fr... Sender ok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RCPT TO: &lt;bob@hamburger.edu&gt;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bob@hamburger.edu ... Recipient ok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DATA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354 Enter mail, end with "." on a line by itself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Do you like ketchup?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How about pickles?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Message accepted for delivery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QUIT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221 hamburger.edu closing connection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7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CDN content access: a closer look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88" name="CustomShape 2"/>
          <p:cNvSpPr/>
          <p:nvPr/>
        </p:nvSpPr>
        <p:spPr>
          <a:xfrm rot="5400000">
            <a:off x="2597040" y="4305600"/>
            <a:ext cx="2553120" cy="142128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9" name="CustomShape 3"/>
          <p:cNvSpPr/>
          <p:nvPr/>
        </p:nvSpPr>
        <p:spPr>
          <a:xfrm>
            <a:off x="5650560" y="5181120"/>
            <a:ext cx="3466080" cy="142128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90" name="Group 4"/>
          <p:cNvGrpSpPr/>
          <p:nvPr/>
        </p:nvGrpSpPr>
        <p:grpSpPr>
          <a:xfrm>
            <a:off x="3766320" y="3952440"/>
            <a:ext cx="459360" cy="637200"/>
            <a:chOff x="3766320" y="3952440"/>
            <a:chExt cx="459360" cy="637200"/>
          </a:xfrm>
        </p:grpSpPr>
        <p:sp>
          <p:nvSpPr>
            <p:cNvPr id="8691" name="CustomShape 5"/>
            <p:cNvSpPr/>
            <p:nvPr/>
          </p:nvSpPr>
          <p:spPr>
            <a:xfrm>
              <a:off x="4130640" y="3953520"/>
              <a:ext cx="90360" cy="6076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2" name="CustomShape 6"/>
            <p:cNvSpPr/>
            <p:nvPr/>
          </p:nvSpPr>
          <p:spPr>
            <a:xfrm>
              <a:off x="3787200" y="3952440"/>
              <a:ext cx="337320" cy="606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3" name="CustomShape 7"/>
            <p:cNvSpPr/>
            <p:nvPr/>
          </p:nvSpPr>
          <p:spPr>
            <a:xfrm>
              <a:off x="4147920" y="3989880"/>
              <a:ext cx="53640" cy="562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4" name="CustomShape 8"/>
            <p:cNvSpPr/>
            <p:nvPr/>
          </p:nvSpPr>
          <p:spPr>
            <a:xfrm>
              <a:off x="4136040" y="4275000"/>
              <a:ext cx="8388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5" name="CustomShape 9"/>
            <p:cNvSpPr/>
            <p:nvPr/>
          </p:nvSpPr>
          <p:spPr>
            <a:xfrm>
              <a:off x="3790080" y="4022280"/>
              <a:ext cx="191160" cy="118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96" name="Group 10"/>
            <p:cNvGrpSpPr/>
            <p:nvPr/>
          </p:nvGrpSpPr>
          <p:grpSpPr>
            <a:xfrm>
              <a:off x="3963240" y="4015800"/>
              <a:ext cx="186480" cy="33840"/>
              <a:chOff x="3963240" y="4015800"/>
              <a:chExt cx="186480" cy="33840"/>
            </a:xfrm>
          </p:grpSpPr>
          <p:sp>
            <p:nvSpPr>
              <p:cNvPr id="8697" name="CustomShape 11"/>
              <p:cNvSpPr/>
              <p:nvPr/>
            </p:nvSpPr>
            <p:spPr>
              <a:xfrm>
                <a:off x="3963240" y="4015800"/>
                <a:ext cx="18648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98" name="CustomShape 12"/>
              <p:cNvSpPr/>
              <p:nvPr/>
            </p:nvSpPr>
            <p:spPr>
              <a:xfrm>
                <a:off x="3967920" y="4020840"/>
                <a:ext cx="17676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699" name="CustomShape 13"/>
            <p:cNvSpPr/>
            <p:nvPr/>
          </p:nvSpPr>
          <p:spPr>
            <a:xfrm>
              <a:off x="3793320" y="4109400"/>
              <a:ext cx="191160" cy="118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00" name="Group 14"/>
            <p:cNvGrpSpPr/>
            <p:nvPr/>
          </p:nvGrpSpPr>
          <p:grpSpPr>
            <a:xfrm>
              <a:off x="3963240" y="4103280"/>
              <a:ext cx="186480" cy="33840"/>
              <a:chOff x="3963240" y="4103280"/>
              <a:chExt cx="186480" cy="33840"/>
            </a:xfrm>
          </p:grpSpPr>
          <p:sp>
            <p:nvSpPr>
              <p:cNvPr id="8701" name="CustomShape 15"/>
              <p:cNvSpPr/>
              <p:nvPr/>
            </p:nvSpPr>
            <p:spPr>
              <a:xfrm>
                <a:off x="3963240" y="4103280"/>
                <a:ext cx="18648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2" name="CustomShape 16"/>
              <p:cNvSpPr/>
              <p:nvPr/>
            </p:nvSpPr>
            <p:spPr>
              <a:xfrm>
                <a:off x="3966480" y="4107960"/>
                <a:ext cx="17820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03" name="CustomShape 17"/>
            <p:cNvSpPr/>
            <p:nvPr/>
          </p:nvSpPr>
          <p:spPr>
            <a:xfrm>
              <a:off x="3791880" y="4200120"/>
              <a:ext cx="191160" cy="118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4" name="CustomShape 18"/>
            <p:cNvSpPr/>
            <p:nvPr/>
          </p:nvSpPr>
          <p:spPr>
            <a:xfrm>
              <a:off x="3794760" y="4279320"/>
              <a:ext cx="1911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05" name="Group 19"/>
            <p:cNvGrpSpPr/>
            <p:nvPr/>
          </p:nvGrpSpPr>
          <p:grpSpPr>
            <a:xfrm>
              <a:off x="3958200" y="4271400"/>
              <a:ext cx="186120" cy="38520"/>
              <a:chOff x="3958200" y="4271400"/>
              <a:chExt cx="186120" cy="38520"/>
            </a:xfrm>
          </p:grpSpPr>
          <p:sp>
            <p:nvSpPr>
              <p:cNvPr id="8706" name="CustomShape 20"/>
              <p:cNvSpPr/>
              <p:nvPr/>
            </p:nvSpPr>
            <p:spPr>
              <a:xfrm>
                <a:off x="3958200" y="4271400"/>
                <a:ext cx="18612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7" name="CustomShape 21"/>
              <p:cNvSpPr/>
              <p:nvPr/>
            </p:nvSpPr>
            <p:spPr>
              <a:xfrm>
                <a:off x="3961800" y="4276080"/>
                <a:ext cx="1800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08" name="CustomShape 22"/>
            <p:cNvSpPr/>
            <p:nvPr/>
          </p:nvSpPr>
          <p:spPr>
            <a:xfrm>
              <a:off x="4137120" y="4198680"/>
              <a:ext cx="8388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09" name="Group 23"/>
            <p:cNvGrpSpPr/>
            <p:nvPr/>
          </p:nvGrpSpPr>
          <p:grpSpPr>
            <a:xfrm>
              <a:off x="3960000" y="4192200"/>
              <a:ext cx="186120" cy="35280"/>
              <a:chOff x="3960000" y="4192200"/>
              <a:chExt cx="186120" cy="35280"/>
            </a:xfrm>
          </p:grpSpPr>
          <p:sp>
            <p:nvSpPr>
              <p:cNvPr id="8710" name="CustomShape 24"/>
              <p:cNvSpPr/>
              <p:nvPr/>
            </p:nvSpPr>
            <p:spPr>
              <a:xfrm>
                <a:off x="3960000" y="4192200"/>
                <a:ext cx="18612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11" name="CustomShape 25"/>
              <p:cNvSpPr/>
              <p:nvPr/>
            </p:nvSpPr>
            <p:spPr>
              <a:xfrm>
                <a:off x="3964680" y="4196880"/>
                <a:ext cx="17676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12" name="CustomShape 26"/>
            <p:cNvSpPr/>
            <p:nvPr/>
          </p:nvSpPr>
          <p:spPr>
            <a:xfrm>
              <a:off x="4123800" y="3952440"/>
              <a:ext cx="21240" cy="608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3" name="CustomShape 27"/>
            <p:cNvSpPr/>
            <p:nvPr/>
          </p:nvSpPr>
          <p:spPr>
            <a:xfrm>
              <a:off x="4145040" y="4106160"/>
              <a:ext cx="7560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4" name="CustomShape 28"/>
            <p:cNvSpPr/>
            <p:nvPr/>
          </p:nvSpPr>
          <p:spPr>
            <a:xfrm>
              <a:off x="4146120" y="4019040"/>
              <a:ext cx="7776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5" name="CustomShape 29"/>
            <p:cNvSpPr/>
            <p:nvPr/>
          </p:nvSpPr>
          <p:spPr>
            <a:xfrm>
              <a:off x="4210920" y="4533120"/>
              <a:ext cx="14760" cy="241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6" name="CustomShape 30"/>
            <p:cNvSpPr/>
            <p:nvPr/>
          </p:nvSpPr>
          <p:spPr>
            <a:xfrm>
              <a:off x="4141800" y="4534200"/>
              <a:ext cx="7812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7" name="CustomShape 31"/>
            <p:cNvSpPr/>
            <p:nvPr/>
          </p:nvSpPr>
          <p:spPr>
            <a:xfrm>
              <a:off x="3766320" y="4552560"/>
              <a:ext cx="38628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8" name="CustomShape 32"/>
            <p:cNvSpPr/>
            <p:nvPr/>
          </p:nvSpPr>
          <p:spPr>
            <a:xfrm>
              <a:off x="3787200" y="4560480"/>
              <a:ext cx="344880" cy="19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9" name="CustomShape 33"/>
            <p:cNvSpPr/>
            <p:nvPr/>
          </p:nvSpPr>
          <p:spPr>
            <a:xfrm>
              <a:off x="3820320" y="4473000"/>
              <a:ext cx="511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0" name="CustomShape 34"/>
            <p:cNvSpPr/>
            <p:nvPr/>
          </p:nvSpPr>
          <p:spPr>
            <a:xfrm>
              <a:off x="3877560" y="4473000"/>
              <a:ext cx="5112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1" name="CustomShape 35"/>
            <p:cNvSpPr/>
            <p:nvPr/>
          </p:nvSpPr>
          <p:spPr>
            <a:xfrm>
              <a:off x="3934800" y="4471560"/>
              <a:ext cx="4968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2" name="CustomShape 36"/>
            <p:cNvSpPr/>
            <p:nvPr/>
          </p:nvSpPr>
          <p:spPr>
            <a:xfrm>
              <a:off x="4064760" y="4327200"/>
              <a:ext cx="2592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23" name="CustomShape 37"/>
          <p:cNvSpPr/>
          <p:nvPr/>
        </p:nvSpPr>
        <p:spPr>
          <a:xfrm>
            <a:off x="3010680" y="4527000"/>
            <a:ext cx="144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netcinema.com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724" name="Group 38"/>
          <p:cNvGrpSpPr/>
          <p:nvPr/>
        </p:nvGrpSpPr>
        <p:grpSpPr>
          <a:xfrm>
            <a:off x="5838840" y="2339640"/>
            <a:ext cx="962640" cy="834120"/>
            <a:chOff x="5838840" y="2339640"/>
            <a:chExt cx="962640" cy="834120"/>
          </a:xfrm>
        </p:grpSpPr>
        <p:pic>
          <p:nvPicPr>
            <p:cNvPr id="8725" name="Picture 529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5838840" y="2339640"/>
              <a:ext cx="962640" cy="83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26" name="CustomShape 39"/>
            <p:cNvSpPr/>
            <p:nvPr/>
          </p:nvSpPr>
          <p:spPr>
            <a:xfrm flipH="1">
              <a:off x="6247080" y="2419560"/>
              <a:ext cx="467640" cy="3812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27" name="Group 40"/>
          <p:cNvGrpSpPr/>
          <p:nvPr/>
        </p:nvGrpSpPr>
        <p:grpSpPr>
          <a:xfrm>
            <a:off x="6063480" y="5498640"/>
            <a:ext cx="376560" cy="635760"/>
            <a:chOff x="6063480" y="5498640"/>
            <a:chExt cx="376560" cy="635760"/>
          </a:xfrm>
        </p:grpSpPr>
        <p:sp>
          <p:nvSpPr>
            <p:cNvPr id="8728" name="CustomShape 41"/>
            <p:cNvSpPr/>
            <p:nvPr/>
          </p:nvSpPr>
          <p:spPr>
            <a:xfrm>
              <a:off x="6362640" y="5499720"/>
              <a:ext cx="73800" cy="6062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9" name="CustomShape 42"/>
            <p:cNvSpPr/>
            <p:nvPr/>
          </p:nvSpPr>
          <p:spPr>
            <a:xfrm>
              <a:off x="6081120" y="5498640"/>
              <a:ext cx="276840" cy="6051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0" name="CustomShape 43"/>
            <p:cNvSpPr/>
            <p:nvPr/>
          </p:nvSpPr>
          <p:spPr>
            <a:xfrm>
              <a:off x="6376680" y="5536080"/>
              <a:ext cx="43560" cy="56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1" name="CustomShape 44"/>
            <p:cNvSpPr/>
            <p:nvPr/>
          </p:nvSpPr>
          <p:spPr>
            <a:xfrm>
              <a:off x="6366600" y="5820480"/>
              <a:ext cx="6876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2" name="CustomShape 45"/>
            <p:cNvSpPr/>
            <p:nvPr/>
          </p:nvSpPr>
          <p:spPr>
            <a:xfrm>
              <a:off x="6082560" y="556848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33" name="Group 46"/>
            <p:cNvGrpSpPr/>
            <p:nvPr/>
          </p:nvGrpSpPr>
          <p:grpSpPr>
            <a:xfrm>
              <a:off x="6225480" y="5562000"/>
              <a:ext cx="153000" cy="36720"/>
              <a:chOff x="6225480" y="5562000"/>
              <a:chExt cx="153000" cy="36720"/>
            </a:xfrm>
          </p:grpSpPr>
          <p:sp>
            <p:nvSpPr>
              <p:cNvPr id="8734" name="CustomShape 47"/>
              <p:cNvSpPr/>
              <p:nvPr/>
            </p:nvSpPr>
            <p:spPr>
              <a:xfrm>
                <a:off x="6225480" y="5562000"/>
                <a:ext cx="153000" cy="367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35" name="CustomShape 48"/>
              <p:cNvSpPr/>
              <p:nvPr/>
            </p:nvSpPr>
            <p:spPr>
              <a:xfrm>
                <a:off x="6230160" y="5566680"/>
                <a:ext cx="1447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36" name="CustomShape 49"/>
            <p:cNvSpPr/>
            <p:nvPr/>
          </p:nvSpPr>
          <p:spPr>
            <a:xfrm>
              <a:off x="6085800" y="5655960"/>
              <a:ext cx="1562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37" name="Group 50"/>
            <p:cNvGrpSpPr/>
            <p:nvPr/>
          </p:nvGrpSpPr>
          <p:grpSpPr>
            <a:xfrm>
              <a:off x="6223680" y="5649480"/>
              <a:ext cx="153000" cy="33840"/>
              <a:chOff x="6223680" y="5649480"/>
              <a:chExt cx="153000" cy="33840"/>
            </a:xfrm>
          </p:grpSpPr>
          <p:sp>
            <p:nvSpPr>
              <p:cNvPr id="8738" name="CustomShape 51"/>
              <p:cNvSpPr/>
              <p:nvPr/>
            </p:nvSpPr>
            <p:spPr>
              <a:xfrm>
                <a:off x="6223680" y="564948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39" name="CustomShape 52"/>
              <p:cNvSpPr/>
              <p:nvPr/>
            </p:nvSpPr>
            <p:spPr>
              <a:xfrm>
                <a:off x="6225480" y="565416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40" name="CustomShape 53"/>
            <p:cNvSpPr/>
            <p:nvPr/>
          </p:nvSpPr>
          <p:spPr>
            <a:xfrm>
              <a:off x="6084000" y="5744520"/>
              <a:ext cx="1562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1" name="CustomShape 54"/>
            <p:cNvSpPr/>
            <p:nvPr/>
          </p:nvSpPr>
          <p:spPr>
            <a:xfrm>
              <a:off x="6087240" y="5824080"/>
              <a:ext cx="1562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42" name="Group 55"/>
            <p:cNvGrpSpPr/>
            <p:nvPr/>
          </p:nvGrpSpPr>
          <p:grpSpPr>
            <a:xfrm>
              <a:off x="6220440" y="5819040"/>
              <a:ext cx="152640" cy="37080"/>
              <a:chOff x="6220440" y="5819040"/>
              <a:chExt cx="152640" cy="37080"/>
            </a:xfrm>
          </p:grpSpPr>
          <p:sp>
            <p:nvSpPr>
              <p:cNvPr id="8743" name="CustomShape 56"/>
              <p:cNvSpPr/>
              <p:nvPr/>
            </p:nvSpPr>
            <p:spPr>
              <a:xfrm>
                <a:off x="6220440" y="5819040"/>
                <a:ext cx="15264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44" name="CustomShape 57"/>
              <p:cNvSpPr/>
              <p:nvPr/>
            </p:nvSpPr>
            <p:spPr>
              <a:xfrm>
                <a:off x="6223680" y="5822280"/>
                <a:ext cx="14652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45" name="CustomShape 58"/>
            <p:cNvSpPr/>
            <p:nvPr/>
          </p:nvSpPr>
          <p:spPr>
            <a:xfrm>
              <a:off x="6367680" y="5744520"/>
              <a:ext cx="6876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46" name="Group 59"/>
            <p:cNvGrpSpPr/>
            <p:nvPr/>
          </p:nvGrpSpPr>
          <p:grpSpPr>
            <a:xfrm>
              <a:off x="6222240" y="5736600"/>
              <a:ext cx="152640" cy="37080"/>
              <a:chOff x="6222240" y="5736600"/>
              <a:chExt cx="152640" cy="37080"/>
            </a:xfrm>
          </p:grpSpPr>
          <p:sp>
            <p:nvSpPr>
              <p:cNvPr id="8747" name="CustomShape 60"/>
              <p:cNvSpPr/>
              <p:nvPr/>
            </p:nvSpPr>
            <p:spPr>
              <a:xfrm>
                <a:off x="6222240" y="5736600"/>
                <a:ext cx="15264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48" name="CustomShape 61"/>
              <p:cNvSpPr/>
              <p:nvPr/>
            </p:nvSpPr>
            <p:spPr>
              <a:xfrm>
                <a:off x="6226920" y="5741280"/>
                <a:ext cx="145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49" name="CustomShape 62"/>
            <p:cNvSpPr/>
            <p:nvPr/>
          </p:nvSpPr>
          <p:spPr>
            <a:xfrm>
              <a:off x="6357240" y="5498640"/>
              <a:ext cx="16560" cy="606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0" name="CustomShape 63"/>
            <p:cNvSpPr/>
            <p:nvPr/>
          </p:nvSpPr>
          <p:spPr>
            <a:xfrm>
              <a:off x="6374160" y="5652000"/>
              <a:ext cx="61920" cy="55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1" name="CustomShape 64"/>
            <p:cNvSpPr/>
            <p:nvPr/>
          </p:nvSpPr>
          <p:spPr>
            <a:xfrm>
              <a:off x="6374880" y="5565240"/>
              <a:ext cx="63720" cy="626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2" name="CustomShape 65"/>
            <p:cNvSpPr/>
            <p:nvPr/>
          </p:nvSpPr>
          <p:spPr>
            <a:xfrm>
              <a:off x="6428520" y="607788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3" name="CustomShape 66"/>
            <p:cNvSpPr/>
            <p:nvPr/>
          </p:nvSpPr>
          <p:spPr>
            <a:xfrm>
              <a:off x="6371640" y="6078960"/>
              <a:ext cx="6372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4" name="CustomShape 67"/>
            <p:cNvSpPr/>
            <p:nvPr/>
          </p:nvSpPr>
          <p:spPr>
            <a:xfrm>
              <a:off x="6063480" y="6097320"/>
              <a:ext cx="31788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5" name="CustomShape 68"/>
            <p:cNvSpPr/>
            <p:nvPr/>
          </p:nvSpPr>
          <p:spPr>
            <a:xfrm>
              <a:off x="6081120" y="6104880"/>
              <a:ext cx="283320" cy="198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6" name="CustomShape 69"/>
            <p:cNvSpPr/>
            <p:nvPr/>
          </p:nvSpPr>
          <p:spPr>
            <a:xfrm>
              <a:off x="6108120" y="601776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7" name="CustomShape 70"/>
            <p:cNvSpPr/>
            <p:nvPr/>
          </p:nvSpPr>
          <p:spPr>
            <a:xfrm>
              <a:off x="6155280" y="601776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8" name="CustomShape 71"/>
            <p:cNvSpPr/>
            <p:nvPr/>
          </p:nvSpPr>
          <p:spPr>
            <a:xfrm>
              <a:off x="6201720" y="6017760"/>
              <a:ext cx="4032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9" name="CustomShape 72"/>
            <p:cNvSpPr/>
            <p:nvPr/>
          </p:nvSpPr>
          <p:spPr>
            <a:xfrm>
              <a:off x="6307920" y="5871600"/>
              <a:ext cx="2124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60" name="Group 73"/>
          <p:cNvGrpSpPr/>
          <p:nvPr/>
        </p:nvGrpSpPr>
        <p:grpSpPr>
          <a:xfrm>
            <a:off x="3871080" y="5217480"/>
            <a:ext cx="419400" cy="635760"/>
            <a:chOff x="3871080" y="5217480"/>
            <a:chExt cx="419400" cy="635760"/>
          </a:xfrm>
        </p:grpSpPr>
        <p:sp>
          <p:nvSpPr>
            <p:cNvPr id="8761" name="CustomShape 74"/>
            <p:cNvSpPr/>
            <p:nvPr/>
          </p:nvSpPr>
          <p:spPr>
            <a:xfrm>
              <a:off x="4204080" y="5218560"/>
              <a:ext cx="82440" cy="6062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2" name="CustomShape 75"/>
            <p:cNvSpPr/>
            <p:nvPr/>
          </p:nvSpPr>
          <p:spPr>
            <a:xfrm>
              <a:off x="3890160" y="5217480"/>
              <a:ext cx="308520" cy="6051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3" name="CustomShape 76"/>
            <p:cNvSpPr/>
            <p:nvPr/>
          </p:nvSpPr>
          <p:spPr>
            <a:xfrm>
              <a:off x="4219920" y="5254920"/>
              <a:ext cx="48960" cy="56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4" name="CustomShape 77"/>
            <p:cNvSpPr/>
            <p:nvPr/>
          </p:nvSpPr>
          <p:spPr>
            <a:xfrm>
              <a:off x="4208760" y="5539320"/>
              <a:ext cx="7668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5" name="CustomShape 78"/>
            <p:cNvSpPr/>
            <p:nvPr/>
          </p:nvSpPr>
          <p:spPr>
            <a:xfrm>
              <a:off x="3893400" y="5287320"/>
              <a:ext cx="1735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66" name="Group 79"/>
            <p:cNvGrpSpPr/>
            <p:nvPr/>
          </p:nvGrpSpPr>
          <p:grpSpPr>
            <a:xfrm>
              <a:off x="4050360" y="5281200"/>
              <a:ext cx="170280" cy="36720"/>
              <a:chOff x="4050360" y="5281200"/>
              <a:chExt cx="170280" cy="36720"/>
            </a:xfrm>
          </p:grpSpPr>
          <p:sp>
            <p:nvSpPr>
              <p:cNvPr id="8767" name="CustomShape 80"/>
              <p:cNvSpPr/>
              <p:nvPr/>
            </p:nvSpPr>
            <p:spPr>
              <a:xfrm>
                <a:off x="4050360" y="5281200"/>
                <a:ext cx="170280" cy="367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68" name="CustomShape 81"/>
              <p:cNvSpPr/>
              <p:nvPr/>
            </p:nvSpPr>
            <p:spPr>
              <a:xfrm>
                <a:off x="4055040" y="5285880"/>
                <a:ext cx="1609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69" name="CustomShape 82"/>
            <p:cNvSpPr/>
            <p:nvPr/>
          </p:nvSpPr>
          <p:spPr>
            <a:xfrm>
              <a:off x="3895200" y="5374800"/>
              <a:ext cx="1753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70" name="Group 83"/>
            <p:cNvGrpSpPr/>
            <p:nvPr/>
          </p:nvGrpSpPr>
          <p:grpSpPr>
            <a:xfrm>
              <a:off x="4050720" y="5368320"/>
              <a:ext cx="170280" cy="33840"/>
              <a:chOff x="4050720" y="5368320"/>
              <a:chExt cx="170280" cy="33840"/>
            </a:xfrm>
          </p:grpSpPr>
          <p:sp>
            <p:nvSpPr>
              <p:cNvPr id="8771" name="CustomShape 84"/>
              <p:cNvSpPr/>
              <p:nvPr/>
            </p:nvSpPr>
            <p:spPr>
              <a:xfrm>
                <a:off x="4050720" y="5368320"/>
                <a:ext cx="17028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72" name="CustomShape 85"/>
              <p:cNvSpPr/>
              <p:nvPr/>
            </p:nvSpPr>
            <p:spPr>
              <a:xfrm>
                <a:off x="4052160" y="5373000"/>
                <a:ext cx="1641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73" name="CustomShape 86"/>
            <p:cNvSpPr/>
            <p:nvPr/>
          </p:nvSpPr>
          <p:spPr>
            <a:xfrm>
              <a:off x="3895200" y="5463720"/>
              <a:ext cx="1735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4" name="CustomShape 87"/>
            <p:cNvSpPr/>
            <p:nvPr/>
          </p:nvSpPr>
          <p:spPr>
            <a:xfrm>
              <a:off x="3896640" y="5542920"/>
              <a:ext cx="1753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75" name="Group 88"/>
            <p:cNvGrpSpPr/>
            <p:nvPr/>
          </p:nvGrpSpPr>
          <p:grpSpPr>
            <a:xfrm>
              <a:off x="4047120" y="5538240"/>
              <a:ext cx="168840" cy="37080"/>
              <a:chOff x="4047120" y="5538240"/>
              <a:chExt cx="168840" cy="37080"/>
            </a:xfrm>
          </p:grpSpPr>
          <p:sp>
            <p:nvSpPr>
              <p:cNvPr id="8776" name="CustomShape 89"/>
              <p:cNvSpPr/>
              <p:nvPr/>
            </p:nvSpPr>
            <p:spPr>
              <a:xfrm>
                <a:off x="4047120" y="5538240"/>
                <a:ext cx="16884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77" name="CustomShape 90"/>
              <p:cNvSpPr/>
              <p:nvPr/>
            </p:nvSpPr>
            <p:spPr>
              <a:xfrm>
                <a:off x="4050720" y="5541480"/>
                <a:ext cx="16092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78" name="CustomShape 91"/>
            <p:cNvSpPr/>
            <p:nvPr/>
          </p:nvSpPr>
          <p:spPr>
            <a:xfrm>
              <a:off x="4210200" y="5463360"/>
              <a:ext cx="7668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79" name="Group 92"/>
            <p:cNvGrpSpPr/>
            <p:nvPr/>
          </p:nvGrpSpPr>
          <p:grpSpPr>
            <a:xfrm>
              <a:off x="4047120" y="5455800"/>
              <a:ext cx="172080" cy="37080"/>
              <a:chOff x="4047120" y="5455800"/>
              <a:chExt cx="172080" cy="37080"/>
            </a:xfrm>
          </p:grpSpPr>
          <p:sp>
            <p:nvSpPr>
              <p:cNvPr id="8780" name="CustomShape 93"/>
              <p:cNvSpPr/>
              <p:nvPr/>
            </p:nvSpPr>
            <p:spPr>
              <a:xfrm>
                <a:off x="4047120" y="545580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81" name="CustomShape 94"/>
              <p:cNvSpPr/>
              <p:nvPr/>
            </p:nvSpPr>
            <p:spPr>
              <a:xfrm>
                <a:off x="4052160" y="5460480"/>
                <a:ext cx="16236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82" name="CustomShape 95"/>
            <p:cNvSpPr/>
            <p:nvPr/>
          </p:nvSpPr>
          <p:spPr>
            <a:xfrm>
              <a:off x="4198320" y="5217480"/>
              <a:ext cx="19440" cy="606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3" name="CustomShape 96"/>
            <p:cNvSpPr/>
            <p:nvPr/>
          </p:nvSpPr>
          <p:spPr>
            <a:xfrm>
              <a:off x="4217040" y="5371200"/>
              <a:ext cx="68760" cy="55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4" name="CustomShape 97"/>
            <p:cNvSpPr/>
            <p:nvPr/>
          </p:nvSpPr>
          <p:spPr>
            <a:xfrm>
              <a:off x="4218120" y="5284440"/>
              <a:ext cx="70920" cy="626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5" name="CustomShape 98"/>
            <p:cNvSpPr/>
            <p:nvPr/>
          </p:nvSpPr>
          <p:spPr>
            <a:xfrm>
              <a:off x="4277520" y="5797080"/>
              <a:ext cx="1296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6" name="CustomShape 99"/>
            <p:cNvSpPr/>
            <p:nvPr/>
          </p:nvSpPr>
          <p:spPr>
            <a:xfrm>
              <a:off x="4214160" y="5798160"/>
              <a:ext cx="7128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7" name="CustomShape 100"/>
            <p:cNvSpPr/>
            <p:nvPr/>
          </p:nvSpPr>
          <p:spPr>
            <a:xfrm>
              <a:off x="3871080" y="5816160"/>
              <a:ext cx="35280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8" name="CustomShape 101"/>
            <p:cNvSpPr/>
            <p:nvPr/>
          </p:nvSpPr>
          <p:spPr>
            <a:xfrm>
              <a:off x="3890160" y="5823720"/>
              <a:ext cx="314640" cy="198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9" name="CustomShape 102"/>
            <p:cNvSpPr/>
            <p:nvPr/>
          </p:nvSpPr>
          <p:spPr>
            <a:xfrm>
              <a:off x="3920400" y="5736600"/>
              <a:ext cx="4644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0" name="CustomShape 103"/>
            <p:cNvSpPr/>
            <p:nvPr/>
          </p:nvSpPr>
          <p:spPr>
            <a:xfrm>
              <a:off x="3972600" y="5736600"/>
              <a:ext cx="4644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1" name="CustomShape 104"/>
            <p:cNvSpPr/>
            <p:nvPr/>
          </p:nvSpPr>
          <p:spPr>
            <a:xfrm>
              <a:off x="4025160" y="5736600"/>
              <a:ext cx="4500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2" name="CustomShape 105"/>
            <p:cNvSpPr/>
            <p:nvPr/>
          </p:nvSpPr>
          <p:spPr>
            <a:xfrm>
              <a:off x="4142880" y="5590800"/>
              <a:ext cx="2448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93" name="Group 106"/>
          <p:cNvGrpSpPr/>
          <p:nvPr/>
        </p:nvGrpSpPr>
        <p:grpSpPr>
          <a:xfrm>
            <a:off x="8281080" y="5430240"/>
            <a:ext cx="343440" cy="637200"/>
            <a:chOff x="8281080" y="5430240"/>
            <a:chExt cx="343440" cy="637200"/>
          </a:xfrm>
        </p:grpSpPr>
        <p:sp>
          <p:nvSpPr>
            <p:cNvPr id="8794" name="CustomShape 107"/>
            <p:cNvSpPr/>
            <p:nvPr/>
          </p:nvSpPr>
          <p:spPr>
            <a:xfrm>
              <a:off x="8553960" y="5431320"/>
              <a:ext cx="67320" cy="6076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5" name="CustomShape 108"/>
            <p:cNvSpPr/>
            <p:nvPr/>
          </p:nvSpPr>
          <p:spPr>
            <a:xfrm>
              <a:off x="8297280" y="5430240"/>
              <a:ext cx="251280" cy="606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6" name="CustomShape 109"/>
            <p:cNvSpPr/>
            <p:nvPr/>
          </p:nvSpPr>
          <p:spPr>
            <a:xfrm>
              <a:off x="8566560" y="5468040"/>
              <a:ext cx="39600" cy="562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7" name="CustomShape 110"/>
            <p:cNvSpPr/>
            <p:nvPr/>
          </p:nvSpPr>
          <p:spPr>
            <a:xfrm>
              <a:off x="8557920" y="5752800"/>
              <a:ext cx="6264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8" name="CustomShape 111"/>
            <p:cNvSpPr/>
            <p:nvPr/>
          </p:nvSpPr>
          <p:spPr>
            <a:xfrm>
              <a:off x="8298720" y="5500080"/>
              <a:ext cx="143640" cy="118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99" name="Group 112"/>
            <p:cNvGrpSpPr/>
            <p:nvPr/>
          </p:nvGrpSpPr>
          <p:grpSpPr>
            <a:xfrm>
              <a:off x="8428680" y="5493600"/>
              <a:ext cx="138600" cy="33840"/>
              <a:chOff x="8428680" y="5493600"/>
              <a:chExt cx="138600" cy="33840"/>
            </a:xfrm>
          </p:grpSpPr>
          <p:sp>
            <p:nvSpPr>
              <p:cNvPr id="8800" name="CustomShape 113"/>
              <p:cNvSpPr/>
              <p:nvPr/>
            </p:nvSpPr>
            <p:spPr>
              <a:xfrm>
                <a:off x="8428680" y="5493600"/>
                <a:ext cx="1386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01" name="CustomShape 114"/>
              <p:cNvSpPr/>
              <p:nvPr/>
            </p:nvSpPr>
            <p:spPr>
              <a:xfrm>
                <a:off x="8431920" y="5498640"/>
                <a:ext cx="1321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02" name="CustomShape 115"/>
            <p:cNvSpPr/>
            <p:nvPr/>
          </p:nvSpPr>
          <p:spPr>
            <a:xfrm>
              <a:off x="8301600" y="5587560"/>
              <a:ext cx="141840" cy="118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03" name="Group 116"/>
            <p:cNvGrpSpPr/>
            <p:nvPr/>
          </p:nvGrpSpPr>
          <p:grpSpPr>
            <a:xfrm>
              <a:off x="8427240" y="5581080"/>
              <a:ext cx="140040" cy="33840"/>
              <a:chOff x="8427240" y="5581080"/>
              <a:chExt cx="140040" cy="33840"/>
            </a:xfrm>
          </p:grpSpPr>
          <p:sp>
            <p:nvSpPr>
              <p:cNvPr id="8804" name="CustomShape 117"/>
              <p:cNvSpPr/>
              <p:nvPr/>
            </p:nvSpPr>
            <p:spPr>
              <a:xfrm>
                <a:off x="8427240" y="5581080"/>
                <a:ext cx="1400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05" name="CustomShape 118"/>
              <p:cNvSpPr/>
              <p:nvPr/>
            </p:nvSpPr>
            <p:spPr>
              <a:xfrm>
                <a:off x="8429040" y="5586120"/>
                <a:ext cx="1339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06" name="CustomShape 119"/>
            <p:cNvSpPr/>
            <p:nvPr/>
          </p:nvSpPr>
          <p:spPr>
            <a:xfrm>
              <a:off x="8300160" y="5677920"/>
              <a:ext cx="141840" cy="118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7" name="CustomShape 120"/>
            <p:cNvSpPr/>
            <p:nvPr/>
          </p:nvSpPr>
          <p:spPr>
            <a:xfrm>
              <a:off x="8301600" y="5757480"/>
              <a:ext cx="1436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08" name="Group 121"/>
            <p:cNvGrpSpPr/>
            <p:nvPr/>
          </p:nvGrpSpPr>
          <p:grpSpPr>
            <a:xfrm>
              <a:off x="8425440" y="5749560"/>
              <a:ext cx="137160" cy="38520"/>
              <a:chOff x="8425440" y="5749560"/>
              <a:chExt cx="137160" cy="38520"/>
            </a:xfrm>
          </p:grpSpPr>
          <p:sp>
            <p:nvSpPr>
              <p:cNvPr id="8809" name="CustomShape 122"/>
              <p:cNvSpPr/>
              <p:nvPr/>
            </p:nvSpPr>
            <p:spPr>
              <a:xfrm>
                <a:off x="8425440" y="5749560"/>
                <a:ext cx="13716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10" name="CustomShape 123"/>
              <p:cNvSpPr/>
              <p:nvPr/>
            </p:nvSpPr>
            <p:spPr>
              <a:xfrm>
                <a:off x="8429040" y="5753880"/>
                <a:ext cx="1306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11" name="CustomShape 124"/>
            <p:cNvSpPr/>
            <p:nvPr/>
          </p:nvSpPr>
          <p:spPr>
            <a:xfrm>
              <a:off x="8558640" y="5676840"/>
              <a:ext cx="626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12" name="Group 125"/>
            <p:cNvGrpSpPr/>
            <p:nvPr/>
          </p:nvGrpSpPr>
          <p:grpSpPr>
            <a:xfrm>
              <a:off x="8425440" y="5670000"/>
              <a:ext cx="140040" cy="35280"/>
              <a:chOff x="8425440" y="5670000"/>
              <a:chExt cx="140040" cy="35280"/>
            </a:xfrm>
          </p:grpSpPr>
          <p:sp>
            <p:nvSpPr>
              <p:cNvPr id="8813" name="CustomShape 126"/>
              <p:cNvSpPr/>
              <p:nvPr/>
            </p:nvSpPr>
            <p:spPr>
              <a:xfrm>
                <a:off x="8425440" y="5670000"/>
                <a:ext cx="14004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14" name="CustomShape 127"/>
              <p:cNvSpPr/>
              <p:nvPr/>
            </p:nvSpPr>
            <p:spPr>
              <a:xfrm>
                <a:off x="8429040" y="5674680"/>
                <a:ext cx="1339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15" name="CustomShape 128"/>
            <p:cNvSpPr/>
            <p:nvPr/>
          </p:nvSpPr>
          <p:spPr>
            <a:xfrm>
              <a:off x="8549640" y="5430240"/>
              <a:ext cx="14760" cy="608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6" name="CustomShape 129"/>
            <p:cNvSpPr/>
            <p:nvPr/>
          </p:nvSpPr>
          <p:spPr>
            <a:xfrm>
              <a:off x="8564400" y="5584320"/>
              <a:ext cx="5616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7" name="CustomShape 130"/>
            <p:cNvSpPr/>
            <p:nvPr/>
          </p:nvSpPr>
          <p:spPr>
            <a:xfrm>
              <a:off x="8565120" y="5497200"/>
              <a:ext cx="5796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8" name="CustomShape 131"/>
            <p:cNvSpPr/>
            <p:nvPr/>
          </p:nvSpPr>
          <p:spPr>
            <a:xfrm>
              <a:off x="8614440" y="6011280"/>
              <a:ext cx="10080" cy="241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9" name="CustomShape 132"/>
            <p:cNvSpPr/>
            <p:nvPr/>
          </p:nvSpPr>
          <p:spPr>
            <a:xfrm>
              <a:off x="8562240" y="6012360"/>
              <a:ext cx="5832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0" name="CustomShape 133"/>
            <p:cNvSpPr/>
            <p:nvPr/>
          </p:nvSpPr>
          <p:spPr>
            <a:xfrm>
              <a:off x="8281080" y="6030360"/>
              <a:ext cx="28944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1" name="CustomShape 134"/>
            <p:cNvSpPr/>
            <p:nvPr/>
          </p:nvSpPr>
          <p:spPr>
            <a:xfrm>
              <a:off x="8297280" y="6038280"/>
              <a:ext cx="257760" cy="19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2" name="CustomShape 135"/>
            <p:cNvSpPr/>
            <p:nvPr/>
          </p:nvSpPr>
          <p:spPr>
            <a:xfrm>
              <a:off x="8320680" y="5951160"/>
              <a:ext cx="385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3" name="CustomShape 136"/>
            <p:cNvSpPr/>
            <p:nvPr/>
          </p:nvSpPr>
          <p:spPr>
            <a:xfrm>
              <a:off x="8365320" y="5951160"/>
              <a:ext cx="3708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4" name="CustomShape 137"/>
            <p:cNvSpPr/>
            <p:nvPr/>
          </p:nvSpPr>
          <p:spPr>
            <a:xfrm>
              <a:off x="8406720" y="5949360"/>
              <a:ext cx="3708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5" name="CustomShape 138"/>
            <p:cNvSpPr/>
            <p:nvPr/>
          </p:nvSpPr>
          <p:spPr>
            <a:xfrm>
              <a:off x="8503200" y="5805000"/>
              <a:ext cx="1944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26" name="Group 139"/>
          <p:cNvGrpSpPr/>
          <p:nvPr/>
        </p:nvGrpSpPr>
        <p:grpSpPr>
          <a:xfrm>
            <a:off x="7551000" y="3671280"/>
            <a:ext cx="342000" cy="635760"/>
            <a:chOff x="7551000" y="3671280"/>
            <a:chExt cx="342000" cy="635760"/>
          </a:xfrm>
        </p:grpSpPr>
        <p:sp>
          <p:nvSpPr>
            <p:cNvPr id="8827" name="CustomShape 140"/>
            <p:cNvSpPr/>
            <p:nvPr/>
          </p:nvSpPr>
          <p:spPr>
            <a:xfrm>
              <a:off x="7822440" y="3672360"/>
              <a:ext cx="66960" cy="6062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8" name="CustomShape 141"/>
            <p:cNvSpPr/>
            <p:nvPr/>
          </p:nvSpPr>
          <p:spPr>
            <a:xfrm>
              <a:off x="7566840" y="3671280"/>
              <a:ext cx="251280" cy="6051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9" name="CustomShape 142"/>
            <p:cNvSpPr/>
            <p:nvPr/>
          </p:nvSpPr>
          <p:spPr>
            <a:xfrm>
              <a:off x="7835040" y="3708720"/>
              <a:ext cx="39600" cy="56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0" name="CustomShape 143"/>
            <p:cNvSpPr/>
            <p:nvPr/>
          </p:nvSpPr>
          <p:spPr>
            <a:xfrm>
              <a:off x="7826400" y="3993120"/>
              <a:ext cx="6228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1" name="CustomShape 144"/>
            <p:cNvSpPr/>
            <p:nvPr/>
          </p:nvSpPr>
          <p:spPr>
            <a:xfrm>
              <a:off x="7568640" y="3741120"/>
              <a:ext cx="1418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32" name="Group 145"/>
            <p:cNvGrpSpPr/>
            <p:nvPr/>
          </p:nvGrpSpPr>
          <p:grpSpPr>
            <a:xfrm>
              <a:off x="7696800" y="3735000"/>
              <a:ext cx="138600" cy="36720"/>
              <a:chOff x="7696800" y="3735000"/>
              <a:chExt cx="138600" cy="36720"/>
            </a:xfrm>
          </p:grpSpPr>
          <p:sp>
            <p:nvSpPr>
              <p:cNvPr id="8833" name="CustomShape 146"/>
              <p:cNvSpPr/>
              <p:nvPr/>
            </p:nvSpPr>
            <p:spPr>
              <a:xfrm>
                <a:off x="7696800" y="3735000"/>
                <a:ext cx="138600" cy="367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34" name="CustomShape 147"/>
              <p:cNvSpPr/>
              <p:nvPr/>
            </p:nvSpPr>
            <p:spPr>
              <a:xfrm>
                <a:off x="7700040" y="3739680"/>
                <a:ext cx="13248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35" name="CustomShape 148"/>
            <p:cNvSpPr/>
            <p:nvPr/>
          </p:nvSpPr>
          <p:spPr>
            <a:xfrm>
              <a:off x="7571520" y="3828600"/>
              <a:ext cx="1418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36" name="Group 149"/>
            <p:cNvGrpSpPr/>
            <p:nvPr/>
          </p:nvGrpSpPr>
          <p:grpSpPr>
            <a:xfrm>
              <a:off x="7697160" y="3822120"/>
              <a:ext cx="138600" cy="33840"/>
              <a:chOff x="7697160" y="3822120"/>
              <a:chExt cx="138600" cy="33840"/>
            </a:xfrm>
          </p:grpSpPr>
          <p:sp>
            <p:nvSpPr>
              <p:cNvPr id="8837" name="CustomShape 150"/>
              <p:cNvSpPr/>
              <p:nvPr/>
            </p:nvSpPr>
            <p:spPr>
              <a:xfrm>
                <a:off x="7697160" y="3822120"/>
                <a:ext cx="1386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38" name="CustomShape 151"/>
              <p:cNvSpPr/>
              <p:nvPr/>
            </p:nvSpPr>
            <p:spPr>
              <a:xfrm>
                <a:off x="7698600" y="3826800"/>
                <a:ext cx="13248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39" name="CustomShape 152"/>
            <p:cNvSpPr/>
            <p:nvPr/>
          </p:nvSpPr>
          <p:spPr>
            <a:xfrm>
              <a:off x="7570080" y="3917520"/>
              <a:ext cx="1418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0" name="CustomShape 153"/>
            <p:cNvSpPr/>
            <p:nvPr/>
          </p:nvSpPr>
          <p:spPr>
            <a:xfrm>
              <a:off x="7571520" y="3996720"/>
              <a:ext cx="1432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41" name="Group 154"/>
            <p:cNvGrpSpPr/>
            <p:nvPr/>
          </p:nvGrpSpPr>
          <p:grpSpPr>
            <a:xfrm>
              <a:off x="7693560" y="3992040"/>
              <a:ext cx="137160" cy="37080"/>
              <a:chOff x="7693560" y="3992040"/>
              <a:chExt cx="137160" cy="37080"/>
            </a:xfrm>
          </p:grpSpPr>
          <p:sp>
            <p:nvSpPr>
              <p:cNvPr id="8842" name="CustomShape 155"/>
              <p:cNvSpPr/>
              <p:nvPr/>
            </p:nvSpPr>
            <p:spPr>
              <a:xfrm>
                <a:off x="7693560" y="3992040"/>
                <a:ext cx="13716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43" name="CustomShape 156"/>
              <p:cNvSpPr/>
              <p:nvPr/>
            </p:nvSpPr>
            <p:spPr>
              <a:xfrm>
                <a:off x="7697160" y="3995280"/>
                <a:ext cx="1306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44" name="CustomShape 157"/>
            <p:cNvSpPr/>
            <p:nvPr/>
          </p:nvSpPr>
          <p:spPr>
            <a:xfrm>
              <a:off x="7827120" y="3917160"/>
              <a:ext cx="6228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45" name="Group 158"/>
            <p:cNvGrpSpPr/>
            <p:nvPr/>
          </p:nvGrpSpPr>
          <p:grpSpPr>
            <a:xfrm>
              <a:off x="7695360" y="3909600"/>
              <a:ext cx="138600" cy="37080"/>
              <a:chOff x="7695360" y="3909600"/>
              <a:chExt cx="138600" cy="37080"/>
            </a:xfrm>
          </p:grpSpPr>
          <p:sp>
            <p:nvSpPr>
              <p:cNvPr id="8846" name="CustomShape 159"/>
              <p:cNvSpPr/>
              <p:nvPr/>
            </p:nvSpPr>
            <p:spPr>
              <a:xfrm>
                <a:off x="7695360" y="3909600"/>
                <a:ext cx="13860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47" name="CustomShape 160"/>
              <p:cNvSpPr/>
              <p:nvPr/>
            </p:nvSpPr>
            <p:spPr>
              <a:xfrm>
                <a:off x="7698600" y="3914280"/>
                <a:ext cx="13212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48" name="CustomShape 161"/>
            <p:cNvSpPr/>
            <p:nvPr/>
          </p:nvSpPr>
          <p:spPr>
            <a:xfrm>
              <a:off x="7817400" y="3671280"/>
              <a:ext cx="14760" cy="606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9" name="CustomShape 162"/>
            <p:cNvSpPr/>
            <p:nvPr/>
          </p:nvSpPr>
          <p:spPr>
            <a:xfrm>
              <a:off x="7832880" y="3825000"/>
              <a:ext cx="55800" cy="55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0" name="CustomShape 163"/>
            <p:cNvSpPr/>
            <p:nvPr/>
          </p:nvSpPr>
          <p:spPr>
            <a:xfrm>
              <a:off x="7833600" y="3738240"/>
              <a:ext cx="57600" cy="626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1" name="CustomShape 164"/>
            <p:cNvSpPr/>
            <p:nvPr/>
          </p:nvSpPr>
          <p:spPr>
            <a:xfrm>
              <a:off x="7882920" y="4250880"/>
              <a:ext cx="1008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2" name="CustomShape 165"/>
            <p:cNvSpPr/>
            <p:nvPr/>
          </p:nvSpPr>
          <p:spPr>
            <a:xfrm>
              <a:off x="7830720" y="4251960"/>
              <a:ext cx="5796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3" name="CustomShape 166"/>
            <p:cNvSpPr/>
            <p:nvPr/>
          </p:nvSpPr>
          <p:spPr>
            <a:xfrm>
              <a:off x="7551000" y="4269960"/>
              <a:ext cx="28800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4" name="CustomShape 167"/>
            <p:cNvSpPr/>
            <p:nvPr/>
          </p:nvSpPr>
          <p:spPr>
            <a:xfrm>
              <a:off x="7566840" y="4277520"/>
              <a:ext cx="256320" cy="198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5" name="CustomShape 168"/>
            <p:cNvSpPr/>
            <p:nvPr/>
          </p:nvSpPr>
          <p:spPr>
            <a:xfrm>
              <a:off x="7590600" y="4190400"/>
              <a:ext cx="385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6" name="CustomShape 169"/>
            <p:cNvSpPr/>
            <p:nvPr/>
          </p:nvSpPr>
          <p:spPr>
            <a:xfrm>
              <a:off x="7633440" y="4190400"/>
              <a:ext cx="3852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7" name="CustomShape 170"/>
            <p:cNvSpPr/>
            <p:nvPr/>
          </p:nvSpPr>
          <p:spPr>
            <a:xfrm>
              <a:off x="7676280" y="4190400"/>
              <a:ext cx="3708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8" name="CustomShape 171"/>
            <p:cNvSpPr/>
            <p:nvPr/>
          </p:nvSpPr>
          <p:spPr>
            <a:xfrm>
              <a:off x="7773120" y="4044240"/>
              <a:ext cx="1800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59" name="CustomShape 172"/>
          <p:cNvSpPr/>
          <p:nvPr/>
        </p:nvSpPr>
        <p:spPr>
          <a:xfrm>
            <a:off x="5634360" y="6073200"/>
            <a:ext cx="136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KingCDN.com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860" name="Picture 7" descr="Bob"/>
          <p:cNvPicPr/>
          <p:nvPr/>
        </p:nvPicPr>
        <p:blipFill>
          <a:blip r:embed="rId2"/>
          <a:stretch/>
        </p:blipFill>
        <p:spPr>
          <a:xfrm>
            <a:off x="6887520" y="2274480"/>
            <a:ext cx="532440" cy="543600"/>
          </a:xfrm>
          <a:prstGeom prst="rect">
            <a:avLst/>
          </a:prstGeom>
          <a:ln w="0">
            <a:noFill/>
          </a:ln>
        </p:spPr>
      </p:pic>
      <p:grpSp>
        <p:nvGrpSpPr>
          <p:cNvPr id="8861" name="Group 173"/>
          <p:cNvGrpSpPr/>
          <p:nvPr/>
        </p:nvGrpSpPr>
        <p:grpSpPr>
          <a:xfrm>
            <a:off x="4317840" y="2918880"/>
            <a:ext cx="1627560" cy="1062720"/>
            <a:chOff x="4317840" y="2918880"/>
            <a:chExt cx="1627560" cy="1062720"/>
          </a:xfrm>
        </p:grpSpPr>
        <p:sp>
          <p:nvSpPr>
            <p:cNvPr id="8862" name="CustomShape 174"/>
            <p:cNvSpPr/>
            <p:nvPr/>
          </p:nvSpPr>
          <p:spPr>
            <a:xfrm flipH="1">
              <a:off x="4317480" y="2918880"/>
              <a:ext cx="1627560" cy="106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63" name="Group 175"/>
            <p:cNvGrpSpPr/>
            <p:nvPr/>
          </p:nvGrpSpPr>
          <p:grpSpPr>
            <a:xfrm>
              <a:off x="4887000" y="3291840"/>
              <a:ext cx="314280" cy="344160"/>
              <a:chOff x="4887000" y="3291840"/>
              <a:chExt cx="314280" cy="344160"/>
            </a:xfrm>
          </p:grpSpPr>
          <p:sp>
            <p:nvSpPr>
              <p:cNvPr id="8864" name="CustomShape 176"/>
              <p:cNvSpPr/>
              <p:nvPr/>
            </p:nvSpPr>
            <p:spPr>
              <a:xfrm>
                <a:off x="4898520" y="3333240"/>
                <a:ext cx="302760" cy="302760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65" name="CustomShape 177"/>
              <p:cNvSpPr/>
              <p:nvPr/>
            </p:nvSpPr>
            <p:spPr>
              <a:xfrm>
                <a:off x="4887000" y="3291840"/>
                <a:ext cx="29304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  <a:spcBef>
                    <a:spcPts val="320"/>
                  </a:spcBef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1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sp>
        <p:nvSpPr>
          <p:cNvPr id="8866" name="CustomShape 178"/>
          <p:cNvSpPr/>
          <p:nvPr/>
        </p:nvSpPr>
        <p:spPr>
          <a:xfrm>
            <a:off x="3091680" y="2344320"/>
            <a:ext cx="2861280" cy="84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1. Bob gets URL for video http://netcinema.com/6Y7B23V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from netcinema.com web page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8867" name="Group 179"/>
          <p:cNvGrpSpPr/>
          <p:nvPr/>
        </p:nvGrpSpPr>
        <p:grpSpPr>
          <a:xfrm>
            <a:off x="6747840" y="3107880"/>
            <a:ext cx="713160" cy="683280"/>
            <a:chOff x="6747840" y="3107880"/>
            <a:chExt cx="713160" cy="683280"/>
          </a:xfrm>
        </p:grpSpPr>
        <p:sp>
          <p:nvSpPr>
            <p:cNvPr id="8868" name="CustomShape 180"/>
            <p:cNvSpPr/>
            <p:nvPr/>
          </p:nvSpPr>
          <p:spPr>
            <a:xfrm>
              <a:off x="6747840" y="3107880"/>
              <a:ext cx="713160" cy="683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69" name="Group 181"/>
            <p:cNvGrpSpPr/>
            <p:nvPr/>
          </p:nvGrpSpPr>
          <p:grpSpPr>
            <a:xfrm>
              <a:off x="6886800" y="3162240"/>
              <a:ext cx="319320" cy="357840"/>
              <a:chOff x="6886800" y="3162240"/>
              <a:chExt cx="319320" cy="357840"/>
            </a:xfrm>
          </p:grpSpPr>
          <p:sp>
            <p:nvSpPr>
              <p:cNvPr id="8870" name="CustomShape 182"/>
              <p:cNvSpPr/>
              <p:nvPr/>
            </p:nvSpPr>
            <p:spPr>
              <a:xfrm>
                <a:off x="6903000" y="3217680"/>
                <a:ext cx="303120" cy="302400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71" name="CustomShape 183"/>
              <p:cNvSpPr/>
              <p:nvPr/>
            </p:nvSpPr>
            <p:spPr>
              <a:xfrm>
                <a:off x="6886800" y="3162240"/>
                <a:ext cx="29304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  <a:spcBef>
                    <a:spcPts val="320"/>
                  </a:spcBef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2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sp>
        <p:nvSpPr>
          <p:cNvPr id="8872" name="CustomShape 184"/>
          <p:cNvSpPr/>
          <p:nvPr/>
        </p:nvSpPr>
        <p:spPr>
          <a:xfrm>
            <a:off x="7200000" y="2863440"/>
            <a:ext cx="384876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1599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2. resolve http://netcinema.com/6Y7B23V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via Bob’s local DNS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73" name="CustomShape 185"/>
          <p:cNvSpPr/>
          <p:nvPr/>
        </p:nvSpPr>
        <p:spPr>
          <a:xfrm>
            <a:off x="3213720" y="5809680"/>
            <a:ext cx="170748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netcinema’s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authoratative DNS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74" name="CustomShape 186"/>
          <p:cNvSpPr/>
          <p:nvPr/>
        </p:nvSpPr>
        <p:spPr>
          <a:xfrm flipH="1">
            <a:off x="4439520" y="4041360"/>
            <a:ext cx="3099240" cy="13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75" name="CustomShape 187"/>
          <p:cNvSpPr/>
          <p:nvPr/>
        </p:nvSpPr>
        <p:spPr>
          <a:xfrm flipH="1">
            <a:off x="4420440" y="4150800"/>
            <a:ext cx="3099240" cy="13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76" name="Group 188"/>
          <p:cNvGrpSpPr/>
          <p:nvPr/>
        </p:nvGrpSpPr>
        <p:grpSpPr>
          <a:xfrm>
            <a:off x="4668480" y="5100120"/>
            <a:ext cx="314640" cy="343440"/>
            <a:chOff x="4668480" y="5100120"/>
            <a:chExt cx="314640" cy="343440"/>
          </a:xfrm>
        </p:grpSpPr>
        <p:sp>
          <p:nvSpPr>
            <p:cNvPr id="8877" name="CustomShape 189"/>
            <p:cNvSpPr/>
            <p:nvPr/>
          </p:nvSpPr>
          <p:spPr>
            <a:xfrm>
              <a:off x="4680360" y="5141520"/>
              <a:ext cx="302760" cy="302040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8" name="CustomShape 190"/>
            <p:cNvSpPr/>
            <p:nvPr/>
          </p:nvSpPr>
          <p:spPr>
            <a:xfrm>
              <a:off x="4668480" y="5100120"/>
              <a:ext cx="2930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320"/>
                </a:spcBef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3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8879" name="CustomShape 191"/>
          <p:cNvSpPr/>
          <p:nvPr/>
        </p:nvSpPr>
        <p:spPr>
          <a:xfrm>
            <a:off x="4636440" y="4474800"/>
            <a:ext cx="3199320" cy="541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1599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3. netcinema’s DNS returns CNAME for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http://KingCDN.com/NetC6y&amp;B</a:t>
            </a: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23V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80" name="CustomShape 192"/>
          <p:cNvSpPr/>
          <p:nvPr/>
        </p:nvSpPr>
        <p:spPr>
          <a:xfrm>
            <a:off x="7860600" y="4357080"/>
            <a:ext cx="446760" cy="9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81" name="CustomShape 193"/>
          <p:cNvSpPr/>
          <p:nvPr/>
        </p:nvSpPr>
        <p:spPr>
          <a:xfrm>
            <a:off x="7955640" y="4368240"/>
            <a:ext cx="446760" cy="95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82" name="Group 194"/>
          <p:cNvGrpSpPr/>
          <p:nvPr/>
        </p:nvGrpSpPr>
        <p:grpSpPr>
          <a:xfrm>
            <a:off x="7946640" y="4609440"/>
            <a:ext cx="314640" cy="345240"/>
            <a:chOff x="7946640" y="4609440"/>
            <a:chExt cx="314640" cy="345240"/>
          </a:xfrm>
        </p:grpSpPr>
        <p:sp>
          <p:nvSpPr>
            <p:cNvPr id="8883" name="CustomShape 195"/>
            <p:cNvSpPr/>
            <p:nvPr/>
          </p:nvSpPr>
          <p:spPr>
            <a:xfrm>
              <a:off x="7958520" y="4651200"/>
              <a:ext cx="302760" cy="303480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4" name="CustomShape 196"/>
            <p:cNvSpPr/>
            <p:nvPr/>
          </p:nvSpPr>
          <p:spPr>
            <a:xfrm>
              <a:off x="7946640" y="4609440"/>
              <a:ext cx="2930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320"/>
                </a:spcBef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4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8885" name="CustomShape 197"/>
          <p:cNvSpPr/>
          <p:nvPr/>
        </p:nvSpPr>
        <p:spPr>
          <a:xfrm>
            <a:off x="6611040" y="3204720"/>
            <a:ext cx="811800" cy="82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86" name="Group 198"/>
          <p:cNvGrpSpPr/>
          <p:nvPr/>
        </p:nvGrpSpPr>
        <p:grpSpPr>
          <a:xfrm>
            <a:off x="6984720" y="3549240"/>
            <a:ext cx="314640" cy="344880"/>
            <a:chOff x="6984720" y="3549240"/>
            <a:chExt cx="314640" cy="344880"/>
          </a:xfrm>
        </p:grpSpPr>
        <p:sp>
          <p:nvSpPr>
            <p:cNvPr id="8887" name="CustomShape 199"/>
            <p:cNvSpPr/>
            <p:nvPr/>
          </p:nvSpPr>
          <p:spPr>
            <a:xfrm>
              <a:off x="6996600" y="3590640"/>
              <a:ext cx="302760" cy="303480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8" name="CustomShape 200"/>
            <p:cNvSpPr/>
            <p:nvPr/>
          </p:nvSpPr>
          <p:spPr>
            <a:xfrm>
              <a:off x="6984720" y="3549240"/>
              <a:ext cx="2930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320"/>
                </a:spcBef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5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8889" name="CustomShape 201"/>
          <p:cNvSpPr/>
          <p:nvPr/>
        </p:nvSpPr>
        <p:spPr>
          <a:xfrm flipH="1">
            <a:off x="6139080" y="3084120"/>
            <a:ext cx="3600" cy="236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90" name="CustomShape 202"/>
          <p:cNvSpPr/>
          <p:nvPr/>
        </p:nvSpPr>
        <p:spPr>
          <a:xfrm>
            <a:off x="6168240" y="3077640"/>
            <a:ext cx="297360" cy="2283480"/>
          </a:xfrm>
          <a:prstGeom prst="upArrow">
            <a:avLst>
              <a:gd name="adj1" fmla="val 50000"/>
              <a:gd name="adj2" fmla="val 50249"/>
            </a:avLst>
          </a:prstGeom>
          <a:gradFill rotWithShape="0">
            <a:gsLst>
              <a:gs pos="64000">
                <a:srgbClr val="000090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1" name="CustomShape 203"/>
          <p:cNvSpPr/>
          <p:nvPr/>
        </p:nvSpPr>
        <p:spPr>
          <a:xfrm>
            <a:off x="5082480" y="3614400"/>
            <a:ext cx="2026080" cy="780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1599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6. request video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KINGCDN server,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streamed via HTTP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92" name="CustomShape 204"/>
          <p:cNvSpPr/>
          <p:nvPr/>
        </p:nvSpPr>
        <p:spPr>
          <a:xfrm>
            <a:off x="7662240" y="6035040"/>
            <a:ext cx="164484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KingCDN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authoritative DNS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93" name="CustomShape 205"/>
          <p:cNvSpPr/>
          <p:nvPr/>
        </p:nvSpPr>
        <p:spPr>
          <a:xfrm>
            <a:off x="7868160" y="3595320"/>
            <a:ext cx="1012320" cy="7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Bob’s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local DNS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94" name="CustomShape 206"/>
          <p:cNvSpPr/>
          <p:nvPr/>
        </p:nvSpPr>
        <p:spPr>
          <a:xfrm>
            <a:off x="1189080" y="1238400"/>
            <a:ext cx="8089920" cy="7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Bob (client) requests video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http://netcinema.com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6Y7B23V</a:t>
            </a:r>
            <a:endParaRPr b="0" lang="en-US" sz="2400" spc="-1" strike="noStrike">
              <a:latin typeface="Arial"/>
            </a:endParaRPr>
          </a:p>
          <a:p>
            <a:pPr marL="457200" indent="-228960">
              <a:lnSpc>
                <a:spcPct val="100000"/>
              </a:lnSpc>
              <a:buClr>
                <a:srgbClr val="0000a3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stored in CDN at http://KingCDN.com/NetC6y&amp;B23V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95" name="CustomShape 20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5D2B0341-E5B1-401F-ACA9-37A36F4A53B7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69" dur="indefinite" restart="never" nodeType="tmRoot">
          <p:childTnLst>
            <p:seq>
              <p:cTn id="2770" dur="indefinite" nodeType="mainSeq">
                <p:childTnLst>
                  <p:par>
                    <p:cTn id="2771" fill="hold">
                      <p:stCondLst>
                        <p:cond delay="indefinite"/>
                      </p:stCondLst>
                      <p:childTnLst>
                        <p:par>
                          <p:cTn id="2772" fill="hold">
                            <p:stCondLst>
                              <p:cond delay="0"/>
                            </p:stCondLst>
                            <p:childTnLst>
                              <p:par>
                                <p:cTn id="277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75" dur="500"/>
                                        <p:tgtEl>
                                          <p:spTgt spid="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78" dur="500"/>
                                        <p:tgtEl>
                                          <p:spTgt spid="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9" fill="hold">
                      <p:stCondLst>
                        <p:cond delay="indefinite"/>
                      </p:stCondLst>
                      <p:childTnLst>
                        <p:par>
                          <p:cTn id="2780" fill="hold">
                            <p:stCondLst>
                              <p:cond delay="0"/>
                            </p:stCondLst>
                            <p:childTnLst>
                              <p:par>
                                <p:cTn id="2781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82" dur="500"/>
                                        <p:tgtEl>
                                          <p:spTgt spid="88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4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786" dur="500"/>
                                        <p:tgtEl>
                                          <p:spTgt spid="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89" dur="500"/>
                                        <p:tgtEl>
                                          <p:spTgt spid="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0" fill="hold">
                      <p:stCondLst>
                        <p:cond delay="indefinite"/>
                      </p:stCondLst>
                      <p:childTnLst>
                        <p:par>
                          <p:cTn id="2791" fill="hold">
                            <p:stCondLst>
                              <p:cond delay="0"/>
                            </p:stCondLst>
                            <p:childTnLst>
                              <p:par>
                                <p:cTn id="2792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793" dur="500"/>
                                        <p:tgtEl>
                                          <p:spTgt spid="8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5" nodeType="with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797" dur="500"/>
                                        <p:tgtEl>
                                          <p:spTgt spid="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01" dur="500"/>
                                        <p:tgtEl>
                                          <p:spTgt spid="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3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05" dur="500"/>
                                        <p:tgtEl>
                                          <p:spTgt spid="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08" dur="500"/>
                                        <p:tgtEl>
                                          <p:spTgt spid="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9" fill="hold">
                      <p:stCondLst>
                        <p:cond delay="indefinite"/>
                      </p:stCondLst>
                      <p:childTnLst>
                        <p:par>
                          <p:cTn id="2810" fill="hold">
                            <p:stCondLst>
                              <p:cond delay="0"/>
                            </p:stCondLst>
                            <p:childTnLst>
                              <p:par>
                                <p:cTn id="2811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812" dur="500"/>
                                        <p:tgtEl>
                                          <p:spTgt spid="8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4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816" dur="500"/>
                                        <p:tgtEl>
                                          <p:spTgt spid="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7" fill="hold">
                            <p:stCondLst>
                              <p:cond delay="500"/>
                            </p:stCondLst>
                            <p:childTnLst>
                              <p:par>
                                <p:cTn id="281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820" dur="500"/>
                                        <p:tgtEl>
                                          <p:spTgt spid="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2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24" dur="500"/>
                                        <p:tgtEl>
                                          <p:spTgt spid="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26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828" dur="500"/>
                                        <p:tgtEl>
                                          <p:spTgt spid="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9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32" dur="500"/>
                                        <p:tgtEl>
                                          <p:spTgt spid="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83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836" dur="500"/>
                                        <p:tgtEl>
                                          <p:spTgt spid="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3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840" dur="500"/>
                                        <p:tgtEl>
                                          <p:spTgt spid="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43" dur="500"/>
                                        <p:tgtEl>
                                          <p:spTgt spid="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Case study: Netflix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897" name="Group 2"/>
          <p:cNvGrpSpPr/>
          <p:nvPr/>
        </p:nvGrpSpPr>
        <p:grpSpPr>
          <a:xfrm>
            <a:off x="2638440" y="3253680"/>
            <a:ext cx="462240" cy="637200"/>
            <a:chOff x="2638440" y="3253680"/>
            <a:chExt cx="462240" cy="637200"/>
          </a:xfrm>
        </p:grpSpPr>
        <p:sp>
          <p:nvSpPr>
            <p:cNvPr id="8898" name="CustomShape 3"/>
            <p:cNvSpPr/>
            <p:nvPr/>
          </p:nvSpPr>
          <p:spPr>
            <a:xfrm>
              <a:off x="3005280" y="3254760"/>
              <a:ext cx="91080" cy="6076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9" name="CustomShape 4"/>
            <p:cNvSpPr/>
            <p:nvPr/>
          </p:nvSpPr>
          <p:spPr>
            <a:xfrm>
              <a:off x="2658960" y="3253680"/>
              <a:ext cx="340200" cy="606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0" name="CustomShape 5"/>
            <p:cNvSpPr/>
            <p:nvPr/>
          </p:nvSpPr>
          <p:spPr>
            <a:xfrm>
              <a:off x="3022560" y="3291480"/>
              <a:ext cx="54000" cy="562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1" name="CustomShape 6"/>
            <p:cNvSpPr/>
            <p:nvPr/>
          </p:nvSpPr>
          <p:spPr>
            <a:xfrm>
              <a:off x="3010680" y="3576240"/>
              <a:ext cx="8460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2" name="CustomShape 7"/>
            <p:cNvSpPr/>
            <p:nvPr/>
          </p:nvSpPr>
          <p:spPr>
            <a:xfrm>
              <a:off x="2662200" y="3323520"/>
              <a:ext cx="1926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03" name="Group 8"/>
            <p:cNvGrpSpPr/>
            <p:nvPr/>
          </p:nvGrpSpPr>
          <p:grpSpPr>
            <a:xfrm>
              <a:off x="2836800" y="3317040"/>
              <a:ext cx="187920" cy="33840"/>
              <a:chOff x="2836800" y="3317040"/>
              <a:chExt cx="187920" cy="33840"/>
            </a:xfrm>
          </p:grpSpPr>
          <p:sp>
            <p:nvSpPr>
              <p:cNvPr id="8904" name="CustomShape 9"/>
              <p:cNvSpPr/>
              <p:nvPr/>
            </p:nvSpPr>
            <p:spPr>
              <a:xfrm>
                <a:off x="2836800" y="3317040"/>
                <a:ext cx="187920" cy="33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05" name="CustomShape 10"/>
              <p:cNvSpPr/>
              <p:nvPr/>
            </p:nvSpPr>
            <p:spPr>
              <a:xfrm>
                <a:off x="2841840" y="3322080"/>
                <a:ext cx="17820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06" name="CustomShape 11"/>
            <p:cNvSpPr/>
            <p:nvPr/>
          </p:nvSpPr>
          <p:spPr>
            <a:xfrm>
              <a:off x="2665440" y="3411000"/>
              <a:ext cx="1926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07" name="Group 12"/>
            <p:cNvGrpSpPr/>
            <p:nvPr/>
          </p:nvGrpSpPr>
          <p:grpSpPr>
            <a:xfrm>
              <a:off x="2835360" y="3404520"/>
              <a:ext cx="187920" cy="33840"/>
              <a:chOff x="2835360" y="3404520"/>
              <a:chExt cx="187920" cy="33840"/>
            </a:xfrm>
          </p:grpSpPr>
          <p:sp>
            <p:nvSpPr>
              <p:cNvPr id="8908" name="CustomShape 13"/>
              <p:cNvSpPr/>
              <p:nvPr/>
            </p:nvSpPr>
            <p:spPr>
              <a:xfrm>
                <a:off x="2835360" y="3404520"/>
                <a:ext cx="187920" cy="33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09" name="CustomShape 14"/>
              <p:cNvSpPr/>
              <p:nvPr/>
            </p:nvSpPr>
            <p:spPr>
              <a:xfrm>
                <a:off x="2838600" y="3409560"/>
                <a:ext cx="18000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10" name="CustomShape 15"/>
            <p:cNvSpPr/>
            <p:nvPr/>
          </p:nvSpPr>
          <p:spPr>
            <a:xfrm>
              <a:off x="2664000" y="3501360"/>
              <a:ext cx="1926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1" name="CustomShape 16"/>
            <p:cNvSpPr/>
            <p:nvPr/>
          </p:nvSpPr>
          <p:spPr>
            <a:xfrm>
              <a:off x="2667240" y="3580920"/>
              <a:ext cx="19260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12" name="Group 17"/>
            <p:cNvGrpSpPr/>
            <p:nvPr/>
          </p:nvGrpSpPr>
          <p:grpSpPr>
            <a:xfrm>
              <a:off x="2832120" y="3573000"/>
              <a:ext cx="186120" cy="38520"/>
              <a:chOff x="2832120" y="3573000"/>
              <a:chExt cx="186120" cy="38520"/>
            </a:xfrm>
          </p:grpSpPr>
          <p:sp>
            <p:nvSpPr>
              <p:cNvPr id="8913" name="CustomShape 18"/>
              <p:cNvSpPr/>
              <p:nvPr/>
            </p:nvSpPr>
            <p:spPr>
              <a:xfrm>
                <a:off x="2832120" y="3573000"/>
                <a:ext cx="18612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14" name="CustomShape 19"/>
              <p:cNvSpPr/>
              <p:nvPr/>
            </p:nvSpPr>
            <p:spPr>
              <a:xfrm>
                <a:off x="2835360" y="3577680"/>
                <a:ext cx="178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15" name="CustomShape 20"/>
            <p:cNvSpPr/>
            <p:nvPr/>
          </p:nvSpPr>
          <p:spPr>
            <a:xfrm>
              <a:off x="3011760" y="3500280"/>
              <a:ext cx="8460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16" name="Group 21"/>
            <p:cNvGrpSpPr/>
            <p:nvPr/>
          </p:nvGrpSpPr>
          <p:grpSpPr>
            <a:xfrm>
              <a:off x="2833920" y="3493440"/>
              <a:ext cx="187560" cy="35280"/>
              <a:chOff x="2833920" y="3493440"/>
              <a:chExt cx="187560" cy="35280"/>
            </a:xfrm>
          </p:grpSpPr>
          <p:sp>
            <p:nvSpPr>
              <p:cNvPr id="8917" name="CustomShape 22"/>
              <p:cNvSpPr/>
              <p:nvPr/>
            </p:nvSpPr>
            <p:spPr>
              <a:xfrm>
                <a:off x="2833920" y="3493440"/>
                <a:ext cx="187560" cy="35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18" name="CustomShape 23"/>
              <p:cNvSpPr/>
              <p:nvPr/>
            </p:nvSpPr>
            <p:spPr>
              <a:xfrm>
                <a:off x="2840040" y="3498480"/>
                <a:ext cx="17676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19" name="CustomShape 24"/>
            <p:cNvSpPr/>
            <p:nvPr/>
          </p:nvSpPr>
          <p:spPr>
            <a:xfrm>
              <a:off x="2998800" y="3253680"/>
              <a:ext cx="20880" cy="608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0" name="CustomShape 25"/>
            <p:cNvSpPr/>
            <p:nvPr/>
          </p:nvSpPr>
          <p:spPr>
            <a:xfrm>
              <a:off x="3019680" y="3407760"/>
              <a:ext cx="7596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1" name="CustomShape 26"/>
            <p:cNvSpPr/>
            <p:nvPr/>
          </p:nvSpPr>
          <p:spPr>
            <a:xfrm>
              <a:off x="3020760" y="3320640"/>
              <a:ext cx="7812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2" name="CustomShape 27"/>
            <p:cNvSpPr/>
            <p:nvPr/>
          </p:nvSpPr>
          <p:spPr>
            <a:xfrm>
              <a:off x="3085920" y="3834720"/>
              <a:ext cx="14760" cy="241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3" name="CustomShape 28"/>
            <p:cNvSpPr/>
            <p:nvPr/>
          </p:nvSpPr>
          <p:spPr>
            <a:xfrm>
              <a:off x="3016440" y="3835800"/>
              <a:ext cx="7848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4" name="CustomShape 29"/>
            <p:cNvSpPr/>
            <p:nvPr/>
          </p:nvSpPr>
          <p:spPr>
            <a:xfrm>
              <a:off x="2638440" y="3853800"/>
              <a:ext cx="38952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5" name="CustomShape 30"/>
            <p:cNvSpPr/>
            <p:nvPr/>
          </p:nvSpPr>
          <p:spPr>
            <a:xfrm>
              <a:off x="2658960" y="3861720"/>
              <a:ext cx="348120" cy="19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6" name="CustomShape 31"/>
            <p:cNvSpPr/>
            <p:nvPr/>
          </p:nvSpPr>
          <p:spPr>
            <a:xfrm>
              <a:off x="2692440" y="3774600"/>
              <a:ext cx="511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7" name="CustomShape 32"/>
            <p:cNvSpPr/>
            <p:nvPr/>
          </p:nvSpPr>
          <p:spPr>
            <a:xfrm>
              <a:off x="2751120" y="3774600"/>
              <a:ext cx="5112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8" name="CustomShape 33"/>
            <p:cNvSpPr/>
            <p:nvPr/>
          </p:nvSpPr>
          <p:spPr>
            <a:xfrm>
              <a:off x="2808360" y="3772800"/>
              <a:ext cx="4968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9" name="CustomShape 34"/>
            <p:cNvSpPr/>
            <p:nvPr/>
          </p:nvSpPr>
          <p:spPr>
            <a:xfrm>
              <a:off x="2938320" y="3628440"/>
              <a:ext cx="2592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30" name="Group 35"/>
          <p:cNvGrpSpPr/>
          <p:nvPr/>
        </p:nvGrpSpPr>
        <p:grpSpPr>
          <a:xfrm>
            <a:off x="4671360" y="5093640"/>
            <a:ext cx="962640" cy="834120"/>
            <a:chOff x="4671360" y="5093640"/>
            <a:chExt cx="962640" cy="834120"/>
          </a:xfrm>
        </p:grpSpPr>
        <p:pic>
          <p:nvPicPr>
            <p:cNvPr id="8931" name="Picture 529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4671360" y="5093640"/>
              <a:ext cx="962640" cy="83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32" name="CustomShape 36"/>
            <p:cNvSpPr/>
            <p:nvPr/>
          </p:nvSpPr>
          <p:spPr>
            <a:xfrm flipH="1">
              <a:off x="5079600" y="5173920"/>
              <a:ext cx="467640" cy="3812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933" name="Picture 7" descr="Bob"/>
          <p:cNvPicPr/>
          <p:nvPr/>
        </p:nvPicPr>
        <p:blipFill>
          <a:blip r:embed="rId2"/>
          <a:stretch/>
        </p:blipFill>
        <p:spPr>
          <a:xfrm>
            <a:off x="5133960" y="5898600"/>
            <a:ext cx="532440" cy="543600"/>
          </a:xfrm>
          <a:prstGeom prst="rect">
            <a:avLst/>
          </a:prstGeom>
          <a:ln w="0">
            <a:noFill/>
          </a:ln>
        </p:spPr>
      </p:pic>
      <p:grpSp>
        <p:nvGrpSpPr>
          <p:cNvPr id="8934" name="Group 37"/>
          <p:cNvGrpSpPr/>
          <p:nvPr/>
        </p:nvGrpSpPr>
        <p:grpSpPr>
          <a:xfrm>
            <a:off x="3016440" y="3906360"/>
            <a:ext cx="1803960" cy="1487880"/>
            <a:chOff x="3016440" y="3906360"/>
            <a:chExt cx="1803960" cy="1487880"/>
          </a:xfrm>
        </p:grpSpPr>
        <p:sp>
          <p:nvSpPr>
            <p:cNvPr id="8935" name="CustomShape 38"/>
            <p:cNvSpPr/>
            <p:nvPr/>
          </p:nvSpPr>
          <p:spPr>
            <a:xfrm>
              <a:off x="3016440" y="3906360"/>
              <a:ext cx="1803960" cy="148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36" name="Group 39"/>
            <p:cNvGrpSpPr/>
            <p:nvPr/>
          </p:nvGrpSpPr>
          <p:grpSpPr>
            <a:xfrm>
              <a:off x="3406320" y="4149000"/>
              <a:ext cx="313920" cy="363960"/>
              <a:chOff x="3406320" y="4149000"/>
              <a:chExt cx="313920" cy="363960"/>
            </a:xfrm>
          </p:grpSpPr>
          <p:sp>
            <p:nvSpPr>
              <p:cNvPr id="8937" name="CustomShape 40"/>
              <p:cNvSpPr/>
              <p:nvPr/>
            </p:nvSpPr>
            <p:spPr>
              <a:xfrm>
                <a:off x="3417480" y="4190400"/>
                <a:ext cx="302760" cy="3016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38" name="CustomShape 41"/>
              <p:cNvSpPr/>
              <p:nvPr/>
            </p:nvSpPr>
            <p:spPr>
              <a:xfrm>
                <a:off x="3406320" y="4149000"/>
                <a:ext cx="30672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8939" name="CustomShape 42"/>
          <p:cNvSpPr/>
          <p:nvPr/>
        </p:nvSpPr>
        <p:spPr>
          <a:xfrm>
            <a:off x="2318040" y="4489560"/>
            <a:ext cx="2032560" cy="5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Bob manages      Netflix account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40" name="CustomShape 43"/>
          <p:cNvSpPr/>
          <p:nvPr/>
        </p:nvSpPr>
        <p:spPr>
          <a:xfrm>
            <a:off x="1932120" y="2701440"/>
            <a:ext cx="203256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Netflix registration,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1599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accounting servers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41" name="CustomShape 44"/>
          <p:cNvSpPr/>
          <p:nvPr/>
        </p:nvSpPr>
        <p:spPr>
          <a:xfrm>
            <a:off x="4197240" y="1571040"/>
            <a:ext cx="3132720" cy="150696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42" name="Group 45"/>
          <p:cNvGrpSpPr/>
          <p:nvPr/>
        </p:nvGrpSpPr>
        <p:grpSpPr>
          <a:xfrm>
            <a:off x="4443480" y="1937160"/>
            <a:ext cx="364320" cy="634680"/>
            <a:chOff x="4443480" y="1937160"/>
            <a:chExt cx="364320" cy="634680"/>
          </a:xfrm>
        </p:grpSpPr>
        <p:sp>
          <p:nvSpPr>
            <p:cNvPr id="8943" name="CustomShape 46"/>
            <p:cNvSpPr/>
            <p:nvPr/>
          </p:nvSpPr>
          <p:spPr>
            <a:xfrm>
              <a:off x="4732560" y="1937160"/>
              <a:ext cx="71280" cy="6062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4" name="CustomShape 47"/>
            <p:cNvSpPr/>
            <p:nvPr/>
          </p:nvSpPr>
          <p:spPr>
            <a:xfrm>
              <a:off x="4459320" y="1937880"/>
              <a:ext cx="268560" cy="6037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5" name="CustomShape 48"/>
            <p:cNvSpPr/>
            <p:nvPr/>
          </p:nvSpPr>
          <p:spPr>
            <a:xfrm>
              <a:off x="4746240" y="1973520"/>
              <a:ext cx="42120" cy="56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6" name="CustomShape 49"/>
            <p:cNvSpPr/>
            <p:nvPr/>
          </p:nvSpPr>
          <p:spPr>
            <a:xfrm>
              <a:off x="4736520" y="2257920"/>
              <a:ext cx="662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7" name="CustomShape 50"/>
            <p:cNvSpPr/>
            <p:nvPr/>
          </p:nvSpPr>
          <p:spPr>
            <a:xfrm>
              <a:off x="4462560" y="2005920"/>
              <a:ext cx="1512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48" name="Group 51"/>
            <p:cNvGrpSpPr/>
            <p:nvPr/>
          </p:nvGrpSpPr>
          <p:grpSpPr>
            <a:xfrm>
              <a:off x="4599000" y="1999800"/>
              <a:ext cx="148320" cy="36720"/>
              <a:chOff x="4599000" y="1999800"/>
              <a:chExt cx="148320" cy="36720"/>
            </a:xfrm>
          </p:grpSpPr>
          <p:sp>
            <p:nvSpPr>
              <p:cNvPr id="8949" name="CustomShape 52"/>
              <p:cNvSpPr/>
              <p:nvPr/>
            </p:nvSpPr>
            <p:spPr>
              <a:xfrm>
                <a:off x="4599000" y="1999800"/>
                <a:ext cx="148320" cy="367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50" name="CustomShape 53"/>
              <p:cNvSpPr/>
              <p:nvPr/>
            </p:nvSpPr>
            <p:spPr>
              <a:xfrm>
                <a:off x="4602240" y="2004480"/>
                <a:ext cx="14184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51" name="CustomShape 54"/>
            <p:cNvSpPr/>
            <p:nvPr/>
          </p:nvSpPr>
          <p:spPr>
            <a:xfrm>
              <a:off x="4465800" y="2093400"/>
              <a:ext cx="1512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52" name="Group 55"/>
            <p:cNvGrpSpPr/>
            <p:nvPr/>
          </p:nvGrpSpPr>
          <p:grpSpPr>
            <a:xfrm>
              <a:off x="4599000" y="2088720"/>
              <a:ext cx="148320" cy="32040"/>
              <a:chOff x="4599000" y="2088720"/>
              <a:chExt cx="148320" cy="32040"/>
            </a:xfrm>
          </p:grpSpPr>
          <p:sp>
            <p:nvSpPr>
              <p:cNvPr id="8953" name="CustomShape 56"/>
              <p:cNvSpPr/>
              <p:nvPr/>
            </p:nvSpPr>
            <p:spPr>
              <a:xfrm>
                <a:off x="4599000" y="2088720"/>
                <a:ext cx="148320" cy="32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54" name="CustomShape 57"/>
              <p:cNvSpPr/>
              <p:nvPr/>
            </p:nvSpPr>
            <p:spPr>
              <a:xfrm>
                <a:off x="4602240" y="2093400"/>
                <a:ext cx="1418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55" name="CustomShape 58"/>
            <p:cNvSpPr/>
            <p:nvPr/>
          </p:nvSpPr>
          <p:spPr>
            <a:xfrm>
              <a:off x="4462560" y="2182320"/>
              <a:ext cx="1512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6" name="CustomShape 59"/>
            <p:cNvSpPr/>
            <p:nvPr/>
          </p:nvSpPr>
          <p:spPr>
            <a:xfrm>
              <a:off x="4465800" y="2261520"/>
              <a:ext cx="1530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57" name="Group 60"/>
            <p:cNvGrpSpPr/>
            <p:nvPr/>
          </p:nvGrpSpPr>
          <p:grpSpPr>
            <a:xfrm>
              <a:off x="4595760" y="2256840"/>
              <a:ext cx="146520" cy="37080"/>
              <a:chOff x="4595760" y="2256840"/>
              <a:chExt cx="146520" cy="37080"/>
            </a:xfrm>
          </p:grpSpPr>
          <p:sp>
            <p:nvSpPr>
              <p:cNvPr id="8958" name="CustomShape 61"/>
              <p:cNvSpPr/>
              <p:nvPr/>
            </p:nvSpPr>
            <p:spPr>
              <a:xfrm>
                <a:off x="4595760" y="2256840"/>
                <a:ext cx="14652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59" name="CustomShape 62"/>
              <p:cNvSpPr/>
              <p:nvPr/>
            </p:nvSpPr>
            <p:spPr>
              <a:xfrm>
                <a:off x="4599000" y="2261520"/>
                <a:ext cx="14040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60" name="CustomShape 63"/>
            <p:cNvSpPr/>
            <p:nvPr/>
          </p:nvSpPr>
          <p:spPr>
            <a:xfrm>
              <a:off x="4737600" y="2181960"/>
              <a:ext cx="662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61" name="Group 64"/>
            <p:cNvGrpSpPr/>
            <p:nvPr/>
          </p:nvGrpSpPr>
          <p:grpSpPr>
            <a:xfrm>
              <a:off x="4597200" y="2174400"/>
              <a:ext cx="147960" cy="38520"/>
              <a:chOff x="4597200" y="2174400"/>
              <a:chExt cx="147960" cy="38520"/>
            </a:xfrm>
          </p:grpSpPr>
          <p:sp>
            <p:nvSpPr>
              <p:cNvPr id="8962" name="CustomShape 65"/>
              <p:cNvSpPr/>
              <p:nvPr/>
            </p:nvSpPr>
            <p:spPr>
              <a:xfrm>
                <a:off x="4597200" y="2174400"/>
                <a:ext cx="14796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63" name="CustomShape 66"/>
              <p:cNvSpPr/>
              <p:nvPr/>
            </p:nvSpPr>
            <p:spPr>
              <a:xfrm>
                <a:off x="4600800" y="2179080"/>
                <a:ext cx="14184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64" name="CustomShape 67"/>
            <p:cNvSpPr/>
            <p:nvPr/>
          </p:nvSpPr>
          <p:spPr>
            <a:xfrm>
              <a:off x="4727520" y="1937880"/>
              <a:ext cx="16200" cy="6051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5" name="CustomShape 68"/>
            <p:cNvSpPr/>
            <p:nvPr/>
          </p:nvSpPr>
          <p:spPr>
            <a:xfrm>
              <a:off x="4743720" y="2089800"/>
              <a:ext cx="59760" cy="55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6" name="CustomShape 69"/>
            <p:cNvSpPr/>
            <p:nvPr/>
          </p:nvSpPr>
          <p:spPr>
            <a:xfrm>
              <a:off x="4744440" y="2003040"/>
              <a:ext cx="61560" cy="626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7" name="CustomShape 70"/>
            <p:cNvSpPr/>
            <p:nvPr/>
          </p:nvSpPr>
          <p:spPr>
            <a:xfrm>
              <a:off x="4795920" y="2515680"/>
              <a:ext cx="1188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8" name="CustomShape 71"/>
            <p:cNvSpPr/>
            <p:nvPr/>
          </p:nvSpPr>
          <p:spPr>
            <a:xfrm>
              <a:off x="4741200" y="2516760"/>
              <a:ext cx="6156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9" name="CustomShape 72"/>
            <p:cNvSpPr/>
            <p:nvPr/>
          </p:nvSpPr>
          <p:spPr>
            <a:xfrm>
              <a:off x="4443480" y="2534760"/>
              <a:ext cx="30708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0" name="CustomShape 73"/>
            <p:cNvSpPr/>
            <p:nvPr/>
          </p:nvSpPr>
          <p:spPr>
            <a:xfrm>
              <a:off x="4459320" y="2542320"/>
              <a:ext cx="275040" cy="198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1" name="CustomShape 74"/>
            <p:cNvSpPr/>
            <p:nvPr/>
          </p:nvSpPr>
          <p:spPr>
            <a:xfrm>
              <a:off x="4486320" y="2455200"/>
              <a:ext cx="403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2" name="CustomShape 75"/>
            <p:cNvSpPr/>
            <p:nvPr/>
          </p:nvSpPr>
          <p:spPr>
            <a:xfrm>
              <a:off x="4532400" y="2455200"/>
              <a:ext cx="4032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3" name="CustomShape 76"/>
            <p:cNvSpPr/>
            <p:nvPr/>
          </p:nvSpPr>
          <p:spPr>
            <a:xfrm>
              <a:off x="4576680" y="2455200"/>
              <a:ext cx="4032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4" name="CustomShape 77"/>
            <p:cNvSpPr/>
            <p:nvPr/>
          </p:nvSpPr>
          <p:spPr>
            <a:xfrm>
              <a:off x="4680000" y="2309040"/>
              <a:ext cx="2124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75" name="Group 78"/>
          <p:cNvGrpSpPr/>
          <p:nvPr/>
        </p:nvGrpSpPr>
        <p:grpSpPr>
          <a:xfrm>
            <a:off x="5880240" y="2103840"/>
            <a:ext cx="363960" cy="634680"/>
            <a:chOff x="5880240" y="2103840"/>
            <a:chExt cx="363960" cy="634680"/>
          </a:xfrm>
        </p:grpSpPr>
        <p:sp>
          <p:nvSpPr>
            <p:cNvPr id="8976" name="CustomShape 79"/>
            <p:cNvSpPr/>
            <p:nvPr/>
          </p:nvSpPr>
          <p:spPr>
            <a:xfrm>
              <a:off x="6169320" y="2103840"/>
              <a:ext cx="71280" cy="6062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7" name="CustomShape 80"/>
            <p:cNvSpPr/>
            <p:nvPr/>
          </p:nvSpPr>
          <p:spPr>
            <a:xfrm>
              <a:off x="5896080" y="2104560"/>
              <a:ext cx="268560" cy="6037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8" name="CustomShape 81"/>
            <p:cNvSpPr/>
            <p:nvPr/>
          </p:nvSpPr>
          <p:spPr>
            <a:xfrm>
              <a:off x="6182640" y="2140200"/>
              <a:ext cx="42120" cy="56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9" name="CustomShape 82"/>
            <p:cNvSpPr/>
            <p:nvPr/>
          </p:nvSpPr>
          <p:spPr>
            <a:xfrm>
              <a:off x="6173280" y="2424600"/>
              <a:ext cx="662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0" name="CustomShape 83"/>
            <p:cNvSpPr/>
            <p:nvPr/>
          </p:nvSpPr>
          <p:spPr>
            <a:xfrm>
              <a:off x="5898960" y="2172600"/>
              <a:ext cx="1512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81" name="Group 84"/>
            <p:cNvGrpSpPr/>
            <p:nvPr/>
          </p:nvGrpSpPr>
          <p:grpSpPr>
            <a:xfrm>
              <a:off x="6034320" y="2167920"/>
              <a:ext cx="149760" cy="35640"/>
              <a:chOff x="6034320" y="2167920"/>
              <a:chExt cx="149760" cy="35640"/>
            </a:xfrm>
          </p:grpSpPr>
          <p:sp>
            <p:nvSpPr>
              <p:cNvPr id="8982" name="CustomShape 85"/>
              <p:cNvSpPr/>
              <p:nvPr/>
            </p:nvSpPr>
            <p:spPr>
              <a:xfrm>
                <a:off x="6034320" y="2167920"/>
                <a:ext cx="149760" cy="356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83" name="CustomShape 86"/>
              <p:cNvSpPr/>
              <p:nvPr/>
            </p:nvSpPr>
            <p:spPr>
              <a:xfrm>
                <a:off x="6039000" y="2171160"/>
                <a:ext cx="14184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84" name="CustomShape 87"/>
            <p:cNvSpPr/>
            <p:nvPr/>
          </p:nvSpPr>
          <p:spPr>
            <a:xfrm>
              <a:off x="5902560" y="2260080"/>
              <a:ext cx="1512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85" name="Group 88"/>
            <p:cNvGrpSpPr/>
            <p:nvPr/>
          </p:nvGrpSpPr>
          <p:grpSpPr>
            <a:xfrm>
              <a:off x="6035760" y="2255400"/>
              <a:ext cx="148320" cy="32040"/>
              <a:chOff x="6035760" y="2255400"/>
              <a:chExt cx="148320" cy="32040"/>
            </a:xfrm>
          </p:grpSpPr>
          <p:sp>
            <p:nvSpPr>
              <p:cNvPr id="8986" name="CustomShape 89"/>
              <p:cNvSpPr/>
              <p:nvPr/>
            </p:nvSpPr>
            <p:spPr>
              <a:xfrm>
                <a:off x="6035760" y="2255400"/>
                <a:ext cx="148320" cy="32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87" name="CustomShape 90"/>
              <p:cNvSpPr/>
              <p:nvPr/>
            </p:nvSpPr>
            <p:spPr>
              <a:xfrm>
                <a:off x="6039000" y="2260080"/>
                <a:ext cx="1418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88" name="CustomShape 91"/>
            <p:cNvSpPr/>
            <p:nvPr/>
          </p:nvSpPr>
          <p:spPr>
            <a:xfrm>
              <a:off x="5898960" y="2349000"/>
              <a:ext cx="1512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9" name="CustomShape 92"/>
            <p:cNvSpPr/>
            <p:nvPr/>
          </p:nvSpPr>
          <p:spPr>
            <a:xfrm>
              <a:off x="5902560" y="2428200"/>
              <a:ext cx="15300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90" name="Group 93"/>
            <p:cNvGrpSpPr/>
            <p:nvPr/>
          </p:nvGrpSpPr>
          <p:grpSpPr>
            <a:xfrm>
              <a:off x="6032520" y="2423520"/>
              <a:ext cx="146520" cy="37080"/>
              <a:chOff x="6032520" y="2423520"/>
              <a:chExt cx="146520" cy="37080"/>
            </a:xfrm>
          </p:grpSpPr>
          <p:sp>
            <p:nvSpPr>
              <p:cNvPr id="8991" name="CustomShape 94"/>
              <p:cNvSpPr/>
              <p:nvPr/>
            </p:nvSpPr>
            <p:spPr>
              <a:xfrm>
                <a:off x="6032520" y="2423520"/>
                <a:ext cx="14652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92" name="CustomShape 95"/>
              <p:cNvSpPr/>
              <p:nvPr/>
            </p:nvSpPr>
            <p:spPr>
              <a:xfrm>
                <a:off x="6035760" y="2428200"/>
                <a:ext cx="14040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93" name="CustomShape 96"/>
            <p:cNvSpPr/>
            <p:nvPr/>
          </p:nvSpPr>
          <p:spPr>
            <a:xfrm>
              <a:off x="6174360" y="2348640"/>
              <a:ext cx="662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94" name="Group 97"/>
            <p:cNvGrpSpPr/>
            <p:nvPr/>
          </p:nvGrpSpPr>
          <p:grpSpPr>
            <a:xfrm>
              <a:off x="6033960" y="2341080"/>
              <a:ext cx="147960" cy="38520"/>
              <a:chOff x="6033960" y="2341080"/>
              <a:chExt cx="147960" cy="38520"/>
            </a:xfrm>
          </p:grpSpPr>
          <p:sp>
            <p:nvSpPr>
              <p:cNvPr id="8995" name="CustomShape 98"/>
              <p:cNvSpPr/>
              <p:nvPr/>
            </p:nvSpPr>
            <p:spPr>
              <a:xfrm>
                <a:off x="6033960" y="2341080"/>
                <a:ext cx="14796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96" name="CustomShape 99"/>
              <p:cNvSpPr/>
              <p:nvPr/>
            </p:nvSpPr>
            <p:spPr>
              <a:xfrm>
                <a:off x="6037200" y="2345760"/>
                <a:ext cx="14184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97" name="CustomShape 100"/>
            <p:cNvSpPr/>
            <p:nvPr/>
          </p:nvSpPr>
          <p:spPr>
            <a:xfrm>
              <a:off x="6164280" y="2104560"/>
              <a:ext cx="16200" cy="6051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8" name="CustomShape 101"/>
            <p:cNvSpPr/>
            <p:nvPr/>
          </p:nvSpPr>
          <p:spPr>
            <a:xfrm>
              <a:off x="6180480" y="2256480"/>
              <a:ext cx="59760" cy="55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9" name="CustomShape 102"/>
            <p:cNvSpPr/>
            <p:nvPr/>
          </p:nvSpPr>
          <p:spPr>
            <a:xfrm>
              <a:off x="6181200" y="2169720"/>
              <a:ext cx="61560" cy="626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0" name="CustomShape 103"/>
            <p:cNvSpPr/>
            <p:nvPr/>
          </p:nvSpPr>
          <p:spPr>
            <a:xfrm>
              <a:off x="6232320" y="2682360"/>
              <a:ext cx="1188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1" name="CustomShape 104"/>
            <p:cNvSpPr/>
            <p:nvPr/>
          </p:nvSpPr>
          <p:spPr>
            <a:xfrm>
              <a:off x="6177960" y="2683440"/>
              <a:ext cx="6156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2" name="CustomShape 105"/>
            <p:cNvSpPr/>
            <p:nvPr/>
          </p:nvSpPr>
          <p:spPr>
            <a:xfrm>
              <a:off x="5880240" y="2701440"/>
              <a:ext cx="30708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3" name="CustomShape 106"/>
            <p:cNvSpPr/>
            <p:nvPr/>
          </p:nvSpPr>
          <p:spPr>
            <a:xfrm>
              <a:off x="5896080" y="2709000"/>
              <a:ext cx="275040" cy="198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4" name="CustomShape 107"/>
            <p:cNvSpPr/>
            <p:nvPr/>
          </p:nvSpPr>
          <p:spPr>
            <a:xfrm>
              <a:off x="5923080" y="2621880"/>
              <a:ext cx="403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5" name="CustomShape 108"/>
            <p:cNvSpPr/>
            <p:nvPr/>
          </p:nvSpPr>
          <p:spPr>
            <a:xfrm>
              <a:off x="5969160" y="2621880"/>
              <a:ext cx="4032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6" name="CustomShape 109"/>
            <p:cNvSpPr/>
            <p:nvPr/>
          </p:nvSpPr>
          <p:spPr>
            <a:xfrm>
              <a:off x="6013440" y="2621880"/>
              <a:ext cx="4032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7" name="CustomShape 110"/>
            <p:cNvSpPr/>
            <p:nvPr/>
          </p:nvSpPr>
          <p:spPr>
            <a:xfrm>
              <a:off x="6116760" y="2475720"/>
              <a:ext cx="2124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08" name="Group 111"/>
          <p:cNvGrpSpPr/>
          <p:nvPr/>
        </p:nvGrpSpPr>
        <p:grpSpPr>
          <a:xfrm>
            <a:off x="6418440" y="2368080"/>
            <a:ext cx="363960" cy="637200"/>
            <a:chOff x="6418440" y="2368080"/>
            <a:chExt cx="363960" cy="637200"/>
          </a:xfrm>
        </p:grpSpPr>
        <p:sp>
          <p:nvSpPr>
            <p:cNvPr id="9009" name="CustomShape 112"/>
            <p:cNvSpPr/>
            <p:nvPr/>
          </p:nvSpPr>
          <p:spPr>
            <a:xfrm>
              <a:off x="6707160" y="2369160"/>
              <a:ext cx="71280" cy="6076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0" name="CustomShape 113"/>
            <p:cNvSpPr/>
            <p:nvPr/>
          </p:nvSpPr>
          <p:spPr>
            <a:xfrm>
              <a:off x="6434280" y="2368080"/>
              <a:ext cx="268560" cy="606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1" name="CustomShape 114"/>
            <p:cNvSpPr/>
            <p:nvPr/>
          </p:nvSpPr>
          <p:spPr>
            <a:xfrm>
              <a:off x="6720840" y="2405520"/>
              <a:ext cx="42120" cy="562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2" name="CustomShape 115"/>
            <p:cNvSpPr/>
            <p:nvPr/>
          </p:nvSpPr>
          <p:spPr>
            <a:xfrm>
              <a:off x="6711480" y="2690640"/>
              <a:ext cx="6624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3" name="CustomShape 116"/>
            <p:cNvSpPr/>
            <p:nvPr/>
          </p:nvSpPr>
          <p:spPr>
            <a:xfrm>
              <a:off x="6437160" y="2437920"/>
              <a:ext cx="1512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14" name="Group 117"/>
            <p:cNvGrpSpPr/>
            <p:nvPr/>
          </p:nvGrpSpPr>
          <p:grpSpPr>
            <a:xfrm>
              <a:off x="6573960" y="2430000"/>
              <a:ext cx="148320" cy="37080"/>
              <a:chOff x="6573960" y="2430000"/>
              <a:chExt cx="148320" cy="37080"/>
            </a:xfrm>
          </p:grpSpPr>
          <p:sp>
            <p:nvSpPr>
              <p:cNvPr id="9015" name="CustomShape 118"/>
              <p:cNvSpPr/>
              <p:nvPr/>
            </p:nvSpPr>
            <p:spPr>
              <a:xfrm>
                <a:off x="6573960" y="2430000"/>
                <a:ext cx="14832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16" name="CustomShape 119"/>
              <p:cNvSpPr/>
              <p:nvPr/>
            </p:nvSpPr>
            <p:spPr>
              <a:xfrm>
                <a:off x="6577200" y="2436480"/>
                <a:ext cx="14184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17" name="CustomShape 120"/>
            <p:cNvSpPr/>
            <p:nvPr/>
          </p:nvSpPr>
          <p:spPr>
            <a:xfrm>
              <a:off x="6440760" y="2525040"/>
              <a:ext cx="1512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18" name="Group 121"/>
            <p:cNvGrpSpPr/>
            <p:nvPr/>
          </p:nvGrpSpPr>
          <p:grpSpPr>
            <a:xfrm>
              <a:off x="6573960" y="2518560"/>
              <a:ext cx="148320" cy="32400"/>
              <a:chOff x="6573960" y="2518560"/>
              <a:chExt cx="148320" cy="32400"/>
            </a:xfrm>
          </p:grpSpPr>
          <p:sp>
            <p:nvSpPr>
              <p:cNvPr id="9019" name="CustomShape 122"/>
              <p:cNvSpPr/>
              <p:nvPr/>
            </p:nvSpPr>
            <p:spPr>
              <a:xfrm>
                <a:off x="6573960" y="2518560"/>
                <a:ext cx="148320" cy="32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20" name="CustomShape 123"/>
              <p:cNvSpPr/>
              <p:nvPr/>
            </p:nvSpPr>
            <p:spPr>
              <a:xfrm>
                <a:off x="6577200" y="2523600"/>
                <a:ext cx="14184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21" name="CustomShape 124"/>
            <p:cNvSpPr/>
            <p:nvPr/>
          </p:nvSpPr>
          <p:spPr>
            <a:xfrm>
              <a:off x="6437160" y="2615760"/>
              <a:ext cx="1512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2" name="CustomShape 125"/>
            <p:cNvSpPr/>
            <p:nvPr/>
          </p:nvSpPr>
          <p:spPr>
            <a:xfrm>
              <a:off x="6440760" y="2694960"/>
              <a:ext cx="15300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23" name="Group 126"/>
            <p:cNvGrpSpPr/>
            <p:nvPr/>
          </p:nvGrpSpPr>
          <p:grpSpPr>
            <a:xfrm>
              <a:off x="6570720" y="2687040"/>
              <a:ext cx="146520" cy="37080"/>
              <a:chOff x="6570720" y="2687040"/>
              <a:chExt cx="146520" cy="37080"/>
            </a:xfrm>
          </p:grpSpPr>
          <p:sp>
            <p:nvSpPr>
              <p:cNvPr id="9024" name="CustomShape 127"/>
              <p:cNvSpPr/>
              <p:nvPr/>
            </p:nvSpPr>
            <p:spPr>
              <a:xfrm>
                <a:off x="6570720" y="2687040"/>
                <a:ext cx="14652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25" name="CustomShape 128"/>
              <p:cNvSpPr/>
              <p:nvPr/>
            </p:nvSpPr>
            <p:spPr>
              <a:xfrm>
                <a:off x="6573960" y="2691720"/>
                <a:ext cx="1404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26" name="CustomShape 129"/>
            <p:cNvSpPr/>
            <p:nvPr/>
          </p:nvSpPr>
          <p:spPr>
            <a:xfrm>
              <a:off x="6712560" y="2614320"/>
              <a:ext cx="662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27" name="Group 130"/>
            <p:cNvGrpSpPr/>
            <p:nvPr/>
          </p:nvGrpSpPr>
          <p:grpSpPr>
            <a:xfrm>
              <a:off x="6572160" y="2607840"/>
              <a:ext cx="147960" cy="35280"/>
              <a:chOff x="6572160" y="2607840"/>
              <a:chExt cx="147960" cy="35280"/>
            </a:xfrm>
          </p:grpSpPr>
          <p:sp>
            <p:nvSpPr>
              <p:cNvPr id="9028" name="CustomShape 131"/>
              <p:cNvSpPr/>
              <p:nvPr/>
            </p:nvSpPr>
            <p:spPr>
              <a:xfrm>
                <a:off x="6572160" y="2607840"/>
                <a:ext cx="147960" cy="35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29" name="CustomShape 132"/>
              <p:cNvSpPr/>
              <p:nvPr/>
            </p:nvSpPr>
            <p:spPr>
              <a:xfrm>
                <a:off x="6575400" y="2612520"/>
                <a:ext cx="14184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30" name="CustomShape 133"/>
            <p:cNvSpPr/>
            <p:nvPr/>
          </p:nvSpPr>
          <p:spPr>
            <a:xfrm>
              <a:off x="6702480" y="2368080"/>
              <a:ext cx="16200" cy="608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1" name="CustomShape 134"/>
            <p:cNvSpPr/>
            <p:nvPr/>
          </p:nvSpPr>
          <p:spPr>
            <a:xfrm>
              <a:off x="6718680" y="2521800"/>
              <a:ext cx="5976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2" name="CustomShape 135"/>
            <p:cNvSpPr/>
            <p:nvPr/>
          </p:nvSpPr>
          <p:spPr>
            <a:xfrm>
              <a:off x="6719400" y="2434680"/>
              <a:ext cx="6156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3" name="CustomShape 136"/>
            <p:cNvSpPr/>
            <p:nvPr/>
          </p:nvSpPr>
          <p:spPr>
            <a:xfrm>
              <a:off x="6770520" y="2948760"/>
              <a:ext cx="11880" cy="241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4" name="CustomShape 137"/>
            <p:cNvSpPr/>
            <p:nvPr/>
          </p:nvSpPr>
          <p:spPr>
            <a:xfrm>
              <a:off x="6716160" y="2949840"/>
              <a:ext cx="6156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5" name="CustomShape 138"/>
            <p:cNvSpPr/>
            <p:nvPr/>
          </p:nvSpPr>
          <p:spPr>
            <a:xfrm>
              <a:off x="6418440" y="2968200"/>
              <a:ext cx="307080" cy="3708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6" name="CustomShape 139"/>
            <p:cNvSpPr/>
            <p:nvPr/>
          </p:nvSpPr>
          <p:spPr>
            <a:xfrm>
              <a:off x="6434280" y="2976120"/>
              <a:ext cx="275040" cy="19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7" name="CustomShape 140"/>
            <p:cNvSpPr/>
            <p:nvPr/>
          </p:nvSpPr>
          <p:spPr>
            <a:xfrm>
              <a:off x="6461280" y="2888640"/>
              <a:ext cx="403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8" name="CustomShape 141"/>
            <p:cNvSpPr/>
            <p:nvPr/>
          </p:nvSpPr>
          <p:spPr>
            <a:xfrm>
              <a:off x="6507360" y="2888640"/>
              <a:ext cx="4032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9" name="CustomShape 142"/>
            <p:cNvSpPr/>
            <p:nvPr/>
          </p:nvSpPr>
          <p:spPr>
            <a:xfrm>
              <a:off x="6551640" y="2887200"/>
              <a:ext cx="4032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0" name="CustomShape 143"/>
            <p:cNvSpPr/>
            <p:nvPr/>
          </p:nvSpPr>
          <p:spPr>
            <a:xfrm>
              <a:off x="6654960" y="2742840"/>
              <a:ext cx="2124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41" name="CustomShape 144"/>
          <p:cNvSpPr/>
          <p:nvPr/>
        </p:nvSpPr>
        <p:spPr>
          <a:xfrm>
            <a:off x="5025960" y="1707480"/>
            <a:ext cx="1500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Amazon cloud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042" name="Group 145"/>
          <p:cNvGrpSpPr/>
          <p:nvPr/>
        </p:nvGrpSpPr>
        <p:grpSpPr>
          <a:xfrm>
            <a:off x="8857800" y="1800000"/>
            <a:ext cx="1374120" cy="1354680"/>
            <a:chOff x="8857800" y="1800000"/>
            <a:chExt cx="1374120" cy="1354680"/>
          </a:xfrm>
        </p:grpSpPr>
        <p:sp>
          <p:nvSpPr>
            <p:cNvPr id="9043" name="CustomShape 146"/>
            <p:cNvSpPr/>
            <p:nvPr/>
          </p:nvSpPr>
          <p:spPr>
            <a:xfrm rot="10800000">
              <a:off x="8857800" y="1799640"/>
              <a:ext cx="1299600" cy="135468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6270" y="126"/>
                  </a:moveTo>
                  <a:cubicBezTo>
                    <a:pt x="5642" y="245"/>
                    <a:pt x="4469" y="528"/>
                    <a:pt x="3738" y="756"/>
                  </a:cubicBezTo>
                  <a:cubicBezTo>
                    <a:pt x="3007" y="984"/>
                    <a:pt x="2405" y="1322"/>
                    <a:pt x="1887" y="1495"/>
                  </a:cubicBezTo>
                  <a:cubicBezTo>
                    <a:pt x="1369" y="1668"/>
                    <a:pt x="1195" y="1105"/>
                    <a:pt x="629" y="1793"/>
                  </a:cubicBezTo>
                  <a:cubicBezTo>
                    <a:pt x="63" y="2481"/>
                    <a:pt x="218" y="3574"/>
                    <a:pt x="128" y="4417"/>
                  </a:cubicBezTo>
                  <a:cubicBezTo>
                    <a:pt x="39" y="5260"/>
                    <a:pt x="-87" y="6368"/>
                    <a:pt x="89" y="6848"/>
                  </a:cubicBezTo>
                  <a:cubicBezTo>
                    <a:pt x="265" y="7328"/>
                    <a:pt x="491" y="7223"/>
                    <a:pt x="1207" y="7298"/>
                  </a:cubicBezTo>
                  <a:cubicBezTo>
                    <a:pt x="1924" y="7374"/>
                    <a:pt x="3641" y="7133"/>
                    <a:pt x="4406" y="7298"/>
                  </a:cubicBezTo>
                  <a:cubicBezTo>
                    <a:pt x="5171" y="7463"/>
                    <a:pt x="5298" y="7868"/>
                    <a:pt x="5779" y="8288"/>
                  </a:cubicBezTo>
                  <a:cubicBezTo>
                    <a:pt x="6260" y="8709"/>
                    <a:pt x="6848" y="9549"/>
                    <a:pt x="7290" y="9819"/>
                  </a:cubicBezTo>
                  <a:cubicBezTo>
                    <a:pt x="7731" y="10089"/>
                    <a:pt x="8124" y="10014"/>
                    <a:pt x="8448" y="9879"/>
                  </a:cubicBezTo>
                  <a:cubicBezTo>
                    <a:pt x="8771" y="9744"/>
                    <a:pt x="9056" y="9549"/>
                    <a:pt x="9252" y="9008"/>
                  </a:cubicBezTo>
                  <a:cubicBezTo>
                    <a:pt x="9448" y="8469"/>
                    <a:pt x="9537" y="7418"/>
                    <a:pt x="9644" y="6639"/>
                  </a:cubicBezTo>
                  <a:cubicBezTo>
                    <a:pt x="9752" y="5858"/>
                    <a:pt x="9851" y="5168"/>
                    <a:pt x="9899" y="4327"/>
                  </a:cubicBezTo>
                  <a:cubicBezTo>
                    <a:pt x="9949" y="3486"/>
                    <a:pt x="10076" y="2256"/>
                    <a:pt x="9939" y="1566"/>
                  </a:cubicBezTo>
                  <a:cubicBezTo>
                    <a:pt x="9802" y="876"/>
                    <a:pt x="9478" y="471"/>
                    <a:pt x="9075" y="216"/>
                  </a:cubicBezTo>
                  <a:cubicBezTo>
                    <a:pt x="8674" y="-39"/>
                    <a:pt x="7997" y="20"/>
                    <a:pt x="7525" y="5"/>
                  </a:cubicBezTo>
                  <a:cubicBezTo>
                    <a:pt x="7055" y="-9"/>
                    <a:pt x="6898" y="5"/>
                    <a:pt x="6270" y="126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44" name="Group 147"/>
            <p:cNvGrpSpPr/>
            <p:nvPr/>
          </p:nvGrpSpPr>
          <p:grpSpPr>
            <a:xfrm>
              <a:off x="9016920" y="2282400"/>
              <a:ext cx="363960" cy="635400"/>
              <a:chOff x="9016920" y="2282400"/>
              <a:chExt cx="363960" cy="635400"/>
            </a:xfrm>
          </p:grpSpPr>
          <p:sp>
            <p:nvSpPr>
              <p:cNvPr id="9045" name="CustomShape 148"/>
              <p:cNvSpPr/>
              <p:nvPr/>
            </p:nvSpPr>
            <p:spPr>
              <a:xfrm>
                <a:off x="9306360" y="2282400"/>
                <a:ext cx="71640" cy="6073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6" name="CustomShape 149"/>
              <p:cNvSpPr/>
              <p:nvPr/>
            </p:nvSpPr>
            <p:spPr>
              <a:xfrm>
                <a:off x="9032760" y="2282400"/>
                <a:ext cx="268920" cy="6055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7" name="CustomShape 150"/>
              <p:cNvSpPr/>
              <p:nvPr/>
            </p:nvSpPr>
            <p:spPr>
              <a:xfrm>
                <a:off x="9320040" y="2318760"/>
                <a:ext cx="42120" cy="5619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8" name="CustomShape 151"/>
              <p:cNvSpPr/>
              <p:nvPr/>
            </p:nvSpPr>
            <p:spPr>
              <a:xfrm>
                <a:off x="9310680" y="2603520"/>
                <a:ext cx="66240" cy="493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9" name="CustomShape 152"/>
              <p:cNvSpPr/>
              <p:nvPr/>
            </p:nvSpPr>
            <p:spPr>
              <a:xfrm>
                <a:off x="9036360" y="2351880"/>
                <a:ext cx="1512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050" name="Group 153"/>
              <p:cNvGrpSpPr/>
              <p:nvPr/>
            </p:nvGrpSpPr>
            <p:grpSpPr>
              <a:xfrm>
                <a:off x="9172440" y="2345760"/>
                <a:ext cx="148320" cy="33840"/>
                <a:chOff x="9172440" y="2345760"/>
                <a:chExt cx="148320" cy="33840"/>
              </a:xfrm>
            </p:grpSpPr>
            <p:sp>
              <p:nvSpPr>
                <p:cNvPr id="9051" name="CustomShape 154"/>
                <p:cNvSpPr/>
                <p:nvPr/>
              </p:nvSpPr>
              <p:spPr>
                <a:xfrm>
                  <a:off x="9172440" y="2345760"/>
                  <a:ext cx="148320" cy="338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052" name="CustomShape 155"/>
                <p:cNvSpPr/>
                <p:nvPr/>
              </p:nvSpPr>
              <p:spPr>
                <a:xfrm>
                  <a:off x="9176040" y="2349000"/>
                  <a:ext cx="141840" cy="259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053" name="CustomShape 156"/>
              <p:cNvSpPr/>
              <p:nvPr/>
            </p:nvSpPr>
            <p:spPr>
              <a:xfrm>
                <a:off x="9039240" y="2439360"/>
                <a:ext cx="1512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054" name="Group 157"/>
              <p:cNvGrpSpPr/>
              <p:nvPr/>
            </p:nvGrpSpPr>
            <p:grpSpPr>
              <a:xfrm>
                <a:off x="9172800" y="2433240"/>
                <a:ext cx="148320" cy="32400"/>
                <a:chOff x="9172800" y="2433240"/>
                <a:chExt cx="148320" cy="32400"/>
              </a:xfrm>
            </p:grpSpPr>
            <p:sp>
              <p:nvSpPr>
                <p:cNvPr id="9055" name="CustomShape 158"/>
                <p:cNvSpPr/>
                <p:nvPr/>
              </p:nvSpPr>
              <p:spPr>
                <a:xfrm>
                  <a:off x="9172800" y="2433240"/>
                  <a:ext cx="14832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056" name="CustomShape 159"/>
                <p:cNvSpPr/>
                <p:nvPr/>
              </p:nvSpPr>
              <p:spPr>
                <a:xfrm>
                  <a:off x="9175680" y="2437920"/>
                  <a:ext cx="1418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057" name="CustomShape 160"/>
              <p:cNvSpPr/>
              <p:nvPr/>
            </p:nvSpPr>
            <p:spPr>
              <a:xfrm>
                <a:off x="9036360" y="2528280"/>
                <a:ext cx="1512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58" name="CustomShape 161"/>
              <p:cNvSpPr/>
              <p:nvPr/>
            </p:nvSpPr>
            <p:spPr>
              <a:xfrm>
                <a:off x="9039240" y="2607840"/>
                <a:ext cx="1530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059" name="Group 162"/>
              <p:cNvGrpSpPr/>
              <p:nvPr/>
            </p:nvGrpSpPr>
            <p:grpSpPr>
              <a:xfrm>
                <a:off x="9169560" y="2601360"/>
                <a:ext cx="146520" cy="35280"/>
                <a:chOff x="9169560" y="2601360"/>
                <a:chExt cx="146520" cy="35280"/>
              </a:xfrm>
            </p:grpSpPr>
            <p:sp>
              <p:nvSpPr>
                <p:cNvPr id="9060" name="CustomShape 163"/>
                <p:cNvSpPr/>
                <p:nvPr/>
              </p:nvSpPr>
              <p:spPr>
                <a:xfrm>
                  <a:off x="9169560" y="2601360"/>
                  <a:ext cx="146520" cy="35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061" name="CustomShape 164"/>
                <p:cNvSpPr/>
                <p:nvPr/>
              </p:nvSpPr>
              <p:spPr>
                <a:xfrm>
                  <a:off x="9172800" y="2606040"/>
                  <a:ext cx="140400" cy="277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062" name="CustomShape 165"/>
              <p:cNvSpPr/>
              <p:nvPr/>
            </p:nvSpPr>
            <p:spPr>
              <a:xfrm>
                <a:off x="9311400" y="2527560"/>
                <a:ext cx="66240" cy="4896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063" name="Group 166"/>
              <p:cNvGrpSpPr/>
              <p:nvPr/>
            </p:nvGrpSpPr>
            <p:grpSpPr>
              <a:xfrm>
                <a:off x="9171000" y="2520360"/>
                <a:ext cx="147960" cy="37080"/>
                <a:chOff x="9171000" y="2520360"/>
                <a:chExt cx="147960" cy="37080"/>
              </a:xfrm>
            </p:grpSpPr>
            <p:sp>
              <p:nvSpPr>
                <p:cNvPr id="9064" name="CustomShape 167"/>
                <p:cNvSpPr/>
                <p:nvPr/>
              </p:nvSpPr>
              <p:spPr>
                <a:xfrm>
                  <a:off x="9171000" y="2520360"/>
                  <a:ext cx="147960" cy="37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065" name="CustomShape 168"/>
                <p:cNvSpPr/>
                <p:nvPr/>
              </p:nvSpPr>
              <p:spPr>
                <a:xfrm>
                  <a:off x="9174240" y="2525040"/>
                  <a:ext cx="141840" cy="29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066" name="CustomShape 169"/>
              <p:cNvSpPr/>
              <p:nvPr/>
            </p:nvSpPr>
            <p:spPr>
              <a:xfrm>
                <a:off x="9301320" y="2282400"/>
                <a:ext cx="16200" cy="6069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7" name="CustomShape 170"/>
              <p:cNvSpPr/>
              <p:nvPr/>
            </p:nvSpPr>
            <p:spPr>
              <a:xfrm>
                <a:off x="9317520" y="2435040"/>
                <a:ext cx="59760" cy="554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8" name="CustomShape 171"/>
              <p:cNvSpPr/>
              <p:nvPr/>
            </p:nvSpPr>
            <p:spPr>
              <a:xfrm>
                <a:off x="9318600" y="2347920"/>
                <a:ext cx="61560" cy="6264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9" name="CustomShape 172"/>
              <p:cNvSpPr/>
              <p:nvPr/>
            </p:nvSpPr>
            <p:spPr>
              <a:xfrm>
                <a:off x="9369360" y="2861640"/>
                <a:ext cx="11520" cy="241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0" name="CustomShape 173"/>
              <p:cNvSpPr/>
              <p:nvPr/>
            </p:nvSpPr>
            <p:spPr>
              <a:xfrm>
                <a:off x="9315000" y="2862720"/>
                <a:ext cx="61920" cy="5220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1" name="CustomShape 174"/>
              <p:cNvSpPr/>
              <p:nvPr/>
            </p:nvSpPr>
            <p:spPr>
              <a:xfrm>
                <a:off x="9016920" y="2880720"/>
                <a:ext cx="3067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2" name="CustomShape 175"/>
              <p:cNvSpPr/>
              <p:nvPr/>
            </p:nvSpPr>
            <p:spPr>
              <a:xfrm>
                <a:off x="9032760" y="2888640"/>
                <a:ext cx="275400" cy="19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3" name="CustomShape 176"/>
              <p:cNvSpPr/>
              <p:nvPr/>
            </p:nvSpPr>
            <p:spPr>
              <a:xfrm>
                <a:off x="9059760" y="2801160"/>
                <a:ext cx="40320" cy="370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4" name="CustomShape 177"/>
              <p:cNvSpPr/>
              <p:nvPr/>
            </p:nvSpPr>
            <p:spPr>
              <a:xfrm>
                <a:off x="9105840" y="2801160"/>
                <a:ext cx="40320" cy="370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5" name="CustomShape 178"/>
              <p:cNvSpPr/>
              <p:nvPr/>
            </p:nvSpPr>
            <p:spPr>
              <a:xfrm>
                <a:off x="9150480" y="2801160"/>
                <a:ext cx="40320" cy="352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6" name="CustomShape 179"/>
              <p:cNvSpPr/>
              <p:nvPr/>
            </p:nvSpPr>
            <p:spPr>
              <a:xfrm>
                <a:off x="9253440" y="2655360"/>
                <a:ext cx="21240" cy="20232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77" name="CustomShape 180"/>
            <p:cNvSpPr/>
            <p:nvPr/>
          </p:nvSpPr>
          <p:spPr>
            <a:xfrm>
              <a:off x="9425880" y="2271600"/>
              <a:ext cx="806040" cy="54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8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 Narrow"/>
                  <a:ea typeface="ＭＳ Ｐゴシック"/>
                </a:rPr>
                <a:t>CDN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ts val="18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 Narrow"/>
                  <a:ea typeface="ＭＳ Ｐゴシック"/>
                </a:rPr>
                <a:t>server 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078" name="CustomShape 181"/>
          <p:cNvSpPr/>
          <p:nvPr/>
        </p:nvSpPr>
        <p:spPr>
          <a:xfrm flipH="1">
            <a:off x="5169240" y="2728440"/>
            <a:ext cx="6840" cy="237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79" name="Group 182"/>
          <p:cNvGrpSpPr/>
          <p:nvPr/>
        </p:nvGrpSpPr>
        <p:grpSpPr>
          <a:xfrm>
            <a:off x="5014440" y="3701520"/>
            <a:ext cx="313920" cy="363960"/>
            <a:chOff x="5014440" y="3701520"/>
            <a:chExt cx="313920" cy="363960"/>
          </a:xfrm>
        </p:grpSpPr>
        <p:sp>
          <p:nvSpPr>
            <p:cNvPr id="9080" name="CustomShape 183"/>
            <p:cNvSpPr/>
            <p:nvPr/>
          </p:nvSpPr>
          <p:spPr>
            <a:xfrm>
              <a:off x="5025600" y="3742920"/>
              <a:ext cx="302760" cy="30312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1" name="CustomShape 184"/>
            <p:cNvSpPr/>
            <p:nvPr/>
          </p:nvSpPr>
          <p:spPr>
            <a:xfrm>
              <a:off x="5014440" y="3701520"/>
              <a:ext cx="306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082" name="CustomShape 185"/>
          <p:cNvSpPr/>
          <p:nvPr/>
        </p:nvSpPr>
        <p:spPr>
          <a:xfrm>
            <a:off x="3710880" y="3221640"/>
            <a:ext cx="203256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Bob browses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Netflix video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83" name="CustomShape 186"/>
          <p:cNvSpPr/>
          <p:nvPr/>
        </p:nvSpPr>
        <p:spPr>
          <a:xfrm flipH="1">
            <a:off x="5602320" y="2752200"/>
            <a:ext cx="2160" cy="235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84" name="CustomShape 187"/>
          <p:cNvSpPr/>
          <p:nvPr/>
        </p:nvSpPr>
        <p:spPr>
          <a:xfrm>
            <a:off x="5730480" y="3620520"/>
            <a:ext cx="1784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Manifest file, requested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returned for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specific video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85" name="CustomShape 188"/>
          <p:cNvSpPr/>
          <p:nvPr/>
        </p:nvSpPr>
        <p:spPr>
          <a:xfrm rot="10543200">
            <a:off x="5648400" y="5246640"/>
            <a:ext cx="2214360" cy="390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90"/>
              </a:gs>
              <a:gs pos="100000">
                <a:srgbClr val="ffffff"/>
              </a:gs>
            </a:gsLst>
            <a:lin ang="20802000"/>
          </a:gradFill>
          <a:ln w="15875">
            <a:solidFill>
              <a:srgbClr val="00009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6" name="CustomShape 189"/>
          <p:cNvSpPr/>
          <p:nvPr/>
        </p:nvSpPr>
        <p:spPr>
          <a:xfrm flipV="1">
            <a:off x="5830920" y="5103720"/>
            <a:ext cx="1891080" cy="14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87" name="CustomShape 190"/>
          <p:cNvSpPr/>
          <p:nvPr/>
        </p:nvSpPr>
        <p:spPr>
          <a:xfrm>
            <a:off x="6094440" y="5619240"/>
            <a:ext cx="23533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DASH server selected, contacted, streaming begins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88" name="CustomShape 191"/>
          <p:cNvSpPr/>
          <p:nvPr/>
        </p:nvSpPr>
        <p:spPr>
          <a:xfrm>
            <a:off x="6897600" y="2493360"/>
            <a:ext cx="2048400" cy="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89" name="CustomShape 192"/>
          <p:cNvSpPr/>
          <p:nvPr/>
        </p:nvSpPr>
        <p:spPr>
          <a:xfrm>
            <a:off x="6907320" y="2536200"/>
            <a:ext cx="1540440" cy="113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90" name="CustomShape 193"/>
          <p:cNvSpPr/>
          <p:nvPr/>
        </p:nvSpPr>
        <p:spPr>
          <a:xfrm>
            <a:off x="6897600" y="2550600"/>
            <a:ext cx="2018160" cy="270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91" name="CustomShape 194"/>
          <p:cNvSpPr/>
          <p:nvPr/>
        </p:nvSpPr>
        <p:spPr>
          <a:xfrm>
            <a:off x="6645240" y="1640880"/>
            <a:ext cx="203256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18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Narrow"/>
                <a:ea typeface="ＭＳ Ｐゴシック"/>
              </a:rPr>
              <a:t>upload copies of multiple versions of video to CDN servers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092" name="Group 195"/>
          <p:cNvGrpSpPr/>
          <p:nvPr/>
        </p:nvGrpSpPr>
        <p:grpSpPr>
          <a:xfrm>
            <a:off x="8330760" y="3058200"/>
            <a:ext cx="1372320" cy="1352880"/>
            <a:chOff x="8330760" y="3058200"/>
            <a:chExt cx="1372320" cy="1352880"/>
          </a:xfrm>
        </p:grpSpPr>
        <p:sp>
          <p:nvSpPr>
            <p:cNvPr id="9093" name="CustomShape 196"/>
            <p:cNvSpPr/>
            <p:nvPr/>
          </p:nvSpPr>
          <p:spPr>
            <a:xfrm rot="10800000">
              <a:off x="8330760" y="3058200"/>
              <a:ext cx="1298160" cy="135288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6270" y="126"/>
                  </a:moveTo>
                  <a:cubicBezTo>
                    <a:pt x="5642" y="245"/>
                    <a:pt x="4469" y="528"/>
                    <a:pt x="3738" y="756"/>
                  </a:cubicBezTo>
                  <a:cubicBezTo>
                    <a:pt x="3007" y="984"/>
                    <a:pt x="2405" y="1322"/>
                    <a:pt x="1887" y="1495"/>
                  </a:cubicBezTo>
                  <a:cubicBezTo>
                    <a:pt x="1369" y="1668"/>
                    <a:pt x="1195" y="1105"/>
                    <a:pt x="629" y="1793"/>
                  </a:cubicBezTo>
                  <a:cubicBezTo>
                    <a:pt x="63" y="2481"/>
                    <a:pt x="218" y="3574"/>
                    <a:pt x="128" y="4417"/>
                  </a:cubicBezTo>
                  <a:cubicBezTo>
                    <a:pt x="39" y="5260"/>
                    <a:pt x="-87" y="6368"/>
                    <a:pt x="89" y="6848"/>
                  </a:cubicBezTo>
                  <a:cubicBezTo>
                    <a:pt x="265" y="7328"/>
                    <a:pt x="491" y="7223"/>
                    <a:pt x="1207" y="7298"/>
                  </a:cubicBezTo>
                  <a:cubicBezTo>
                    <a:pt x="1924" y="7374"/>
                    <a:pt x="3641" y="7133"/>
                    <a:pt x="4406" y="7298"/>
                  </a:cubicBezTo>
                  <a:cubicBezTo>
                    <a:pt x="5171" y="7463"/>
                    <a:pt x="5298" y="7868"/>
                    <a:pt x="5779" y="8288"/>
                  </a:cubicBezTo>
                  <a:cubicBezTo>
                    <a:pt x="6260" y="8709"/>
                    <a:pt x="6848" y="9549"/>
                    <a:pt x="7290" y="9819"/>
                  </a:cubicBezTo>
                  <a:cubicBezTo>
                    <a:pt x="7731" y="10089"/>
                    <a:pt x="8124" y="10014"/>
                    <a:pt x="8448" y="9879"/>
                  </a:cubicBezTo>
                  <a:cubicBezTo>
                    <a:pt x="8771" y="9744"/>
                    <a:pt x="9056" y="9549"/>
                    <a:pt x="9252" y="9008"/>
                  </a:cubicBezTo>
                  <a:cubicBezTo>
                    <a:pt x="9448" y="8469"/>
                    <a:pt x="9537" y="7418"/>
                    <a:pt x="9644" y="6639"/>
                  </a:cubicBezTo>
                  <a:cubicBezTo>
                    <a:pt x="9752" y="5858"/>
                    <a:pt x="9851" y="5168"/>
                    <a:pt x="9899" y="4327"/>
                  </a:cubicBezTo>
                  <a:cubicBezTo>
                    <a:pt x="9949" y="3486"/>
                    <a:pt x="10076" y="2256"/>
                    <a:pt x="9939" y="1566"/>
                  </a:cubicBezTo>
                  <a:cubicBezTo>
                    <a:pt x="9802" y="876"/>
                    <a:pt x="9478" y="471"/>
                    <a:pt x="9075" y="216"/>
                  </a:cubicBezTo>
                  <a:cubicBezTo>
                    <a:pt x="8674" y="-39"/>
                    <a:pt x="7997" y="20"/>
                    <a:pt x="7525" y="5"/>
                  </a:cubicBezTo>
                  <a:cubicBezTo>
                    <a:pt x="7055" y="-9"/>
                    <a:pt x="6898" y="5"/>
                    <a:pt x="6270" y="126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94" name="Group 197"/>
            <p:cNvGrpSpPr/>
            <p:nvPr/>
          </p:nvGrpSpPr>
          <p:grpSpPr>
            <a:xfrm>
              <a:off x="8489880" y="3539160"/>
              <a:ext cx="364320" cy="634320"/>
              <a:chOff x="8489880" y="3539160"/>
              <a:chExt cx="364320" cy="634320"/>
            </a:xfrm>
          </p:grpSpPr>
          <p:sp>
            <p:nvSpPr>
              <p:cNvPr id="9095" name="CustomShape 198"/>
              <p:cNvSpPr/>
              <p:nvPr/>
            </p:nvSpPr>
            <p:spPr>
              <a:xfrm>
                <a:off x="8778960" y="3539160"/>
                <a:ext cx="71280" cy="60660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6" name="CustomShape 199"/>
              <p:cNvSpPr/>
              <p:nvPr/>
            </p:nvSpPr>
            <p:spPr>
              <a:xfrm>
                <a:off x="8505720" y="3539520"/>
                <a:ext cx="268920" cy="6037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7" name="CustomShape 200"/>
              <p:cNvSpPr/>
              <p:nvPr/>
            </p:nvSpPr>
            <p:spPr>
              <a:xfrm>
                <a:off x="8792280" y="3575520"/>
                <a:ext cx="42120" cy="56124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8" name="CustomShape 201"/>
              <p:cNvSpPr/>
              <p:nvPr/>
            </p:nvSpPr>
            <p:spPr>
              <a:xfrm>
                <a:off x="8782920" y="3859920"/>
                <a:ext cx="66240" cy="493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9" name="CustomShape 202"/>
              <p:cNvSpPr/>
              <p:nvPr/>
            </p:nvSpPr>
            <p:spPr>
              <a:xfrm>
                <a:off x="8508960" y="3609360"/>
                <a:ext cx="15156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00" name="Group 203"/>
              <p:cNvGrpSpPr/>
              <p:nvPr/>
            </p:nvGrpSpPr>
            <p:grpSpPr>
              <a:xfrm>
                <a:off x="8645760" y="3603240"/>
                <a:ext cx="148320" cy="35640"/>
                <a:chOff x="8645760" y="3603240"/>
                <a:chExt cx="148320" cy="35640"/>
              </a:xfrm>
            </p:grpSpPr>
            <p:sp>
              <p:nvSpPr>
                <p:cNvPr id="9101" name="CustomShape 204"/>
                <p:cNvSpPr/>
                <p:nvPr/>
              </p:nvSpPr>
              <p:spPr>
                <a:xfrm>
                  <a:off x="8645760" y="3603240"/>
                  <a:ext cx="148320" cy="356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02" name="CustomShape 205"/>
                <p:cNvSpPr/>
                <p:nvPr/>
              </p:nvSpPr>
              <p:spPr>
                <a:xfrm>
                  <a:off x="8648640" y="3606120"/>
                  <a:ext cx="141840" cy="273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03" name="CustomShape 206"/>
              <p:cNvSpPr/>
              <p:nvPr/>
            </p:nvSpPr>
            <p:spPr>
              <a:xfrm>
                <a:off x="8512200" y="3695040"/>
                <a:ext cx="15156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04" name="Group 207"/>
              <p:cNvGrpSpPr/>
              <p:nvPr/>
            </p:nvGrpSpPr>
            <p:grpSpPr>
              <a:xfrm>
                <a:off x="8645400" y="3690360"/>
                <a:ext cx="148320" cy="32400"/>
                <a:chOff x="8645400" y="3690360"/>
                <a:chExt cx="148320" cy="32400"/>
              </a:xfrm>
            </p:grpSpPr>
            <p:sp>
              <p:nvSpPr>
                <p:cNvPr id="9105" name="CustomShape 208"/>
                <p:cNvSpPr/>
                <p:nvPr/>
              </p:nvSpPr>
              <p:spPr>
                <a:xfrm>
                  <a:off x="8645400" y="3690360"/>
                  <a:ext cx="14832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06" name="CustomShape 209"/>
                <p:cNvSpPr/>
                <p:nvPr/>
              </p:nvSpPr>
              <p:spPr>
                <a:xfrm>
                  <a:off x="8648640" y="3695040"/>
                  <a:ext cx="1418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07" name="CustomShape 210"/>
              <p:cNvSpPr/>
              <p:nvPr/>
            </p:nvSpPr>
            <p:spPr>
              <a:xfrm>
                <a:off x="8508960" y="3783960"/>
                <a:ext cx="15156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08" name="CustomShape 211"/>
              <p:cNvSpPr/>
              <p:nvPr/>
            </p:nvSpPr>
            <p:spPr>
              <a:xfrm>
                <a:off x="8512200" y="3863160"/>
                <a:ext cx="1530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09" name="Group 212"/>
              <p:cNvGrpSpPr/>
              <p:nvPr/>
            </p:nvGrpSpPr>
            <p:grpSpPr>
              <a:xfrm>
                <a:off x="8642520" y="3858840"/>
                <a:ext cx="146520" cy="37080"/>
                <a:chOff x="8642520" y="3858840"/>
                <a:chExt cx="146520" cy="37080"/>
              </a:xfrm>
            </p:grpSpPr>
            <p:sp>
              <p:nvSpPr>
                <p:cNvPr id="9110" name="CustomShape 213"/>
                <p:cNvSpPr/>
                <p:nvPr/>
              </p:nvSpPr>
              <p:spPr>
                <a:xfrm>
                  <a:off x="8642520" y="3858840"/>
                  <a:ext cx="146520" cy="37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11" name="CustomShape 214"/>
                <p:cNvSpPr/>
                <p:nvPr/>
              </p:nvSpPr>
              <p:spPr>
                <a:xfrm>
                  <a:off x="8645400" y="3863520"/>
                  <a:ext cx="140400" cy="273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12" name="CustomShape 215"/>
              <p:cNvSpPr/>
              <p:nvPr/>
            </p:nvSpPr>
            <p:spPr>
              <a:xfrm>
                <a:off x="8784000" y="3783960"/>
                <a:ext cx="66240" cy="4896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13" name="Group 216"/>
              <p:cNvGrpSpPr/>
              <p:nvPr/>
            </p:nvGrpSpPr>
            <p:grpSpPr>
              <a:xfrm>
                <a:off x="8645400" y="3776040"/>
                <a:ext cx="147960" cy="38520"/>
                <a:chOff x="8645400" y="3776040"/>
                <a:chExt cx="147960" cy="38520"/>
              </a:xfrm>
            </p:grpSpPr>
            <p:sp>
              <p:nvSpPr>
                <p:cNvPr id="9114" name="CustomShape 217"/>
                <p:cNvSpPr/>
                <p:nvPr/>
              </p:nvSpPr>
              <p:spPr>
                <a:xfrm>
                  <a:off x="8645400" y="3776040"/>
                  <a:ext cx="147960" cy="38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15" name="CustomShape 218"/>
                <p:cNvSpPr/>
                <p:nvPr/>
              </p:nvSpPr>
              <p:spPr>
                <a:xfrm>
                  <a:off x="8647200" y="3781080"/>
                  <a:ext cx="14184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16" name="CustomShape 219"/>
              <p:cNvSpPr/>
              <p:nvPr/>
            </p:nvSpPr>
            <p:spPr>
              <a:xfrm>
                <a:off x="8774280" y="3539520"/>
                <a:ext cx="16200" cy="6051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7" name="CustomShape 220"/>
              <p:cNvSpPr/>
              <p:nvPr/>
            </p:nvSpPr>
            <p:spPr>
              <a:xfrm>
                <a:off x="8790120" y="3691440"/>
                <a:ext cx="59760" cy="554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8" name="CustomShape 221"/>
              <p:cNvSpPr/>
              <p:nvPr/>
            </p:nvSpPr>
            <p:spPr>
              <a:xfrm>
                <a:off x="8790840" y="3604680"/>
                <a:ext cx="61560" cy="6264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9" name="CustomShape 222"/>
              <p:cNvSpPr/>
              <p:nvPr/>
            </p:nvSpPr>
            <p:spPr>
              <a:xfrm>
                <a:off x="8842320" y="4117320"/>
                <a:ext cx="11880" cy="244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0" name="CustomShape 223"/>
              <p:cNvSpPr/>
              <p:nvPr/>
            </p:nvSpPr>
            <p:spPr>
              <a:xfrm>
                <a:off x="8787600" y="4118760"/>
                <a:ext cx="61560" cy="5220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1" name="CustomShape 224"/>
              <p:cNvSpPr/>
              <p:nvPr/>
            </p:nvSpPr>
            <p:spPr>
              <a:xfrm>
                <a:off x="8489880" y="4136400"/>
                <a:ext cx="3070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2" name="CustomShape 225"/>
              <p:cNvSpPr/>
              <p:nvPr/>
            </p:nvSpPr>
            <p:spPr>
              <a:xfrm>
                <a:off x="8505720" y="4144320"/>
                <a:ext cx="275040" cy="19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3" name="CustomShape 226"/>
              <p:cNvSpPr/>
              <p:nvPr/>
            </p:nvSpPr>
            <p:spPr>
              <a:xfrm>
                <a:off x="8532720" y="4057200"/>
                <a:ext cx="40320" cy="370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4" name="CustomShape 227"/>
              <p:cNvSpPr/>
              <p:nvPr/>
            </p:nvSpPr>
            <p:spPr>
              <a:xfrm>
                <a:off x="8578800" y="4057200"/>
                <a:ext cx="40320" cy="370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5" name="CustomShape 228"/>
              <p:cNvSpPr/>
              <p:nvPr/>
            </p:nvSpPr>
            <p:spPr>
              <a:xfrm>
                <a:off x="8623080" y="4057200"/>
                <a:ext cx="40320" cy="352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6" name="CustomShape 229"/>
              <p:cNvSpPr/>
              <p:nvPr/>
            </p:nvSpPr>
            <p:spPr>
              <a:xfrm>
                <a:off x="8726400" y="3911040"/>
                <a:ext cx="21240" cy="2019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127" name="CustomShape 230"/>
            <p:cNvSpPr/>
            <p:nvPr/>
          </p:nvSpPr>
          <p:spPr>
            <a:xfrm>
              <a:off x="8898120" y="3528360"/>
              <a:ext cx="804960" cy="54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8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 Narrow"/>
                  <a:ea typeface="ＭＳ Ｐゴシック"/>
                </a:rPr>
                <a:t>CDN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ts val="18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 Narrow"/>
                  <a:ea typeface="ＭＳ Ｐゴシック"/>
                </a:rPr>
                <a:t>server 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128" name="Group 231"/>
          <p:cNvGrpSpPr/>
          <p:nvPr/>
        </p:nvGrpSpPr>
        <p:grpSpPr>
          <a:xfrm>
            <a:off x="7967160" y="4448520"/>
            <a:ext cx="1374120" cy="1354680"/>
            <a:chOff x="7967160" y="4448520"/>
            <a:chExt cx="1374120" cy="1354680"/>
          </a:xfrm>
        </p:grpSpPr>
        <p:sp>
          <p:nvSpPr>
            <p:cNvPr id="9129" name="CustomShape 232"/>
            <p:cNvSpPr/>
            <p:nvPr/>
          </p:nvSpPr>
          <p:spPr>
            <a:xfrm rot="10800000">
              <a:off x="7967160" y="4448520"/>
              <a:ext cx="1299600" cy="135468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6270" y="126"/>
                  </a:moveTo>
                  <a:cubicBezTo>
                    <a:pt x="5642" y="245"/>
                    <a:pt x="4469" y="528"/>
                    <a:pt x="3738" y="756"/>
                  </a:cubicBezTo>
                  <a:cubicBezTo>
                    <a:pt x="3007" y="984"/>
                    <a:pt x="2405" y="1322"/>
                    <a:pt x="1887" y="1495"/>
                  </a:cubicBezTo>
                  <a:cubicBezTo>
                    <a:pt x="1369" y="1668"/>
                    <a:pt x="1195" y="1105"/>
                    <a:pt x="629" y="1793"/>
                  </a:cubicBezTo>
                  <a:cubicBezTo>
                    <a:pt x="63" y="2481"/>
                    <a:pt x="218" y="3574"/>
                    <a:pt x="128" y="4417"/>
                  </a:cubicBezTo>
                  <a:cubicBezTo>
                    <a:pt x="39" y="5260"/>
                    <a:pt x="-87" y="6368"/>
                    <a:pt x="89" y="6848"/>
                  </a:cubicBezTo>
                  <a:cubicBezTo>
                    <a:pt x="265" y="7328"/>
                    <a:pt x="491" y="7223"/>
                    <a:pt x="1207" y="7298"/>
                  </a:cubicBezTo>
                  <a:cubicBezTo>
                    <a:pt x="1924" y="7374"/>
                    <a:pt x="3641" y="7133"/>
                    <a:pt x="4406" y="7298"/>
                  </a:cubicBezTo>
                  <a:cubicBezTo>
                    <a:pt x="5171" y="7463"/>
                    <a:pt x="5298" y="7868"/>
                    <a:pt x="5779" y="8288"/>
                  </a:cubicBezTo>
                  <a:cubicBezTo>
                    <a:pt x="6260" y="8709"/>
                    <a:pt x="6848" y="9549"/>
                    <a:pt x="7290" y="9819"/>
                  </a:cubicBezTo>
                  <a:cubicBezTo>
                    <a:pt x="7731" y="10089"/>
                    <a:pt x="8124" y="10014"/>
                    <a:pt x="8448" y="9879"/>
                  </a:cubicBezTo>
                  <a:cubicBezTo>
                    <a:pt x="8771" y="9744"/>
                    <a:pt x="9056" y="9549"/>
                    <a:pt x="9252" y="9008"/>
                  </a:cubicBezTo>
                  <a:cubicBezTo>
                    <a:pt x="9448" y="8469"/>
                    <a:pt x="9537" y="7418"/>
                    <a:pt x="9644" y="6639"/>
                  </a:cubicBezTo>
                  <a:cubicBezTo>
                    <a:pt x="9752" y="5858"/>
                    <a:pt x="9851" y="5168"/>
                    <a:pt x="9899" y="4327"/>
                  </a:cubicBezTo>
                  <a:cubicBezTo>
                    <a:pt x="9949" y="3486"/>
                    <a:pt x="10076" y="2256"/>
                    <a:pt x="9939" y="1566"/>
                  </a:cubicBezTo>
                  <a:cubicBezTo>
                    <a:pt x="9802" y="876"/>
                    <a:pt x="9478" y="471"/>
                    <a:pt x="9075" y="216"/>
                  </a:cubicBezTo>
                  <a:cubicBezTo>
                    <a:pt x="8674" y="-39"/>
                    <a:pt x="7997" y="20"/>
                    <a:pt x="7525" y="5"/>
                  </a:cubicBezTo>
                  <a:cubicBezTo>
                    <a:pt x="7055" y="-9"/>
                    <a:pt x="6898" y="5"/>
                    <a:pt x="6270" y="126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130" name="Group 233"/>
            <p:cNvGrpSpPr/>
            <p:nvPr/>
          </p:nvGrpSpPr>
          <p:grpSpPr>
            <a:xfrm>
              <a:off x="8126280" y="4930200"/>
              <a:ext cx="364320" cy="635760"/>
              <a:chOff x="8126280" y="4930200"/>
              <a:chExt cx="364320" cy="635760"/>
            </a:xfrm>
          </p:grpSpPr>
          <p:sp>
            <p:nvSpPr>
              <p:cNvPr id="9131" name="CustomShape 234"/>
              <p:cNvSpPr/>
              <p:nvPr/>
            </p:nvSpPr>
            <p:spPr>
              <a:xfrm>
                <a:off x="8415720" y="4930200"/>
                <a:ext cx="71640" cy="6073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2" name="CustomShape 235"/>
              <p:cNvSpPr/>
              <p:nvPr/>
            </p:nvSpPr>
            <p:spPr>
              <a:xfrm>
                <a:off x="8142120" y="4930200"/>
                <a:ext cx="268920" cy="6055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3" name="CustomShape 236"/>
              <p:cNvSpPr/>
              <p:nvPr/>
            </p:nvSpPr>
            <p:spPr>
              <a:xfrm>
                <a:off x="8429400" y="4966560"/>
                <a:ext cx="42120" cy="5619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4" name="CustomShape 237"/>
              <p:cNvSpPr/>
              <p:nvPr/>
            </p:nvSpPr>
            <p:spPr>
              <a:xfrm>
                <a:off x="8420040" y="5251320"/>
                <a:ext cx="66240" cy="493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5" name="CustomShape 238"/>
              <p:cNvSpPr/>
              <p:nvPr/>
            </p:nvSpPr>
            <p:spPr>
              <a:xfrm>
                <a:off x="8145720" y="5000040"/>
                <a:ext cx="1512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36" name="Group 239"/>
              <p:cNvGrpSpPr/>
              <p:nvPr/>
            </p:nvGrpSpPr>
            <p:grpSpPr>
              <a:xfrm>
                <a:off x="8282160" y="4993560"/>
                <a:ext cx="148320" cy="33840"/>
                <a:chOff x="8282160" y="4993560"/>
                <a:chExt cx="148320" cy="33840"/>
              </a:xfrm>
            </p:grpSpPr>
            <p:sp>
              <p:nvSpPr>
                <p:cNvPr id="9137" name="CustomShape 240"/>
                <p:cNvSpPr/>
                <p:nvPr/>
              </p:nvSpPr>
              <p:spPr>
                <a:xfrm>
                  <a:off x="8282160" y="4993560"/>
                  <a:ext cx="148320" cy="338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38" name="CustomShape 241"/>
                <p:cNvSpPr/>
                <p:nvPr/>
              </p:nvSpPr>
              <p:spPr>
                <a:xfrm>
                  <a:off x="8285400" y="4996800"/>
                  <a:ext cx="141840" cy="259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39" name="CustomShape 242"/>
              <p:cNvSpPr/>
              <p:nvPr/>
            </p:nvSpPr>
            <p:spPr>
              <a:xfrm>
                <a:off x="8148600" y="5087160"/>
                <a:ext cx="1512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40" name="Group 243"/>
              <p:cNvGrpSpPr/>
              <p:nvPr/>
            </p:nvGrpSpPr>
            <p:grpSpPr>
              <a:xfrm>
                <a:off x="8282160" y="5081040"/>
                <a:ext cx="148320" cy="32400"/>
                <a:chOff x="8282160" y="5081040"/>
                <a:chExt cx="148320" cy="32400"/>
              </a:xfrm>
            </p:grpSpPr>
            <p:sp>
              <p:nvSpPr>
                <p:cNvPr id="9141" name="CustomShape 244"/>
                <p:cNvSpPr/>
                <p:nvPr/>
              </p:nvSpPr>
              <p:spPr>
                <a:xfrm>
                  <a:off x="8282160" y="5081040"/>
                  <a:ext cx="14832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42" name="CustomShape 245"/>
                <p:cNvSpPr/>
                <p:nvPr/>
              </p:nvSpPr>
              <p:spPr>
                <a:xfrm>
                  <a:off x="8285040" y="5085720"/>
                  <a:ext cx="1418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43" name="CustomShape 246"/>
              <p:cNvSpPr/>
              <p:nvPr/>
            </p:nvSpPr>
            <p:spPr>
              <a:xfrm>
                <a:off x="8145720" y="5176080"/>
                <a:ext cx="1512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4" name="CustomShape 247"/>
              <p:cNvSpPr/>
              <p:nvPr/>
            </p:nvSpPr>
            <p:spPr>
              <a:xfrm>
                <a:off x="8148600" y="5255640"/>
                <a:ext cx="15300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45" name="Group 248"/>
              <p:cNvGrpSpPr/>
              <p:nvPr/>
            </p:nvGrpSpPr>
            <p:grpSpPr>
              <a:xfrm>
                <a:off x="8278920" y="5249160"/>
                <a:ext cx="146520" cy="35280"/>
                <a:chOff x="8278920" y="5249160"/>
                <a:chExt cx="146520" cy="35280"/>
              </a:xfrm>
            </p:grpSpPr>
            <p:sp>
              <p:nvSpPr>
                <p:cNvPr id="9146" name="CustomShape 249"/>
                <p:cNvSpPr/>
                <p:nvPr/>
              </p:nvSpPr>
              <p:spPr>
                <a:xfrm>
                  <a:off x="8278920" y="5249160"/>
                  <a:ext cx="146520" cy="35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47" name="CustomShape 250"/>
                <p:cNvSpPr/>
                <p:nvPr/>
              </p:nvSpPr>
              <p:spPr>
                <a:xfrm>
                  <a:off x="8282160" y="5254200"/>
                  <a:ext cx="140400" cy="277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48" name="CustomShape 251"/>
              <p:cNvSpPr/>
              <p:nvPr/>
            </p:nvSpPr>
            <p:spPr>
              <a:xfrm>
                <a:off x="8421120" y="5175360"/>
                <a:ext cx="66240" cy="4896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49" name="Group 252"/>
              <p:cNvGrpSpPr/>
              <p:nvPr/>
            </p:nvGrpSpPr>
            <p:grpSpPr>
              <a:xfrm>
                <a:off x="8280360" y="5168520"/>
                <a:ext cx="147960" cy="37080"/>
                <a:chOff x="8280360" y="5168520"/>
                <a:chExt cx="147960" cy="37080"/>
              </a:xfrm>
            </p:grpSpPr>
            <p:sp>
              <p:nvSpPr>
                <p:cNvPr id="9150" name="CustomShape 253"/>
                <p:cNvSpPr/>
                <p:nvPr/>
              </p:nvSpPr>
              <p:spPr>
                <a:xfrm>
                  <a:off x="8280360" y="5168520"/>
                  <a:ext cx="147960" cy="37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51" name="CustomShape 254"/>
                <p:cNvSpPr/>
                <p:nvPr/>
              </p:nvSpPr>
              <p:spPr>
                <a:xfrm>
                  <a:off x="8283600" y="5172840"/>
                  <a:ext cx="141840" cy="29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52" name="CustomShape 255"/>
              <p:cNvSpPr/>
              <p:nvPr/>
            </p:nvSpPr>
            <p:spPr>
              <a:xfrm>
                <a:off x="8410680" y="4930200"/>
                <a:ext cx="16200" cy="6069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3" name="CustomShape 256"/>
              <p:cNvSpPr/>
              <p:nvPr/>
            </p:nvSpPr>
            <p:spPr>
              <a:xfrm>
                <a:off x="8427240" y="5082840"/>
                <a:ext cx="59760" cy="554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4" name="CustomShape 257"/>
              <p:cNvSpPr/>
              <p:nvPr/>
            </p:nvSpPr>
            <p:spPr>
              <a:xfrm>
                <a:off x="8427960" y="4996080"/>
                <a:ext cx="61560" cy="6264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5" name="CustomShape 258"/>
              <p:cNvSpPr/>
              <p:nvPr/>
            </p:nvSpPr>
            <p:spPr>
              <a:xfrm>
                <a:off x="8479080" y="5509440"/>
                <a:ext cx="11520" cy="241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6" name="CustomShape 259"/>
              <p:cNvSpPr/>
              <p:nvPr/>
            </p:nvSpPr>
            <p:spPr>
              <a:xfrm>
                <a:off x="8424360" y="5510520"/>
                <a:ext cx="61920" cy="5220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7" name="CustomShape 260"/>
              <p:cNvSpPr/>
              <p:nvPr/>
            </p:nvSpPr>
            <p:spPr>
              <a:xfrm>
                <a:off x="8126280" y="5528880"/>
                <a:ext cx="3067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8" name="CustomShape 261"/>
              <p:cNvSpPr/>
              <p:nvPr/>
            </p:nvSpPr>
            <p:spPr>
              <a:xfrm>
                <a:off x="8142120" y="5536440"/>
                <a:ext cx="275400" cy="19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9" name="CustomShape 262"/>
              <p:cNvSpPr/>
              <p:nvPr/>
            </p:nvSpPr>
            <p:spPr>
              <a:xfrm>
                <a:off x="8169120" y="5449320"/>
                <a:ext cx="40320" cy="370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0" name="CustomShape 263"/>
              <p:cNvSpPr/>
              <p:nvPr/>
            </p:nvSpPr>
            <p:spPr>
              <a:xfrm>
                <a:off x="8215560" y="5449320"/>
                <a:ext cx="40320" cy="370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1" name="CustomShape 264"/>
              <p:cNvSpPr/>
              <p:nvPr/>
            </p:nvSpPr>
            <p:spPr>
              <a:xfrm>
                <a:off x="8259840" y="5449320"/>
                <a:ext cx="40320" cy="352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2" name="CustomShape 265"/>
              <p:cNvSpPr/>
              <p:nvPr/>
            </p:nvSpPr>
            <p:spPr>
              <a:xfrm>
                <a:off x="8362800" y="5303520"/>
                <a:ext cx="21240" cy="20232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163" name="CustomShape 266"/>
            <p:cNvSpPr/>
            <p:nvPr/>
          </p:nvSpPr>
          <p:spPr>
            <a:xfrm>
              <a:off x="8535240" y="4919400"/>
              <a:ext cx="806040" cy="54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ts val="18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 Narrow"/>
                  <a:ea typeface="ＭＳ Ｐゴシック"/>
                </a:rPr>
                <a:t>CDN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ts val="18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 Narrow"/>
                  <a:ea typeface="ＭＳ Ｐゴシック"/>
                </a:rPr>
                <a:t>server 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164" name="CustomShape 267"/>
          <p:cNvSpPr/>
          <p:nvPr/>
        </p:nvSpPr>
        <p:spPr>
          <a:xfrm flipH="1" flipV="1">
            <a:off x="5507640" y="2753640"/>
            <a:ext cx="2160" cy="235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65" name="Group 268"/>
          <p:cNvGrpSpPr/>
          <p:nvPr/>
        </p:nvGrpSpPr>
        <p:grpSpPr>
          <a:xfrm>
            <a:off x="5403600" y="4070880"/>
            <a:ext cx="309600" cy="363960"/>
            <a:chOff x="5403600" y="4070880"/>
            <a:chExt cx="309600" cy="363960"/>
          </a:xfrm>
        </p:grpSpPr>
        <p:sp>
          <p:nvSpPr>
            <p:cNvPr id="9166" name="CustomShape 269"/>
            <p:cNvSpPr/>
            <p:nvPr/>
          </p:nvSpPr>
          <p:spPr>
            <a:xfrm>
              <a:off x="5403600" y="4112280"/>
              <a:ext cx="302760" cy="30312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7" name="CustomShape 270"/>
            <p:cNvSpPr/>
            <p:nvPr/>
          </p:nvSpPr>
          <p:spPr>
            <a:xfrm>
              <a:off x="5406480" y="4070880"/>
              <a:ext cx="306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168" name="Group 271"/>
          <p:cNvGrpSpPr/>
          <p:nvPr/>
        </p:nvGrpSpPr>
        <p:grpSpPr>
          <a:xfrm>
            <a:off x="6592320" y="5115960"/>
            <a:ext cx="306720" cy="363960"/>
            <a:chOff x="6592320" y="5115960"/>
            <a:chExt cx="306720" cy="363960"/>
          </a:xfrm>
        </p:grpSpPr>
        <p:sp>
          <p:nvSpPr>
            <p:cNvPr id="9169" name="CustomShape 272"/>
            <p:cNvSpPr/>
            <p:nvPr/>
          </p:nvSpPr>
          <p:spPr>
            <a:xfrm>
              <a:off x="6594120" y="5157360"/>
              <a:ext cx="302760" cy="30168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0" name="CustomShape 273"/>
            <p:cNvSpPr/>
            <p:nvPr/>
          </p:nvSpPr>
          <p:spPr>
            <a:xfrm>
              <a:off x="6592320" y="5115960"/>
              <a:ext cx="306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171" name="CustomShape 27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611C35D7-F1C5-4980-A429-69C7515C941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44" dur="indefinite" restart="never" nodeType="tmRoot">
          <p:childTnLst>
            <p:seq>
              <p:cTn id="2845" dur="indefinite" nodeType="mainSeq">
                <p:childTnLst>
                  <p:par>
                    <p:cTn id="2846" fill="hold">
                      <p:stCondLst>
                        <p:cond delay="indefinite"/>
                      </p:stCondLst>
                      <p:childTnLst>
                        <p:par>
                          <p:cTn id="2847" fill="hold">
                            <p:stCondLst>
                              <p:cond delay="0"/>
                            </p:stCondLst>
                            <p:childTnLst>
                              <p:par>
                                <p:cTn id="284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50" dur="500"/>
                                        <p:tgtEl>
                                          <p:spTgt spid="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53" dur="500"/>
                                        <p:tgtEl>
                                          <p:spTgt spid="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4" fill="hold">
                      <p:stCondLst>
                        <p:cond delay="indefinite"/>
                      </p:stCondLst>
                      <p:childTnLst>
                        <p:par>
                          <p:cTn id="2855" fill="hold">
                            <p:stCondLst>
                              <p:cond delay="0"/>
                            </p:stCondLst>
                            <p:childTnLst>
                              <p:par>
                                <p:cTn id="285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58" dur="500"/>
                                        <p:tgtEl>
                                          <p:spTgt spid="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61" dur="500"/>
                                        <p:tgtEl>
                                          <p:spTgt spid="9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64" dur="500"/>
                                        <p:tgtEl>
                                          <p:spTgt spid="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5" fill="hold">
                      <p:stCondLst>
                        <p:cond delay="indefinite"/>
                      </p:stCondLst>
                      <p:childTnLst>
                        <p:par>
                          <p:cTn id="2866" fill="hold">
                            <p:stCondLst>
                              <p:cond delay="0"/>
                            </p:stCondLst>
                            <p:childTnLst>
                              <p:par>
                                <p:cTn id="286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869" dur="500"/>
                                        <p:tgtEl>
                                          <p:spTgt spid="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0" fill="hold">
                            <p:stCondLst>
                              <p:cond delay="500"/>
                            </p:stCondLst>
                            <p:childTnLst>
                              <p:par>
                                <p:cTn id="287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873" dur="500"/>
                                        <p:tgtEl>
                                          <p:spTgt spid="9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76" dur="500"/>
                                        <p:tgtEl>
                                          <p:spTgt spid="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79" dur="500"/>
                                        <p:tgtEl>
                                          <p:spTgt spid="9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0" fill="hold">
                      <p:stCondLst>
                        <p:cond delay="indefinite"/>
                      </p:stCondLst>
                      <p:childTnLst>
                        <p:par>
                          <p:cTn id="2881" fill="hold">
                            <p:stCondLst>
                              <p:cond delay="0"/>
                            </p:stCondLst>
                            <p:childTnLst>
                              <p:par>
                                <p:cTn id="288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84" dur="500"/>
                                        <p:tgtEl>
                                          <p:spTgt spid="9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8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888" dur="500"/>
                                        <p:tgtEl>
                                          <p:spTgt spid="9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9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92" dur="500"/>
                                        <p:tgtEl>
                                          <p:spTgt spid="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95" dur="500"/>
                                        <p:tgtEl>
                                          <p:spTgt spid="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What transport service does an app need?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0" name="CustomShape 2"/>
          <p:cNvSpPr/>
          <p:nvPr/>
        </p:nvSpPr>
        <p:spPr>
          <a:xfrm>
            <a:off x="676080" y="1406880"/>
            <a:ext cx="4971600" cy="27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33280" indent="-21816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data integrity</a:t>
            </a:r>
            <a:endParaRPr b="0" lang="en-US" sz="3200" spc="-1" strike="noStrike">
              <a:latin typeface="Arial"/>
            </a:endParaRPr>
          </a:p>
          <a:p>
            <a:pPr marL="233280" indent="-21816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some apps (e.g., file transfer, web transactions) require 100% reliable data transfer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other apps (e.g., audio) can tolerate some loss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771" name="CustomShape 3"/>
          <p:cNvSpPr/>
          <p:nvPr/>
        </p:nvSpPr>
        <p:spPr>
          <a:xfrm>
            <a:off x="545040" y="4365720"/>
            <a:ext cx="5571360" cy="24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timing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some apps (e.g., Internet telephony, interactive games) require low delay to be “effective”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2" name="CustomShape 4"/>
          <p:cNvSpPr/>
          <p:nvPr/>
        </p:nvSpPr>
        <p:spPr>
          <a:xfrm>
            <a:off x="6586560" y="1377360"/>
            <a:ext cx="4971600" cy="33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throughput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some apps (e.g., multimedia) require minimum amount of throughput to be “effective”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other apps (“elastic apps”) make use of whatever throughput they get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3" name="CustomShape 5"/>
          <p:cNvSpPr/>
          <p:nvPr/>
        </p:nvSpPr>
        <p:spPr>
          <a:xfrm>
            <a:off x="6640560" y="4830120"/>
            <a:ext cx="4532400" cy="12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security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encryption, data integrity, 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4" name="CustomShape 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5C133DB-88DD-4F4F-81A7-4312CCB7C1E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12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43" dur="500"/>
                                        <p:tgtEl>
                                          <p:spTgt spid="1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46" dur="500"/>
                                        <p:tgtEl>
                                          <p:spTgt spid="1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51" dur="5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56" dur="500"/>
                                        <p:tgtEl>
                                          <p:spTgt spid="1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59" dur="500"/>
                                        <p:tgtEl>
                                          <p:spTgt spid="1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Transport service requirements: common apps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6" name="CustomShape 2"/>
          <p:cNvSpPr/>
          <p:nvPr/>
        </p:nvSpPr>
        <p:spPr>
          <a:xfrm>
            <a:off x="134280" y="1536120"/>
            <a:ext cx="3438720" cy="46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 transfer/download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e-mail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documents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real-time audio/video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streaming audio/video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interactive games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text messaging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7" name="CustomShape 3"/>
          <p:cNvSpPr/>
          <p:nvPr/>
        </p:nvSpPr>
        <p:spPr>
          <a:xfrm>
            <a:off x="3960360" y="1539360"/>
            <a:ext cx="1983240" cy="46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data loss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loss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loss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loss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loss-tolerant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loss-tolerant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loss-tolerant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loss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8" name="CustomShape 4"/>
          <p:cNvSpPr/>
          <p:nvPr/>
        </p:nvSpPr>
        <p:spPr>
          <a:xfrm>
            <a:off x="5991840" y="1537920"/>
            <a:ext cx="3024360" cy="46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throughput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elastic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elastic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elastic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audio: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5Kbps-1Mbps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10Kbps-5Mbps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same as above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Kbps+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elastic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9" name="CustomShape 5"/>
          <p:cNvSpPr/>
          <p:nvPr/>
        </p:nvSpPr>
        <p:spPr>
          <a:xfrm>
            <a:off x="9439200" y="1585800"/>
            <a:ext cx="2935440" cy="46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sensitive?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yes, 10’s msec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yes, few secs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yes, 10’s msec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yes and no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80" name="Line 6"/>
          <p:cNvSpPr/>
          <p:nvPr/>
        </p:nvSpPr>
        <p:spPr>
          <a:xfrm>
            <a:off x="1931760" y="2115000"/>
            <a:ext cx="9382320" cy="36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1" name="Line 7"/>
          <p:cNvSpPr/>
          <p:nvPr/>
        </p:nvSpPr>
        <p:spPr>
          <a:xfrm>
            <a:off x="1939680" y="290016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2" name="Line 8"/>
          <p:cNvSpPr/>
          <p:nvPr/>
        </p:nvSpPr>
        <p:spPr>
          <a:xfrm>
            <a:off x="1939680" y="342684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3" name="Line 9"/>
          <p:cNvSpPr/>
          <p:nvPr/>
        </p:nvSpPr>
        <p:spPr>
          <a:xfrm>
            <a:off x="1939680" y="387180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4" name="Line 10"/>
          <p:cNvSpPr/>
          <p:nvPr/>
        </p:nvSpPr>
        <p:spPr>
          <a:xfrm>
            <a:off x="1942920" y="481032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5" name="Line 11"/>
          <p:cNvSpPr/>
          <p:nvPr/>
        </p:nvSpPr>
        <p:spPr>
          <a:xfrm>
            <a:off x="1943640" y="5263920"/>
            <a:ext cx="938268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6" name="Line 12"/>
          <p:cNvSpPr/>
          <p:nvPr/>
        </p:nvSpPr>
        <p:spPr>
          <a:xfrm>
            <a:off x="1943640" y="5745240"/>
            <a:ext cx="938268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7" name="CustomShape 1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4E1100FE-9382-489D-8B86-6C98EDE0CE2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transport protocols services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89" name="CustomShape 2"/>
          <p:cNvSpPr/>
          <p:nvPr/>
        </p:nvSpPr>
        <p:spPr>
          <a:xfrm>
            <a:off x="753480" y="1383840"/>
            <a:ext cx="6014880" cy="49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TCP service: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reliable transport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between sending and receiving process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flow control: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sender won’t overwhelm receiver 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congestion control: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throttle sender when network overloaded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connection-oriented: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setup required between client and server processes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does not provide: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timing, minimum throughput guarantee, security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75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790" name="CustomShape 3"/>
          <p:cNvSpPr/>
          <p:nvPr/>
        </p:nvSpPr>
        <p:spPr>
          <a:xfrm>
            <a:off x="6924240" y="1395720"/>
            <a:ext cx="503748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3369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99"/>
                </a:solidFill>
                <a:latin typeface="Calibri"/>
                <a:ea typeface="DejaVu Sans"/>
              </a:rPr>
              <a:t>UDP service:</a:t>
            </a:r>
            <a:endParaRPr b="0" lang="en-US" sz="32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DejaVu Sans"/>
              </a:rPr>
              <a:t>unreliable data transfer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between sending and receiving process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DejaVu Sans"/>
              </a:rPr>
              <a:t>does not provide: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reliability, flow control, congestion control, timing, throughput guarantee, security, or connection setup.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1" name="CustomShape 4"/>
          <p:cNvSpPr/>
          <p:nvPr/>
        </p:nvSpPr>
        <p:spPr>
          <a:xfrm>
            <a:off x="7316640" y="5388840"/>
            <a:ext cx="365004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c00000"/>
                </a:solidFill>
                <a:uFillTx/>
                <a:latin typeface="Calibri"/>
                <a:ea typeface="DejaVu Sans"/>
              </a:rPr>
              <a:t>Q: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why bother?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is there a UDP?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2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19D9B71-2A9D-4961-8E67-92098729788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14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0" dur="indefinite" restart="never" nodeType="tmRoot">
          <p:childTnLst>
            <p:seq>
              <p:cTn id="361" dur="indefinite" nodeType="mainSeq">
                <p:childTnLst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66" dur="500"/>
                                        <p:tgtEl>
                                          <p:spTgt spid="1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71" dur="500"/>
                                        <p:tgtEl>
                                          <p:spTgt spid="1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76" dur="500"/>
                                        <p:tgtEl>
                                          <p:spTgt spid="1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81" dur="500"/>
                                        <p:tgtEl>
                                          <p:spTgt spid="1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86" dur="500"/>
                                        <p:tgtEl>
                                          <p:spTgt spid="1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91" dur="500"/>
                                        <p:tgtEl>
                                          <p:spTgt spid="1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96" dur="500"/>
                                        <p:tgtEl>
                                          <p:spTgt spid="1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1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applications, and transport protocols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4" name="CustomShape 2"/>
          <p:cNvSpPr/>
          <p:nvPr/>
        </p:nvSpPr>
        <p:spPr>
          <a:xfrm>
            <a:off x="134280" y="1536120"/>
            <a:ext cx="3438720" cy="42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 transfer/download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e-mail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documents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telephony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streaming audio/video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interactive games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5" name="Line 3"/>
          <p:cNvSpPr/>
          <p:nvPr/>
        </p:nvSpPr>
        <p:spPr>
          <a:xfrm>
            <a:off x="1931760" y="2115000"/>
            <a:ext cx="9382320" cy="36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6" name="Line 4"/>
          <p:cNvSpPr/>
          <p:nvPr/>
        </p:nvSpPr>
        <p:spPr>
          <a:xfrm>
            <a:off x="1939680" y="290016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7" name="Line 5"/>
          <p:cNvSpPr/>
          <p:nvPr/>
        </p:nvSpPr>
        <p:spPr>
          <a:xfrm>
            <a:off x="1939680" y="342684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8" name="Line 6"/>
          <p:cNvSpPr/>
          <p:nvPr/>
        </p:nvSpPr>
        <p:spPr>
          <a:xfrm>
            <a:off x="1939680" y="387180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9" name="Line 7"/>
          <p:cNvSpPr/>
          <p:nvPr/>
        </p:nvSpPr>
        <p:spPr>
          <a:xfrm>
            <a:off x="1942920" y="4810320"/>
            <a:ext cx="938232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0" name="Line 8"/>
          <p:cNvSpPr/>
          <p:nvPr/>
        </p:nvSpPr>
        <p:spPr>
          <a:xfrm>
            <a:off x="1943640" y="5263920"/>
            <a:ext cx="938268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1" name="Line 9"/>
          <p:cNvSpPr/>
          <p:nvPr/>
        </p:nvSpPr>
        <p:spPr>
          <a:xfrm>
            <a:off x="1943640" y="5745240"/>
            <a:ext cx="9382680" cy="3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2" name="CustomShape 10"/>
          <p:cNvSpPr/>
          <p:nvPr/>
        </p:nvSpPr>
        <p:spPr>
          <a:xfrm>
            <a:off x="4375080" y="1113480"/>
            <a:ext cx="4018320" cy="51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layer protocol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FTP [RFC 959]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[RFC 5321]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1.1 [RFC 7320]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SIP [RFC 3261], RTP [RFC 3550], or proprietary HTTP [RFC 7320], DASH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WOW, FPS (proprietary) 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1803" name="CustomShape 11"/>
          <p:cNvSpPr/>
          <p:nvPr/>
        </p:nvSpPr>
        <p:spPr>
          <a:xfrm>
            <a:off x="8424720" y="1566000"/>
            <a:ext cx="2879280" cy="42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transport protocol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 or UDP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UDP or TCP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04" name="CustomShape 1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B37DA68-6BF9-43C5-972B-8543C01920E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8"/>
                </a:solidFill>
                <a:latin typeface="Calibri Light"/>
                <a:ea typeface="ＭＳ Ｐゴシック"/>
              </a:rPr>
              <a:t>Securing TCP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6" name="CustomShape 2"/>
          <p:cNvSpPr/>
          <p:nvPr/>
        </p:nvSpPr>
        <p:spPr>
          <a:xfrm>
            <a:off x="753480" y="1383840"/>
            <a:ext cx="5956200" cy="49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329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Vanilla TCP &amp; UDP sockets:</a:t>
            </a:r>
            <a:endParaRPr b="0" lang="en-US" sz="3200" spc="-1" strike="noStrike">
              <a:latin typeface="Arial"/>
            </a:endParaRPr>
          </a:p>
          <a:p>
            <a:pPr marL="349200" indent="-21816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 encryption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cleartext passwords sent into socket traverse Internet  in cleartext (!)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Transport Layer Security </a:t>
            </a:r>
            <a:r>
              <a:rPr b="0" lang="en-US" sz="3200" spc="-1" strike="noStrike">
                <a:solidFill>
                  <a:srgbClr val="0000a3"/>
                </a:solidFill>
                <a:latin typeface="Calibri"/>
                <a:ea typeface="DejaVu Sans"/>
              </a:rPr>
              <a:t>(TLS) </a:t>
            </a:r>
            <a:endParaRPr b="0" lang="en-US" sz="3200" spc="-1" strike="noStrike">
              <a:latin typeface="Arial"/>
            </a:endParaRPr>
          </a:p>
          <a:p>
            <a:pPr marL="349200" indent="-21816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provides encrypted TCP connections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 integrity</a:t>
            </a:r>
            <a:endParaRPr b="0" lang="en-US" sz="2800" spc="-1" strike="noStrike">
              <a:latin typeface="Arial"/>
            </a:endParaRPr>
          </a:p>
          <a:p>
            <a:pPr marL="349200" indent="-21816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end-point authenticatio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7" name="CustomShape 3"/>
          <p:cNvSpPr/>
          <p:nvPr/>
        </p:nvSpPr>
        <p:spPr>
          <a:xfrm>
            <a:off x="7115760" y="1395720"/>
            <a:ext cx="451368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22228b"/>
                </a:solidFill>
                <a:latin typeface="Calibri"/>
                <a:ea typeface="ＭＳ Ｐゴシック"/>
              </a:rPr>
              <a:t>TSL implemented in application layer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apps use TSL libraries, that use TCP in turn</a:t>
            </a:r>
            <a:endParaRPr b="0" lang="en-US" sz="2800" spc="-1" strike="noStrike">
              <a:latin typeface="Arial"/>
            </a:endParaRPr>
          </a:p>
          <a:p>
            <a:pPr lvl="1" marL="233280" indent="-232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cleartext sent into “socket”  traverse Internet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encrypted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  <a:p>
            <a:pPr lvl="1" marL="233280" indent="-232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more: Chapter 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08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6E74B00C-9603-4D81-B0F7-C818FA428DE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16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2" dur="indefinite" restart="never" nodeType="tmRoot">
          <p:childTnLst>
            <p:seq>
              <p:cTn id="403" dur="indefinite" nodeType="mainSeq">
                <p:childTnLst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8" dur="500"/>
                                        <p:tgtEl>
                                          <p:spTgt spid="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11" dur="500"/>
                                        <p:tgtEl>
                                          <p:spTgt spid="1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14" dur="500"/>
                                        <p:tgtEl>
                                          <p:spTgt spid="1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19" dur="500"/>
                                        <p:tgtEl>
                                          <p:spTgt spid="18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2" dur="500"/>
                                        <p:tgtEl>
                                          <p:spTgt spid="18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5" dur="500"/>
                                        <p:tgtEl>
                                          <p:spTgt spid="18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8" dur="500"/>
                                        <p:tgtEl>
                                          <p:spTgt spid="18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3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0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11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12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EE5178C-CB0D-40A8-95AA-C1EC02E19577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17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1813" name="Picture 7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Web and HTTP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5" name="CustomShape 2"/>
          <p:cNvSpPr/>
          <p:nvPr/>
        </p:nvSpPr>
        <p:spPr>
          <a:xfrm>
            <a:off x="669240" y="1559880"/>
            <a:ext cx="1077300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First, a quick review…</a:t>
            </a:r>
            <a:endParaRPr b="0" lang="en-US" sz="3200" spc="-1" strike="noStrike">
              <a:latin typeface="Arial"/>
            </a:endParaRPr>
          </a:p>
          <a:p>
            <a:pPr marL="460440" indent="-329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page consists of 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objects,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of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which can be stored on different Web servers</a:t>
            </a:r>
            <a:endParaRPr b="0" lang="en-US" sz="3200" spc="-1" strike="noStrike">
              <a:latin typeface="Arial"/>
            </a:endParaRPr>
          </a:p>
          <a:p>
            <a:pPr marL="460440" indent="-329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object can be HTML file, JPEG image, Java applet, audio file,…</a:t>
            </a:r>
            <a:endParaRPr b="0" lang="en-US" sz="3200" spc="-1" strike="noStrike">
              <a:latin typeface="Arial"/>
            </a:endParaRPr>
          </a:p>
          <a:p>
            <a:pPr marL="460440" indent="-329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page consists of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base HTML-file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which includes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several referenced objects, each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addressable by a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URL,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grpSp>
        <p:nvGrpSpPr>
          <p:cNvPr id="1816" name="Group 3"/>
          <p:cNvGrpSpPr/>
          <p:nvPr/>
        </p:nvGrpSpPr>
        <p:grpSpPr>
          <a:xfrm>
            <a:off x="2495160" y="4853160"/>
            <a:ext cx="6802560" cy="1142640"/>
            <a:chOff x="2495160" y="4853160"/>
            <a:chExt cx="6802560" cy="1142640"/>
          </a:xfrm>
        </p:grpSpPr>
        <p:sp>
          <p:nvSpPr>
            <p:cNvPr id="1817" name="CustomShape 4"/>
            <p:cNvSpPr/>
            <p:nvPr/>
          </p:nvSpPr>
          <p:spPr>
            <a:xfrm>
              <a:off x="2496600" y="4853160"/>
              <a:ext cx="6581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urier New"/>
                  <a:ea typeface="ＭＳ Ｐゴシック"/>
                </a:rPr>
                <a:t>www.someschool.edu/someDept/pic.gif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8" name="CustomShape 5"/>
            <p:cNvSpPr/>
            <p:nvPr/>
          </p:nvSpPr>
          <p:spPr>
            <a:xfrm rot="16200000">
              <a:off x="4103280" y="3784320"/>
              <a:ext cx="89280" cy="3305520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CustomShape 6"/>
            <p:cNvSpPr/>
            <p:nvPr/>
          </p:nvSpPr>
          <p:spPr>
            <a:xfrm rot="16200000">
              <a:off x="7600320" y="3777840"/>
              <a:ext cx="89280" cy="3305520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CustomShape 7"/>
            <p:cNvSpPr/>
            <p:nvPr/>
          </p:nvSpPr>
          <p:spPr>
            <a:xfrm>
              <a:off x="3418920" y="5540400"/>
              <a:ext cx="16038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host name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1" name="CustomShape 8"/>
            <p:cNvSpPr/>
            <p:nvPr/>
          </p:nvSpPr>
          <p:spPr>
            <a:xfrm>
              <a:off x="6746760" y="5461200"/>
              <a:ext cx="16268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path</a:t>
              </a: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name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822" name="CustomShape 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303ECEE-D7A8-4CB8-B7D4-F0CAA0D167B6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4" dur="indefinite" restart="never" nodeType="tmRoot">
          <p:childTnLst>
            <p:seq>
              <p:cTn id="435" dur="indefinite" nodeType="mainSeq">
                <p:childTnLst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0" dur="500"/>
                                        <p:tgtEl>
                                          <p:spTgt spid="1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5" dur="500"/>
                                        <p:tgtEl>
                                          <p:spTgt spid="1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8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HTTP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4" name="CustomShape 2"/>
          <p:cNvSpPr/>
          <p:nvPr/>
        </p:nvSpPr>
        <p:spPr>
          <a:xfrm>
            <a:off x="792000" y="1608480"/>
            <a:ext cx="598716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7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HTTP: hypertext transfer protocol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75000"/>
              </a:lnSpc>
              <a:spcBef>
                <a:spcPts val="64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Web’s application-layer protocol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75000"/>
              </a:lnSpc>
              <a:spcBef>
                <a:spcPts val="64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client/server model:</a:t>
            </a:r>
            <a:endParaRPr b="0" lang="en-US" sz="32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</a:t>
            </a:r>
            <a:r>
              <a:rPr b="0" i="1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browser that requests, receives, (using HTTP protocol) and “displays” Web objects </a:t>
            </a:r>
            <a:endParaRPr b="0" lang="en-US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Web server sends (using HTTP protocol) objects in response to requests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75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grpSp>
        <p:nvGrpSpPr>
          <p:cNvPr id="1825" name="Group 3"/>
          <p:cNvGrpSpPr/>
          <p:nvPr/>
        </p:nvGrpSpPr>
        <p:grpSpPr>
          <a:xfrm>
            <a:off x="8129880" y="2272320"/>
            <a:ext cx="2101680" cy="1064880"/>
            <a:chOff x="8129880" y="2272320"/>
            <a:chExt cx="2101680" cy="1064880"/>
          </a:xfrm>
        </p:grpSpPr>
        <p:sp>
          <p:nvSpPr>
            <p:cNvPr id="1826" name="Line 4"/>
            <p:cNvSpPr/>
            <p:nvPr/>
          </p:nvSpPr>
          <p:spPr>
            <a:xfrm>
              <a:off x="8129880" y="2390760"/>
              <a:ext cx="2101680" cy="94644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CustomShape 5"/>
            <p:cNvSpPr/>
            <p:nvPr/>
          </p:nvSpPr>
          <p:spPr>
            <a:xfrm rot="1422000">
              <a:off x="8483760" y="2547000"/>
              <a:ext cx="143784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HTTP request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828" name="Group 6"/>
          <p:cNvGrpSpPr/>
          <p:nvPr/>
        </p:nvGrpSpPr>
        <p:grpSpPr>
          <a:xfrm>
            <a:off x="8240760" y="2598840"/>
            <a:ext cx="1971720" cy="1132560"/>
            <a:chOff x="8240760" y="2598840"/>
            <a:chExt cx="1971720" cy="1132560"/>
          </a:xfrm>
        </p:grpSpPr>
        <p:sp>
          <p:nvSpPr>
            <p:cNvPr id="1829" name="Line 7"/>
            <p:cNvSpPr/>
            <p:nvPr/>
          </p:nvSpPr>
          <p:spPr>
            <a:xfrm flipH="1" flipV="1">
              <a:off x="8240760" y="2598840"/>
              <a:ext cx="1971720" cy="90504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0" name="CustomShape 8"/>
            <p:cNvSpPr/>
            <p:nvPr/>
          </p:nvSpPr>
          <p:spPr>
            <a:xfrm rot="1411800">
              <a:off x="8503560" y="3093120"/>
              <a:ext cx="159624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HTTP response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831" name="Group 9"/>
          <p:cNvGrpSpPr/>
          <p:nvPr/>
        </p:nvGrpSpPr>
        <p:grpSpPr>
          <a:xfrm>
            <a:off x="8147160" y="3752640"/>
            <a:ext cx="2019600" cy="1160640"/>
            <a:chOff x="8147160" y="3752640"/>
            <a:chExt cx="2019600" cy="1160640"/>
          </a:xfrm>
        </p:grpSpPr>
        <p:sp>
          <p:nvSpPr>
            <p:cNvPr id="1832" name="Line 10"/>
            <p:cNvSpPr/>
            <p:nvPr/>
          </p:nvSpPr>
          <p:spPr>
            <a:xfrm flipV="1">
              <a:off x="8147160" y="3802320"/>
              <a:ext cx="2019600" cy="111096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3" name="CustomShape 11"/>
            <p:cNvSpPr/>
            <p:nvPr/>
          </p:nvSpPr>
          <p:spPr>
            <a:xfrm rot="19839000">
              <a:off x="8331840" y="4083480"/>
              <a:ext cx="14378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HTTP request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834" name="Group 12"/>
          <p:cNvGrpSpPr/>
          <p:nvPr/>
        </p:nvGrpSpPr>
        <p:grpSpPr>
          <a:xfrm>
            <a:off x="8195760" y="4038480"/>
            <a:ext cx="1926000" cy="1150920"/>
            <a:chOff x="8195760" y="4038480"/>
            <a:chExt cx="1926000" cy="1150920"/>
          </a:xfrm>
        </p:grpSpPr>
        <p:sp>
          <p:nvSpPr>
            <p:cNvPr id="1835" name="Line 13"/>
            <p:cNvSpPr/>
            <p:nvPr/>
          </p:nvSpPr>
          <p:spPr>
            <a:xfrm flipH="1">
              <a:off x="8195760" y="4038480"/>
              <a:ext cx="1883160" cy="107676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CustomShape 14"/>
            <p:cNvSpPr/>
            <p:nvPr/>
          </p:nvSpPr>
          <p:spPr>
            <a:xfrm rot="19746600">
              <a:off x="8552880" y="4470120"/>
              <a:ext cx="15962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HTTP response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837" name="Group 15"/>
          <p:cNvGrpSpPr/>
          <p:nvPr/>
        </p:nvGrpSpPr>
        <p:grpSpPr>
          <a:xfrm>
            <a:off x="7046640" y="4540680"/>
            <a:ext cx="2209680" cy="1569960"/>
            <a:chOff x="7046640" y="4540680"/>
            <a:chExt cx="2209680" cy="1569960"/>
          </a:xfrm>
        </p:grpSpPr>
        <p:sp>
          <p:nvSpPr>
            <p:cNvPr id="1838" name="CustomShape 16"/>
            <p:cNvSpPr/>
            <p:nvPr/>
          </p:nvSpPr>
          <p:spPr>
            <a:xfrm>
              <a:off x="7046640" y="5472360"/>
              <a:ext cx="2209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iPhone running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Safari browser</a:t>
              </a:r>
              <a:endParaRPr b="0" lang="en-US" sz="2000" spc="-1" strike="noStrike">
                <a:latin typeface="Arial"/>
              </a:endParaRPr>
            </a:p>
          </p:txBody>
        </p:sp>
        <p:pic>
          <p:nvPicPr>
            <p:cNvPr id="1839" name="Picture 43" descr="iphone_stylized_small"/>
            <p:cNvPicPr/>
            <p:nvPr/>
          </p:nvPicPr>
          <p:blipFill>
            <a:blip r:embed="rId1"/>
            <a:stretch/>
          </p:blipFill>
          <p:spPr>
            <a:xfrm>
              <a:off x="7644240" y="4540680"/>
              <a:ext cx="381600" cy="916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40" name="Group 17"/>
          <p:cNvGrpSpPr/>
          <p:nvPr/>
        </p:nvGrpSpPr>
        <p:grpSpPr>
          <a:xfrm>
            <a:off x="6584760" y="1722960"/>
            <a:ext cx="2269440" cy="1602360"/>
            <a:chOff x="6584760" y="1722960"/>
            <a:chExt cx="2269440" cy="1602360"/>
          </a:xfrm>
        </p:grpSpPr>
        <p:sp>
          <p:nvSpPr>
            <p:cNvPr id="1841" name="CustomShape 18"/>
            <p:cNvSpPr/>
            <p:nvPr/>
          </p:nvSpPr>
          <p:spPr>
            <a:xfrm>
              <a:off x="6584760" y="2687040"/>
              <a:ext cx="22694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PC running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Firefox browser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842" name="Group 19"/>
            <p:cNvGrpSpPr/>
            <p:nvPr/>
          </p:nvGrpSpPr>
          <p:grpSpPr>
            <a:xfrm>
              <a:off x="7110360" y="1722960"/>
              <a:ext cx="1065600" cy="1078560"/>
              <a:chOff x="7110360" y="1722960"/>
              <a:chExt cx="1065600" cy="1078560"/>
            </a:xfrm>
          </p:grpSpPr>
          <p:pic>
            <p:nvPicPr>
              <p:cNvPr id="1843" name="Picture 45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7110360" y="1722960"/>
                <a:ext cx="1065600" cy="1078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44" name="CustomShape 20"/>
              <p:cNvSpPr/>
              <p:nvPr/>
            </p:nvSpPr>
            <p:spPr>
              <a:xfrm flipH="1">
                <a:off x="7562880" y="1826280"/>
                <a:ext cx="517680" cy="49320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845" name="Group 21"/>
          <p:cNvGrpSpPr/>
          <p:nvPr/>
        </p:nvGrpSpPr>
        <p:grpSpPr>
          <a:xfrm>
            <a:off x="9655920" y="2887920"/>
            <a:ext cx="2413440" cy="2187360"/>
            <a:chOff x="9655920" y="2887920"/>
            <a:chExt cx="2413440" cy="2187360"/>
          </a:xfrm>
        </p:grpSpPr>
        <p:sp>
          <p:nvSpPr>
            <p:cNvPr id="1846" name="CustomShape 22"/>
            <p:cNvSpPr/>
            <p:nvPr/>
          </p:nvSpPr>
          <p:spPr>
            <a:xfrm>
              <a:off x="9655920" y="4162680"/>
              <a:ext cx="241344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server running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Apache Web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server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847" name="Group 23"/>
            <p:cNvGrpSpPr/>
            <p:nvPr/>
          </p:nvGrpSpPr>
          <p:grpSpPr>
            <a:xfrm>
              <a:off x="10230120" y="2887920"/>
              <a:ext cx="694080" cy="1281600"/>
              <a:chOff x="10230120" y="2887920"/>
              <a:chExt cx="694080" cy="1281600"/>
            </a:xfrm>
          </p:grpSpPr>
          <p:sp>
            <p:nvSpPr>
              <p:cNvPr id="1848" name="CustomShape 24"/>
              <p:cNvSpPr/>
              <p:nvPr/>
            </p:nvSpPr>
            <p:spPr>
              <a:xfrm>
                <a:off x="10780560" y="2890080"/>
                <a:ext cx="137160" cy="122256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9" name="CustomShape 25"/>
              <p:cNvSpPr/>
              <p:nvPr/>
            </p:nvSpPr>
            <p:spPr>
              <a:xfrm>
                <a:off x="10261800" y="2887920"/>
                <a:ext cx="510120" cy="12211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0" name="CustomShape 26"/>
              <p:cNvSpPr/>
              <p:nvPr/>
            </p:nvSpPr>
            <p:spPr>
              <a:xfrm>
                <a:off x="10806480" y="2963520"/>
                <a:ext cx="81360" cy="113112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1" name="CustomShape 27"/>
              <p:cNvSpPr/>
              <p:nvPr/>
            </p:nvSpPr>
            <p:spPr>
              <a:xfrm>
                <a:off x="10788480" y="3536280"/>
                <a:ext cx="127080" cy="100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2" name="CustomShape 28"/>
              <p:cNvSpPr/>
              <p:nvPr/>
            </p:nvSpPr>
            <p:spPr>
              <a:xfrm>
                <a:off x="10265400" y="3029400"/>
                <a:ext cx="289080" cy="241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853" name="Group 29"/>
              <p:cNvGrpSpPr/>
              <p:nvPr/>
            </p:nvGrpSpPr>
            <p:grpSpPr>
              <a:xfrm>
                <a:off x="10527120" y="3016440"/>
                <a:ext cx="283320" cy="73800"/>
                <a:chOff x="10527120" y="3016440"/>
                <a:chExt cx="283320" cy="73800"/>
              </a:xfrm>
            </p:grpSpPr>
            <p:sp>
              <p:nvSpPr>
                <p:cNvPr id="1854" name="CustomShape 30"/>
                <p:cNvSpPr/>
                <p:nvPr/>
              </p:nvSpPr>
              <p:spPr>
                <a:xfrm>
                  <a:off x="10527120" y="3016440"/>
                  <a:ext cx="283320" cy="73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55" name="CustomShape 31"/>
                <p:cNvSpPr/>
                <p:nvPr/>
              </p:nvSpPr>
              <p:spPr>
                <a:xfrm>
                  <a:off x="10533240" y="3026160"/>
                  <a:ext cx="270360" cy="529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856" name="CustomShape 32"/>
              <p:cNvSpPr/>
              <p:nvPr/>
            </p:nvSpPr>
            <p:spPr>
              <a:xfrm>
                <a:off x="10271520" y="3204000"/>
                <a:ext cx="289080" cy="241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857" name="Group 33"/>
              <p:cNvGrpSpPr/>
              <p:nvPr/>
            </p:nvGrpSpPr>
            <p:grpSpPr>
              <a:xfrm>
                <a:off x="10527120" y="3191040"/>
                <a:ext cx="281520" cy="70200"/>
                <a:chOff x="10527120" y="3191040"/>
                <a:chExt cx="281520" cy="70200"/>
              </a:xfrm>
            </p:grpSpPr>
            <p:sp>
              <p:nvSpPr>
                <p:cNvPr id="1858" name="CustomShape 34"/>
                <p:cNvSpPr/>
                <p:nvPr/>
              </p:nvSpPr>
              <p:spPr>
                <a:xfrm>
                  <a:off x="10527120" y="3191040"/>
                  <a:ext cx="281520" cy="70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59" name="CustomShape 35"/>
                <p:cNvSpPr/>
                <p:nvPr/>
              </p:nvSpPr>
              <p:spPr>
                <a:xfrm>
                  <a:off x="10533600" y="3200760"/>
                  <a:ext cx="268560" cy="514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860" name="CustomShape 36"/>
              <p:cNvSpPr/>
              <p:nvPr/>
            </p:nvSpPr>
            <p:spPr>
              <a:xfrm>
                <a:off x="10268280" y="3384720"/>
                <a:ext cx="289080" cy="241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1" name="CustomShape 37"/>
              <p:cNvSpPr/>
              <p:nvPr/>
            </p:nvSpPr>
            <p:spPr>
              <a:xfrm>
                <a:off x="10273320" y="3543840"/>
                <a:ext cx="289080" cy="241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862" name="Group 38"/>
              <p:cNvGrpSpPr/>
              <p:nvPr/>
            </p:nvGrpSpPr>
            <p:grpSpPr>
              <a:xfrm>
                <a:off x="10520640" y="3529440"/>
                <a:ext cx="282960" cy="79920"/>
                <a:chOff x="10520640" y="3529440"/>
                <a:chExt cx="282960" cy="79920"/>
              </a:xfrm>
            </p:grpSpPr>
            <p:sp>
              <p:nvSpPr>
                <p:cNvPr id="1863" name="CustomShape 39"/>
                <p:cNvSpPr/>
                <p:nvPr/>
              </p:nvSpPr>
              <p:spPr>
                <a:xfrm>
                  <a:off x="10520640" y="3529440"/>
                  <a:ext cx="282960" cy="799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64" name="CustomShape 40"/>
                <p:cNvSpPr/>
                <p:nvPr/>
              </p:nvSpPr>
              <p:spPr>
                <a:xfrm>
                  <a:off x="10527120" y="3538800"/>
                  <a:ext cx="270360" cy="604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865" name="CustomShape 41"/>
              <p:cNvSpPr/>
              <p:nvPr/>
            </p:nvSpPr>
            <p:spPr>
              <a:xfrm>
                <a:off x="10790280" y="3383280"/>
                <a:ext cx="127080" cy="997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866" name="Group 42"/>
              <p:cNvGrpSpPr/>
              <p:nvPr/>
            </p:nvGrpSpPr>
            <p:grpSpPr>
              <a:xfrm>
                <a:off x="10522440" y="3368880"/>
                <a:ext cx="282960" cy="73440"/>
                <a:chOff x="10522440" y="3368880"/>
                <a:chExt cx="282960" cy="73440"/>
              </a:xfrm>
            </p:grpSpPr>
            <p:sp>
              <p:nvSpPr>
                <p:cNvPr id="1867" name="CustomShape 43"/>
                <p:cNvSpPr/>
                <p:nvPr/>
              </p:nvSpPr>
              <p:spPr>
                <a:xfrm>
                  <a:off x="10522440" y="3368880"/>
                  <a:ext cx="282960" cy="734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68" name="CustomShape 44"/>
                <p:cNvSpPr/>
                <p:nvPr/>
              </p:nvSpPr>
              <p:spPr>
                <a:xfrm>
                  <a:off x="10528920" y="3376800"/>
                  <a:ext cx="270360" cy="56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869" name="CustomShape 45"/>
              <p:cNvSpPr/>
              <p:nvPr/>
            </p:nvSpPr>
            <p:spPr>
              <a:xfrm>
                <a:off x="10771200" y="2889720"/>
                <a:ext cx="32040" cy="12225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0" name="CustomShape 46"/>
              <p:cNvSpPr/>
              <p:nvPr/>
            </p:nvSpPr>
            <p:spPr>
              <a:xfrm>
                <a:off x="10802160" y="3197520"/>
                <a:ext cx="114480" cy="1130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1" name="CustomShape 47"/>
              <p:cNvSpPr/>
              <p:nvPr/>
            </p:nvSpPr>
            <p:spPr>
              <a:xfrm>
                <a:off x="10803600" y="3022200"/>
                <a:ext cx="118080" cy="12744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2" name="CustomShape 48"/>
              <p:cNvSpPr/>
              <p:nvPr/>
            </p:nvSpPr>
            <p:spPr>
              <a:xfrm>
                <a:off x="10901520" y="4056120"/>
                <a:ext cx="22680" cy="49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3" name="CustomShape 49"/>
              <p:cNvSpPr/>
              <p:nvPr/>
            </p:nvSpPr>
            <p:spPr>
              <a:xfrm>
                <a:off x="10797120" y="4057920"/>
                <a:ext cx="118440" cy="10584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4" name="CustomShape 50"/>
              <p:cNvSpPr/>
              <p:nvPr/>
            </p:nvSpPr>
            <p:spPr>
              <a:xfrm>
                <a:off x="10230120" y="4091400"/>
                <a:ext cx="585000" cy="781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5" name="CustomShape 51"/>
              <p:cNvSpPr/>
              <p:nvPr/>
            </p:nvSpPr>
            <p:spPr>
              <a:xfrm>
                <a:off x="10261800" y="4110120"/>
                <a:ext cx="520920" cy="41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6" name="CustomShape 52"/>
              <p:cNvSpPr/>
              <p:nvPr/>
            </p:nvSpPr>
            <p:spPr>
              <a:xfrm>
                <a:off x="10312560" y="3934080"/>
                <a:ext cx="74880" cy="74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7" name="CustomShape 53"/>
              <p:cNvSpPr/>
              <p:nvPr/>
            </p:nvSpPr>
            <p:spPr>
              <a:xfrm>
                <a:off x="10398600" y="3934080"/>
                <a:ext cx="78480" cy="766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8" name="CustomShape 54"/>
              <p:cNvSpPr/>
              <p:nvPr/>
            </p:nvSpPr>
            <p:spPr>
              <a:xfrm>
                <a:off x="10484280" y="3932640"/>
                <a:ext cx="76680" cy="74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9" name="CustomShape 55"/>
              <p:cNvSpPr/>
              <p:nvPr/>
            </p:nvSpPr>
            <p:spPr>
              <a:xfrm>
                <a:off x="10679760" y="3640680"/>
                <a:ext cx="41760" cy="4068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880" name="CustomShape 5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0B691F0-634B-4F5B-BB5C-1F133BDB2D1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9" dur="indefinite" restart="never" nodeType="tmRoot">
          <p:childTnLst>
            <p:seq>
              <p:cTn id="450" dur="indefinite" nodeType="mainSeq">
                <p:childTnLst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5" dur="500"/>
                                        <p:tgtEl>
                                          <p:spTgt spid="1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0" dur="500"/>
                                        <p:tgtEl>
                                          <p:spTgt spid="1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5"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8" dur="5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1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76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480" dur="5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85" dur="5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500"/>
                            </p:stCondLst>
                            <p:childTnLst>
                              <p:par>
                                <p:cTn id="487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489" dur="5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CF21703-DFA5-4363-BA34-3366F6CA0877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2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211" name="Picture 6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HTTP overview (continued)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2" name="CustomShape 2"/>
          <p:cNvSpPr/>
          <p:nvPr/>
        </p:nvSpPr>
        <p:spPr>
          <a:xfrm>
            <a:off x="947520" y="1548720"/>
            <a:ext cx="555048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HTTP uses TCP:</a:t>
            </a:r>
            <a:endParaRPr b="0" lang="en-US" sz="32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initiates TCP connection (creates socket) to server,  port 80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accepts TCP connection from client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messages (application-layer protocol messages) exchanged between browser (HTTP client) and Web server (HTTP server)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 connection closed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83" name="CustomShape 3"/>
          <p:cNvSpPr/>
          <p:nvPr/>
        </p:nvSpPr>
        <p:spPr>
          <a:xfrm>
            <a:off x="6909840" y="1582200"/>
            <a:ext cx="5051880" cy="17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7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HTTP is “stateless”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maintains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no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information about past client requests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884" name="Group 4"/>
          <p:cNvGrpSpPr/>
          <p:nvPr/>
        </p:nvGrpSpPr>
        <p:grpSpPr>
          <a:xfrm>
            <a:off x="6909840" y="3209400"/>
            <a:ext cx="5281200" cy="3247200"/>
            <a:chOff x="6909840" y="3209400"/>
            <a:chExt cx="5281200" cy="3247200"/>
          </a:xfrm>
        </p:grpSpPr>
        <p:sp>
          <p:nvSpPr>
            <p:cNvPr id="1885" name="CustomShape 5"/>
            <p:cNvSpPr/>
            <p:nvPr/>
          </p:nvSpPr>
          <p:spPr>
            <a:xfrm>
              <a:off x="10186560" y="3383280"/>
              <a:ext cx="827640" cy="2941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6" name="CustomShape 6"/>
            <p:cNvSpPr/>
            <p:nvPr/>
          </p:nvSpPr>
          <p:spPr>
            <a:xfrm>
              <a:off x="6909840" y="3449160"/>
              <a:ext cx="5051880" cy="284688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7" name="CustomShape 7"/>
            <p:cNvSpPr/>
            <p:nvPr/>
          </p:nvSpPr>
          <p:spPr>
            <a:xfrm>
              <a:off x="9795960" y="3287160"/>
              <a:ext cx="827640" cy="2941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8" name="CustomShape 8"/>
            <p:cNvSpPr/>
            <p:nvPr/>
          </p:nvSpPr>
          <p:spPr>
            <a:xfrm>
              <a:off x="7139160" y="3609720"/>
              <a:ext cx="5051880" cy="2846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343080" indent="-342000">
                <a:lnSpc>
                  <a:spcPct val="85000"/>
                </a:lnSpc>
                <a:spcBef>
                  <a:spcPts val="561"/>
                </a:spcBef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protocols that maintain “state” are complex!</a:t>
              </a:r>
              <a:endParaRPr b="0" lang="en-US" sz="2800" spc="-1" strike="noStrike">
                <a:latin typeface="Arial"/>
              </a:endParaRPr>
            </a:p>
            <a:p>
              <a:pPr marL="343080" indent="-3420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past history (state) must be maintained</a:t>
              </a:r>
              <a:endParaRPr b="0" lang="en-US" sz="2400" spc="-1" strike="noStrike">
                <a:latin typeface="Arial"/>
              </a:endParaRPr>
            </a:p>
            <a:p>
              <a:pPr marL="343080" indent="-3420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if server/client crashes, their views of “state” may be inconsistent, must be reconciled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479"/>
                </a:spcBef>
                <a:tabLst>
                  <a:tab algn="l" pos="0"/>
                </a:tabLst>
              </a:pP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89" name="CustomShape 9"/>
            <p:cNvSpPr/>
            <p:nvPr/>
          </p:nvSpPr>
          <p:spPr>
            <a:xfrm>
              <a:off x="9721440" y="3209400"/>
              <a:ext cx="9349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aside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1890" name="CustomShape 1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09DFC62A-7602-4CC8-84ED-AEBADC05BE0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0" dur="indefinite" restart="never" nodeType="tmRoot">
          <p:childTnLst>
            <p:seq>
              <p:cTn id="491" dur="indefinite" nodeType="mainSeq">
                <p:childTnLst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96" dur="50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01" dur="5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HTTP connections: two types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2" name="CustomShape 2"/>
          <p:cNvSpPr/>
          <p:nvPr/>
        </p:nvSpPr>
        <p:spPr>
          <a:xfrm>
            <a:off x="798840" y="1542960"/>
            <a:ext cx="503820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Non-persistent HTTP</a:t>
            </a:r>
            <a:endParaRPr b="0" lang="en-US" sz="3200" spc="-1" strike="noStrike">
              <a:latin typeface="Arial"/>
            </a:endParaRPr>
          </a:p>
          <a:p>
            <a:pPr marL="644400" indent="-513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 connection opened</a:t>
            </a:r>
            <a:endParaRPr b="0" lang="en-US" sz="3200" spc="-1" strike="noStrike">
              <a:latin typeface="Arial"/>
            </a:endParaRPr>
          </a:p>
          <a:p>
            <a:pPr marL="644400" indent="-513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at most one object sent over TCP connection</a:t>
            </a:r>
            <a:endParaRPr b="0" lang="en-US" sz="3200" spc="-1" strike="noStrike">
              <a:latin typeface="Arial"/>
            </a:endParaRPr>
          </a:p>
          <a:p>
            <a:pPr marL="644400" indent="-513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 connection closed</a:t>
            </a:r>
            <a:endParaRPr b="0" lang="en-US" sz="32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2200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downloading multiple objects required multiple connections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93" name="CustomShape 3"/>
          <p:cNvSpPr/>
          <p:nvPr/>
        </p:nvSpPr>
        <p:spPr>
          <a:xfrm>
            <a:off x="6781320" y="1542960"/>
            <a:ext cx="503820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Persistent HTTP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 connection opened to a server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multiple objects can be sent over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single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TCP connection between client, and that server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TCP connection closed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94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196A51B-3083-4C48-B790-20C8C3701E5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21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2" dur="indefinite" restart="never" nodeType="tmRoot">
          <p:childTnLst>
            <p:seq>
              <p:cTn id="503" dur="indefinite" nodeType="mainSeq">
                <p:childTnLst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08" dur="500"/>
                                        <p:tgtEl>
                                          <p:spTgt spid="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1" dur="500"/>
                                        <p:tgtEl>
                                          <p:spTgt spid="1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4" dur="500"/>
                                        <p:tgtEl>
                                          <p:spTgt spid="1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7" dur="500"/>
                                        <p:tgtEl>
                                          <p:spTgt spid="1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2" dur="500"/>
                                        <p:tgtEl>
                                          <p:spTgt spid="1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5" dur="500"/>
                                        <p:tgtEl>
                                          <p:spTgt spid="1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8" dur="500"/>
                                        <p:tgtEl>
                                          <p:spTgt spid="1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Non-persistent HTTP: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6" name="Line 2"/>
          <p:cNvSpPr/>
          <p:nvPr/>
        </p:nvSpPr>
        <p:spPr>
          <a:xfrm>
            <a:off x="798480" y="2868120"/>
            <a:ext cx="10800" cy="3480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CustomShape 3"/>
          <p:cNvSpPr/>
          <p:nvPr/>
        </p:nvSpPr>
        <p:spPr>
          <a:xfrm>
            <a:off x="490320" y="5641560"/>
            <a:ext cx="656280" cy="294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4"/>
          <p:cNvSpPr/>
          <p:nvPr/>
        </p:nvSpPr>
        <p:spPr>
          <a:xfrm>
            <a:off x="809280" y="1351440"/>
            <a:ext cx="7941240" cy="4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User enters URL: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99" name="CustomShape 5"/>
          <p:cNvSpPr/>
          <p:nvPr/>
        </p:nvSpPr>
        <p:spPr>
          <a:xfrm>
            <a:off x="944280" y="2447280"/>
            <a:ext cx="4849200" cy="19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1a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HTTP client initiates TCP connection to HTTP server (process) at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www.someSchool.edu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on port 80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0" name="CustomShape 6"/>
          <p:cNvSpPr/>
          <p:nvPr/>
        </p:nvSpPr>
        <p:spPr>
          <a:xfrm>
            <a:off x="1172880" y="4077720"/>
            <a:ext cx="4215600" cy="10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2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HTTP client sends HTTP </a:t>
            </a:r>
            <a:r>
              <a:rPr b="0" i="1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request message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(containing URL) into TCP connection socket. Message indicates that client wants object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someDepartment/home.index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1" name="CustomShape 7"/>
          <p:cNvSpPr/>
          <p:nvPr/>
        </p:nvSpPr>
        <p:spPr>
          <a:xfrm>
            <a:off x="6716880" y="2733120"/>
            <a:ext cx="5388480" cy="150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1b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HTTP server at host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www.someSchool.edu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waiting for TCP connection at port 80  “accepts” connection, notifying client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2" name="CustomShape 8"/>
          <p:cNvSpPr/>
          <p:nvPr/>
        </p:nvSpPr>
        <p:spPr>
          <a:xfrm>
            <a:off x="6843960" y="4739760"/>
            <a:ext cx="5393880" cy="17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3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server receives request message, forms </a:t>
            </a:r>
            <a:r>
              <a:rPr b="0" i="1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response message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containing requested object, and sends message into its socket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3" name="Line 9"/>
          <p:cNvSpPr/>
          <p:nvPr/>
        </p:nvSpPr>
        <p:spPr>
          <a:xfrm>
            <a:off x="5102280" y="4961520"/>
            <a:ext cx="1800360" cy="601920"/>
          </a:xfrm>
          <a:prstGeom prst="line">
            <a:avLst/>
          </a:prstGeom>
          <a:ln w="381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Line 10"/>
          <p:cNvSpPr/>
          <p:nvPr/>
        </p:nvSpPr>
        <p:spPr>
          <a:xfrm flipH="1">
            <a:off x="5389200" y="5671800"/>
            <a:ext cx="1410480" cy="891720"/>
          </a:xfrm>
          <a:prstGeom prst="line">
            <a:avLst/>
          </a:prstGeom>
          <a:ln w="381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11"/>
          <p:cNvSpPr/>
          <p:nvPr/>
        </p:nvSpPr>
        <p:spPr>
          <a:xfrm>
            <a:off x="510480" y="5563800"/>
            <a:ext cx="651240" cy="394560"/>
          </a:xfrm>
          <a:prstGeom prst="rect">
            <a:avLst/>
          </a:prstGeom>
          <a:noFill/>
          <a:ln w="9525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ＭＳ Ｐゴシック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6" name="Line 12"/>
          <p:cNvSpPr/>
          <p:nvPr/>
        </p:nvSpPr>
        <p:spPr>
          <a:xfrm>
            <a:off x="5156640" y="2779200"/>
            <a:ext cx="1550880" cy="523800"/>
          </a:xfrm>
          <a:prstGeom prst="line">
            <a:avLst/>
          </a:prstGeom>
          <a:ln w="381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Line 13"/>
          <p:cNvSpPr/>
          <p:nvPr/>
        </p:nvSpPr>
        <p:spPr>
          <a:xfrm flipH="1">
            <a:off x="5102280" y="3366360"/>
            <a:ext cx="1551240" cy="1006920"/>
          </a:xfrm>
          <a:prstGeom prst="line">
            <a:avLst/>
          </a:prstGeom>
          <a:ln w="381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14"/>
          <p:cNvSpPr/>
          <p:nvPr/>
        </p:nvSpPr>
        <p:spPr>
          <a:xfrm>
            <a:off x="4677480" y="1660680"/>
            <a:ext cx="6377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(containing text, references to 10 jpeg images)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9" name="CustomShape 15"/>
          <p:cNvSpPr/>
          <p:nvPr/>
        </p:nvSpPr>
        <p:spPr>
          <a:xfrm>
            <a:off x="3508200" y="1414800"/>
            <a:ext cx="7941240" cy="4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www.someSchool.edu/someDepartment/home.index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910" name="Group 16"/>
          <p:cNvGrpSpPr/>
          <p:nvPr/>
        </p:nvGrpSpPr>
        <p:grpSpPr>
          <a:xfrm>
            <a:off x="372960" y="2060640"/>
            <a:ext cx="783720" cy="729360"/>
            <a:chOff x="372960" y="2060640"/>
            <a:chExt cx="783720" cy="729360"/>
          </a:xfrm>
        </p:grpSpPr>
        <p:pic>
          <p:nvPicPr>
            <p:cNvPr id="1911" name="Picture 45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372960" y="2060640"/>
              <a:ext cx="783720" cy="72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2" name="CustomShape 17"/>
            <p:cNvSpPr/>
            <p:nvPr/>
          </p:nvSpPr>
          <p:spPr>
            <a:xfrm flipH="1">
              <a:off x="704520" y="2130840"/>
              <a:ext cx="380520" cy="3333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13" name="Group 18"/>
          <p:cNvGrpSpPr/>
          <p:nvPr/>
        </p:nvGrpSpPr>
        <p:grpSpPr>
          <a:xfrm>
            <a:off x="6367320" y="2346840"/>
            <a:ext cx="285120" cy="639360"/>
            <a:chOff x="6367320" y="2346840"/>
            <a:chExt cx="285120" cy="639360"/>
          </a:xfrm>
        </p:grpSpPr>
        <p:sp>
          <p:nvSpPr>
            <p:cNvPr id="1914" name="CustomShape 19"/>
            <p:cNvSpPr/>
            <p:nvPr/>
          </p:nvSpPr>
          <p:spPr>
            <a:xfrm>
              <a:off x="6593760" y="2347920"/>
              <a:ext cx="55800" cy="6094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5" name="CustomShape 20"/>
            <p:cNvSpPr/>
            <p:nvPr/>
          </p:nvSpPr>
          <p:spPr>
            <a:xfrm>
              <a:off x="6380280" y="2346840"/>
              <a:ext cx="209520" cy="6087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6" name="CustomShape 21"/>
            <p:cNvSpPr/>
            <p:nvPr/>
          </p:nvSpPr>
          <p:spPr>
            <a:xfrm>
              <a:off x="6604560" y="2384640"/>
              <a:ext cx="32760" cy="5637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7" name="CustomShape 22"/>
            <p:cNvSpPr/>
            <p:nvPr/>
          </p:nvSpPr>
          <p:spPr>
            <a:xfrm>
              <a:off x="6597000" y="2670480"/>
              <a:ext cx="5184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8" name="CustomShape 23"/>
            <p:cNvSpPr/>
            <p:nvPr/>
          </p:nvSpPr>
          <p:spPr>
            <a:xfrm>
              <a:off x="6381720" y="241740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19" name="Group 24"/>
            <p:cNvGrpSpPr/>
            <p:nvPr/>
          </p:nvGrpSpPr>
          <p:grpSpPr>
            <a:xfrm>
              <a:off x="6489360" y="2411280"/>
              <a:ext cx="115920" cy="36360"/>
              <a:chOff x="6489360" y="2411280"/>
              <a:chExt cx="115920" cy="36360"/>
            </a:xfrm>
          </p:grpSpPr>
          <p:sp>
            <p:nvSpPr>
              <p:cNvPr id="1920" name="CustomShape 25"/>
              <p:cNvSpPr/>
              <p:nvPr/>
            </p:nvSpPr>
            <p:spPr>
              <a:xfrm>
                <a:off x="6489360" y="2411280"/>
                <a:ext cx="115920" cy="363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1" name="CustomShape 26"/>
              <p:cNvSpPr/>
              <p:nvPr/>
            </p:nvSpPr>
            <p:spPr>
              <a:xfrm>
                <a:off x="6492240" y="2415960"/>
                <a:ext cx="11052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22" name="CustomShape 27"/>
            <p:cNvSpPr/>
            <p:nvPr/>
          </p:nvSpPr>
          <p:spPr>
            <a:xfrm>
              <a:off x="6384240" y="250452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23" name="Group 28"/>
            <p:cNvGrpSpPr/>
            <p:nvPr/>
          </p:nvGrpSpPr>
          <p:grpSpPr>
            <a:xfrm>
              <a:off x="6489720" y="2498040"/>
              <a:ext cx="115200" cy="34560"/>
              <a:chOff x="6489720" y="2498040"/>
              <a:chExt cx="115200" cy="34560"/>
            </a:xfrm>
          </p:grpSpPr>
          <p:sp>
            <p:nvSpPr>
              <p:cNvPr id="1924" name="CustomShape 29"/>
              <p:cNvSpPr/>
              <p:nvPr/>
            </p:nvSpPr>
            <p:spPr>
              <a:xfrm>
                <a:off x="6489720" y="2498040"/>
                <a:ext cx="115200" cy="345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5" name="CustomShape 30"/>
              <p:cNvSpPr/>
              <p:nvPr/>
            </p:nvSpPr>
            <p:spPr>
              <a:xfrm>
                <a:off x="6492240" y="2503080"/>
                <a:ext cx="110160" cy="25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26" name="CustomShape 31"/>
            <p:cNvSpPr/>
            <p:nvPr/>
          </p:nvSpPr>
          <p:spPr>
            <a:xfrm>
              <a:off x="6383160" y="259488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7" name="CustomShape 32"/>
            <p:cNvSpPr/>
            <p:nvPr/>
          </p:nvSpPr>
          <p:spPr>
            <a:xfrm>
              <a:off x="6384960" y="267408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28" name="Group 33"/>
            <p:cNvGrpSpPr/>
            <p:nvPr/>
          </p:nvGrpSpPr>
          <p:grpSpPr>
            <a:xfrm>
              <a:off x="6486840" y="2666880"/>
              <a:ext cx="115920" cy="39240"/>
              <a:chOff x="6486840" y="2666880"/>
              <a:chExt cx="115920" cy="39240"/>
            </a:xfrm>
          </p:grpSpPr>
          <p:sp>
            <p:nvSpPr>
              <p:cNvPr id="1929" name="CustomShape 34"/>
              <p:cNvSpPr/>
              <p:nvPr/>
            </p:nvSpPr>
            <p:spPr>
              <a:xfrm>
                <a:off x="6486840" y="2666880"/>
                <a:ext cx="115920" cy="392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0" name="CustomShape 35"/>
              <p:cNvSpPr/>
              <p:nvPr/>
            </p:nvSpPr>
            <p:spPr>
              <a:xfrm>
                <a:off x="6489720" y="2671560"/>
                <a:ext cx="110520" cy="295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31" name="CustomShape 36"/>
            <p:cNvSpPr/>
            <p:nvPr/>
          </p:nvSpPr>
          <p:spPr>
            <a:xfrm>
              <a:off x="6598080" y="2594160"/>
              <a:ext cx="518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32" name="Group 37"/>
            <p:cNvGrpSpPr/>
            <p:nvPr/>
          </p:nvGrpSpPr>
          <p:grpSpPr>
            <a:xfrm>
              <a:off x="6487560" y="2586960"/>
              <a:ext cx="115920" cy="36000"/>
              <a:chOff x="6487560" y="2586960"/>
              <a:chExt cx="115920" cy="36000"/>
            </a:xfrm>
          </p:grpSpPr>
          <p:sp>
            <p:nvSpPr>
              <p:cNvPr id="1933" name="CustomShape 38"/>
              <p:cNvSpPr/>
              <p:nvPr/>
            </p:nvSpPr>
            <p:spPr>
              <a:xfrm>
                <a:off x="6487560" y="2586960"/>
                <a:ext cx="11592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4" name="CustomShape 39"/>
              <p:cNvSpPr/>
              <p:nvPr/>
            </p:nvSpPr>
            <p:spPr>
              <a:xfrm>
                <a:off x="6490080" y="2590920"/>
                <a:ext cx="1105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35" name="CustomShape 40"/>
            <p:cNvSpPr/>
            <p:nvPr/>
          </p:nvSpPr>
          <p:spPr>
            <a:xfrm>
              <a:off x="6590160" y="2347920"/>
              <a:ext cx="12600" cy="6094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6" name="CustomShape 41"/>
            <p:cNvSpPr/>
            <p:nvPr/>
          </p:nvSpPr>
          <p:spPr>
            <a:xfrm>
              <a:off x="6602760" y="2501280"/>
              <a:ext cx="4644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7" name="CustomShape 42"/>
            <p:cNvSpPr/>
            <p:nvPr/>
          </p:nvSpPr>
          <p:spPr>
            <a:xfrm>
              <a:off x="6603480" y="2414160"/>
              <a:ext cx="47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8" name="CustomShape 43"/>
            <p:cNvSpPr/>
            <p:nvPr/>
          </p:nvSpPr>
          <p:spPr>
            <a:xfrm>
              <a:off x="6643800" y="2930040"/>
              <a:ext cx="8640" cy="241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9" name="CustomShape 44"/>
            <p:cNvSpPr/>
            <p:nvPr/>
          </p:nvSpPr>
          <p:spPr>
            <a:xfrm>
              <a:off x="6600600" y="2930760"/>
              <a:ext cx="4824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0" name="CustomShape 45"/>
            <p:cNvSpPr/>
            <p:nvPr/>
          </p:nvSpPr>
          <p:spPr>
            <a:xfrm>
              <a:off x="6367320" y="2947680"/>
              <a:ext cx="24012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1" name="CustomShape 46"/>
            <p:cNvSpPr/>
            <p:nvPr/>
          </p:nvSpPr>
          <p:spPr>
            <a:xfrm>
              <a:off x="6380280" y="2956680"/>
              <a:ext cx="213840" cy="20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CustomShape 47"/>
            <p:cNvSpPr/>
            <p:nvPr/>
          </p:nvSpPr>
          <p:spPr>
            <a:xfrm>
              <a:off x="6401160" y="2868840"/>
              <a:ext cx="30240" cy="36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3" name="CustomShape 48"/>
            <p:cNvSpPr/>
            <p:nvPr/>
          </p:nvSpPr>
          <p:spPr>
            <a:xfrm>
              <a:off x="6436800" y="2868840"/>
              <a:ext cx="31680" cy="3780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4" name="CustomShape 49"/>
            <p:cNvSpPr/>
            <p:nvPr/>
          </p:nvSpPr>
          <p:spPr>
            <a:xfrm>
              <a:off x="6472080" y="2868120"/>
              <a:ext cx="30960" cy="36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CustomShape 50"/>
            <p:cNvSpPr/>
            <p:nvPr/>
          </p:nvSpPr>
          <p:spPr>
            <a:xfrm>
              <a:off x="6552360" y="2722680"/>
              <a:ext cx="1656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6" name="CustomShape 5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E2C6987-CDB3-4A45-AD5F-30AED9E3C36D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9" dur="indefinite" restart="never" nodeType="tmRoot">
          <p:childTnLst>
            <p:seq>
              <p:cTn id="530" dur="indefinite" nodeType="mainSeq">
                <p:childTnLst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5" dur="500"/>
                                        <p:tgtEl>
                                          <p:spTgt spid="1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500"/>
                            </p:stCondLst>
                            <p:childTnLst>
                              <p:par>
                                <p:cTn id="53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9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000"/>
                            </p:stCondLst>
                            <p:childTnLst>
                              <p:par>
                                <p:cTn id="541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43" dur="5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500"/>
                            </p:stCondLst>
                            <p:childTnLst>
                              <p:par>
                                <p:cTn id="545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47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2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500"/>
                            </p:stCondLst>
                            <p:childTnLst>
                              <p:par>
                                <p:cTn id="55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56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58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60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500"/>
                            </p:stCondLst>
                            <p:childTnLst>
                              <p:par>
                                <p:cTn id="56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64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Non-persistent HTTP: example (cont.)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8" name="CustomShape 2"/>
          <p:cNvSpPr/>
          <p:nvPr/>
        </p:nvSpPr>
        <p:spPr>
          <a:xfrm>
            <a:off x="809280" y="1351440"/>
            <a:ext cx="7941240" cy="4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User enters URL: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49" name="CustomShape 3"/>
          <p:cNvSpPr/>
          <p:nvPr/>
        </p:nvSpPr>
        <p:spPr>
          <a:xfrm>
            <a:off x="4677480" y="1660680"/>
            <a:ext cx="6377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(containing text, references to 10 jpeg images)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0" name="CustomShape 4"/>
          <p:cNvSpPr/>
          <p:nvPr/>
        </p:nvSpPr>
        <p:spPr>
          <a:xfrm>
            <a:off x="3508200" y="1414800"/>
            <a:ext cx="7941240" cy="4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www.someSchool.edu/someDepartment/home.index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951" name="Group 5"/>
          <p:cNvGrpSpPr/>
          <p:nvPr/>
        </p:nvGrpSpPr>
        <p:grpSpPr>
          <a:xfrm>
            <a:off x="372960" y="2060640"/>
            <a:ext cx="783720" cy="729360"/>
            <a:chOff x="372960" y="2060640"/>
            <a:chExt cx="783720" cy="729360"/>
          </a:xfrm>
        </p:grpSpPr>
        <p:pic>
          <p:nvPicPr>
            <p:cNvPr id="1952" name="Picture 45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372960" y="2060640"/>
              <a:ext cx="783720" cy="72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53" name="CustomShape 6"/>
            <p:cNvSpPr/>
            <p:nvPr/>
          </p:nvSpPr>
          <p:spPr>
            <a:xfrm flipH="1">
              <a:off x="704520" y="2130840"/>
              <a:ext cx="380520" cy="3333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54" name="Group 7"/>
          <p:cNvGrpSpPr/>
          <p:nvPr/>
        </p:nvGrpSpPr>
        <p:grpSpPr>
          <a:xfrm>
            <a:off x="6367320" y="2346840"/>
            <a:ext cx="285120" cy="639360"/>
            <a:chOff x="6367320" y="2346840"/>
            <a:chExt cx="285120" cy="639360"/>
          </a:xfrm>
        </p:grpSpPr>
        <p:sp>
          <p:nvSpPr>
            <p:cNvPr id="1955" name="CustomShape 8"/>
            <p:cNvSpPr/>
            <p:nvPr/>
          </p:nvSpPr>
          <p:spPr>
            <a:xfrm>
              <a:off x="6593760" y="2347920"/>
              <a:ext cx="55800" cy="6094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CustomShape 9"/>
            <p:cNvSpPr/>
            <p:nvPr/>
          </p:nvSpPr>
          <p:spPr>
            <a:xfrm>
              <a:off x="6380280" y="2346840"/>
              <a:ext cx="209520" cy="6087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CustomShape 10"/>
            <p:cNvSpPr/>
            <p:nvPr/>
          </p:nvSpPr>
          <p:spPr>
            <a:xfrm>
              <a:off x="6604560" y="2384640"/>
              <a:ext cx="32760" cy="5637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CustomShape 11"/>
            <p:cNvSpPr/>
            <p:nvPr/>
          </p:nvSpPr>
          <p:spPr>
            <a:xfrm>
              <a:off x="6597000" y="2670480"/>
              <a:ext cx="5184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9" name="CustomShape 12"/>
            <p:cNvSpPr/>
            <p:nvPr/>
          </p:nvSpPr>
          <p:spPr>
            <a:xfrm>
              <a:off x="6381720" y="241740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60" name="Group 13"/>
            <p:cNvGrpSpPr/>
            <p:nvPr/>
          </p:nvGrpSpPr>
          <p:grpSpPr>
            <a:xfrm>
              <a:off x="6489360" y="2411280"/>
              <a:ext cx="115920" cy="36360"/>
              <a:chOff x="6489360" y="2411280"/>
              <a:chExt cx="115920" cy="36360"/>
            </a:xfrm>
          </p:grpSpPr>
          <p:sp>
            <p:nvSpPr>
              <p:cNvPr id="1961" name="CustomShape 14"/>
              <p:cNvSpPr/>
              <p:nvPr/>
            </p:nvSpPr>
            <p:spPr>
              <a:xfrm>
                <a:off x="6489360" y="2411280"/>
                <a:ext cx="115920" cy="363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2" name="CustomShape 15"/>
              <p:cNvSpPr/>
              <p:nvPr/>
            </p:nvSpPr>
            <p:spPr>
              <a:xfrm>
                <a:off x="6492240" y="2415960"/>
                <a:ext cx="11052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63" name="CustomShape 16"/>
            <p:cNvSpPr/>
            <p:nvPr/>
          </p:nvSpPr>
          <p:spPr>
            <a:xfrm>
              <a:off x="6384240" y="250452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64" name="Group 17"/>
            <p:cNvGrpSpPr/>
            <p:nvPr/>
          </p:nvGrpSpPr>
          <p:grpSpPr>
            <a:xfrm>
              <a:off x="6489720" y="2498040"/>
              <a:ext cx="115200" cy="34560"/>
              <a:chOff x="6489720" y="2498040"/>
              <a:chExt cx="115200" cy="34560"/>
            </a:xfrm>
          </p:grpSpPr>
          <p:sp>
            <p:nvSpPr>
              <p:cNvPr id="1965" name="CustomShape 18"/>
              <p:cNvSpPr/>
              <p:nvPr/>
            </p:nvSpPr>
            <p:spPr>
              <a:xfrm>
                <a:off x="6489720" y="2498040"/>
                <a:ext cx="115200" cy="345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6" name="CustomShape 19"/>
              <p:cNvSpPr/>
              <p:nvPr/>
            </p:nvSpPr>
            <p:spPr>
              <a:xfrm>
                <a:off x="6492240" y="2503080"/>
                <a:ext cx="110160" cy="25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67" name="CustomShape 20"/>
            <p:cNvSpPr/>
            <p:nvPr/>
          </p:nvSpPr>
          <p:spPr>
            <a:xfrm>
              <a:off x="6383160" y="259488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8" name="CustomShape 21"/>
            <p:cNvSpPr/>
            <p:nvPr/>
          </p:nvSpPr>
          <p:spPr>
            <a:xfrm>
              <a:off x="6384960" y="2674080"/>
              <a:ext cx="118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69" name="Group 22"/>
            <p:cNvGrpSpPr/>
            <p:nvPr/>
          </p:nvGrpSpPr>
          <p:grpSpPr>
            <a:xfrm>
              <a:off x="6486840" y="2666880"/>
              <a:ext cx="115920" cy="39240"/>
              <a:chOff x="6486840" y="2666880"/>
              <a:chExt cx="115920" cy="39240"/>
            </a:xfrm>
          </p:grpSpPr>
          <p:sp>
            <p:nvSpPr>
              <p:cNvPr id="1970" name="CustomShape 23"/>
              <p:cNvSpPr/>
              <p:nvPr/>
            </p:nvSpPr>
            <p:spPr>
              <a:xfrm>
                <a:off x="6486840" y="2666880"/>
                <a:ext cx="115920" cy="392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1" name="CustomShape 24"/>
              <p:cNvSpPr/>
              <p:nvPr/>
            </p:nvSpPr>
            <p:spPr>
              <a:xfrm>
                <a:off x="6489720" y="2671560"/>
                <a:ext cx="110520" cy="295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72" name="CustomShape 25"/>
            <p:cNvSpPr/>
            <p:nvPr/>
          </p:nvSpPr>
          <p:spPr>
            <a:xfrm>
              <a:off x="6598080" y="2594160"/>
              <a:ext cx="51840" cy="48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73" name="Group 26"/>
            <p:cNvGrpSpPr/>
            <p:nvPr/>
          </p:nvGrpSpPr>
          <p:grpSpPr>
            <a:xfrm>
              <a:off x="6487560" y="2586960"/>
              <a:ext cx="115920" cy="36000"/>
              <a:chOff x="6487560" y="2586960"/>
              <a:chExt cx="115920" cy="36000"/>
            </a:xfrm>
          </p:grpSpPr>
          <p:sp>
            <p:nvSpPr>
              <p:cNvPr id="1974" name="CustomShape 27"/>
              <p:cNvSpPr/>
              <p:nvPr/>
            </p:nvSpPr>
            <p:spPr>
              <a:xfrm>
                <a:off x="6487560" y="2586960"/>
                <a:ext cx="11592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5" name="CustomShape 28"/>
              <p:cNvSpPr/>
              <p:nvPr/>
            </p:nvSpPr>
            <p:spPr>
              <a:xfrm>
                <a:off x="6490080" y="2590920"/>
                <a:ext cx="1105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76" name="CustomShape 29"/>
            <p:cNvSpPr/>
            <p:nvPr/>
          </p:nvSpPr>
          <p:spPr>
            <a:xfrm>
              <a:off x="6590160" y="2347920"/>
              <a:ext cx="12600" cy="6094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7" name="CustomShape 30"/>
            <p:cNvSpPr/>
            <p:nvPr/>
          </p:nvSpPr>
          <p:spPr>
            <a:xfrm>
              <a:off x="6602760" y="2501280"/>
              <a:ext cx="4644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8" name="CustomShape 31"/>
            <p:cNvSpPr/>
            <p:nvPr/>
          </p:nvSpPr>
          <p:spPr>
            <a:xfrm>
              <a:off x="6603480" y="2414160"/>
              <a:ext cx="47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9" name="CustomShape 32"/>
            <p:cNvSpPr/>
            <p:nvPr/>
          </p:nvSpPr>
          <p:spPr>
            <a:xfrm>
              <a:off x="6643800" y="2930040"/>
              <a:ext cx="8640" cy="241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0" name="CustomShape 33"/>
            <p:cNvSpPr/>
            <p:nvPr/>
          </p:nvSpPr>
          <p:spPr>
            <a:xfrm>
              <a:off x="6600600" y="2930760"/>
              <a:ext cx="48240" cy="522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1" name="CustomShape 34"/>
            <p:cNvSpPr/>
            <p:nvPr/>
          </p:nvSpPr>
          <p:spPr>
            <a:xfrm>
              <a:off x="6367320" y="2947680"/>
              <a:ext cx="24012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2" name="CustomShape 35"/>
            <p:cNvSpPr/>
            <p:nvPr/>
          </p:nvSpPr>
          <p:spPr>
            <a:xfrm>
              <a:off x="6380280" y="2956680"/>
              <a:ext cx="213840" cy="20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3" name="CustomShape 36"/>
            <p:cNvSpPr/>
            <p:nvPr/>
          </p:nvSpPr>
          <p:spPr>
            <a:xfrm>
              <a:off x="6401160" y="2868840"/>
              <a:ext cx="30240" cy="36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4" name="CustomShape 37"/>
            <p:cNvSpPr/>
            <p:nvPr/>
          </p:nvSpPr>
          <p:spPr>
            <a:xfrm>
              <a:off x="6436800" y="2868840"/>
              <a:ext cx="31680" cy="3780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5" name="CustomShape 38"/>
            <p:cNvSpPr/>
            <p:nvPr/>
          </p:nvSpPr>
          <p:spPr>
            <a:xfrm>
              <a:off x="6472080" y="2868120"/>
              <a:ext cx="30960" cy="36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6" name="CustomShape 39"/>
            <p:cNvSpPr/>
            <p:nvPr/>
          </p:nvSpPr>
          <p:spPr>
            <a:xfrm>
              <a:off x="6552360" y="2722680"/>
              <a:ext cx="16560" cy="2023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7" name="CustomShape 40"/>
          <p:cNvSpPr/>
          <p:nvPr/>
        </p:nvSpPr>
        <p:spPr>
          <a:xfrm>
            <a:off x="798840" y="3200040"/>
            <a:ext cx="5084280" cy="20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5</a:t>
            </a: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HTTP client receives response message containing html file, displays html.  Parsing html file, finds 10 referenced jpeg  objects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88" name="CustomShape 41"/>
          <p:cNvSpPr/>
          <p:nvPr/>
        </p:nvSpPr>
        <p:spPr>
          <a:xfrm>
            <a:off x="970560" y="4852080"/>
            <a:ext cx="3808800" cy="6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6.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Steps 1-5 repeated for each of 10 jpeg objects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89" name="CustomShape 42"/>
          <p:cNvSpPr/>
          <p:nvPr/>
        </p:nvSpPr>
        <p:spPr>
          <a:xfrm>
            <a:off x="6706440" y="2782440"/>
            <a:ext cx="3808800" cy="73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4.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HTTP server closes TCP connection.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0" name="Line 43"/>
          <p:cNvSpPr/>
          <p:nvPr/>
        </p:nvSpPr>
        <p:spPr>
          <a:xfrm flipH="1">
            <a:off x="5587200" y="3200040"/>
            <a:ext cx="1095480" cy="523800"/>
          </a:xfrm>
          <a:prstGeom prst="line">
            <a:avLst/>
          </a:prstGeom>
          <a:ln w="381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Line 44"/>
          <p:cNvSpPr/>
          <p:nvPr/>
        </p:nvSpPr>
        <p:spPr>
          <a:xfrm>
            <a:off x="798480" y="2868120"/>
            <a:ext cx="10800" cy="3480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CustomShape 45"/>
          <p:cNvSpPr/>
          <p:nvPr/>
        </p:nvSpPr>
        <p:spPr>
          <a:xfrm>
            <a:off x="490320" y="5641560"/>
            <a:ext cx="656280" cy="294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46"/>
          <p:cNvSpPr/>
          <p:nvPr/>
        </p:nvSpPr>
        <p:spPr>
          <a:xfrm>
            <a:off x="510480" y="5563800"/>
            <a:ext cx="651240" cy="394560"/>
          </a:xfrm>
          <a:prstGeom prst="rect">
            <a:avLst/>
          </a:prstGeom>
          <a:noFill/>
          <a:ln w="9525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ＭＳ Ｐゴシック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4" name="CustomShape 4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273ABD5-7F2C-4DC1-8797-C892CE47293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5" dur="indefinite" restart="never" nodeType="tmRoot">
          <p:childTnLst>
            <p:seq>
              <p:cTn id="566" dur="indefinite" nodeType="mainSeq">
                <p:childTnLst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71" dur="50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75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7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79" dur="500"/>
                                        <p:tgtEl>
                                          <p:spTgt spid="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84" dur="500"/>
                                        <p:tgtEl>
                                          <p:spTgt spid="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Non-persistent HTTP: response time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6" name="CustomShape 2"/>
          <p:cNvSpPr/>
          <p:nvPr/>
        </p:nvSpPr>
        <p:spPr>
          <a:xfrm>
            <a:off x="736560" y="1919160"/>
            <a:ext cx="5682600" cy="33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RTT (definition):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time for a small packet to travel from client to server and back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HTTP response time (per object):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one RTT to initiate TCP connection</a:t>
            </a:r>
            <a:endParaRPr b="0" lang="en-US" sz="24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one RTT for HTTP request and first few bytes of HTTP response to return</a:t>
            </a:r>
            <a:endParaRPr b="0" lang="en-US" sz="24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obect/file transmission time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997" name="Line 3"/>
          <p:cNvSpPr/>
          <p:nvPr/>
        </p:nvSpPr>
        <p:spPr>
          <a:xfrm>
            <a:off x="8197200" y="2671200"/>
            <a:ext cx="360" cy="283212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Line 4"/>
          <p:cNvSpPr/>
          <p:nvPr/>
        </p:nvSpPr>
        <p:spPr>
          <a:xfrm>
            <a:off x="9887760" y="2664720"/>
            <a:ext cx="360" cy="288144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Line 5"/>
          <p:cNvSpPr/>
          <p:nvPr/>
        </p:nvSpPr>
        <p:spPr>
          <a:xfrm>
            <a:off x="8211240" y="2903040"/>
            <a:ext cx="1684440" cy="390240"/>
          </a:xfrm>
          <a:prstGeom prst="line">
            <a:avLst/>
          </a:prstGeom>
          <a:ln w="9525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Line 6"/>
          <p:cNvSpPr/>
          <p:nvPr/>
        </p:nvSpPr>
        <p:spPr>
          <a:xfrm flipH="1">
            <a:off x="8197200" y="3341160"/>
            <a:ext cx="1672920" cy="403200"/>
          </a:xfrm>
          <a:prstGeom prst="line">
            <a:avLst/>
          </a:prstGeom>
          <a:ln w="9525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Line 7"/>
          <p:cNvSpPr/>
          <p:nvPr/>
        </p:nvSpPr>
        <p:spPr>
          <a:xfrm>
            <a:off x="8205120" y="3849120"/>
            <a:ext cx="1684080" cy="390600"/>
          </a:xfrm>
          <a:prstGeom prst="line">
            <a:avLst/>
          </a:prstGeom>
          <a:ln w="9525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8"/>
          <p:cNvSpPr/>
          <p:nvPr/>
        </p:nvSpPr>
        <p:spPr>
          <a:xfrm>
            <a:off x="9903960" y="4249080"/>
            <a:ext cx="98640" cy="160560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9"/>
          <p:cNvSpPr/>
          <p:nvPr/>
        </p:nvSpPr>
        <p:spPr>
          <a:xfrm>
            <a:off x="10004400" y="3944520"/>
            <a:ext cx="110844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time to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transmit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file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4" name="Line 10"/>
          <p:cNvSpPr/>
          <p:nvPr/>
        </p:nvSpPr>
        <p:spPr>
          <a:xfrm>
            <a:off x="7806600" y="2877480"/>
            <a:ext cx="390600" cy="144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CustomShape 11"/>
          <p:cNvSpPr/>
          <p:nvPr/>
        </p:nvSpPr>
        <p:spPr>
          <a:xfrm>
            <a:off x="6526440" y="2562840"/>
            <a:ext cx="134316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initiate TCP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connection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6" name="CustomShape 12"/>
          <p:cNvSpPr/>
          <p:nvPr/>
        </p:nvSpPr>
        <p:spPr>
          <a:xfrm>
            <a:off x="7941600" y="2928600"/>
            <a:ext cx="127440" cy="802080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CustomShape 13"/>
          <p:cNvSpPr/>
          <p:nvPr/>
        </p:nvSpPr>
        <p:spPr>
          <a:xfrm>
            <a:off x="7462440" y="3139560"/>
            <a:ext cx="56736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RTT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8" name="Line 14"/>
          <p:cNvSpPr/>
          <p:nvPr/>
        </p:nvSpPr>
        <p:spPr>
          <a:xfrm>
            <a:off x="7855560" y="3782520"/>
            <a:ext cx="354240" cy="36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15"/>
          <p:cNvSpPr/>
          <p:nvPr/>
        </p:nvSpPr>
        <p:spPr>
          <a:xfrm>
            <a:off x="6492960" y="3589920"/>
            <a:ext cx="196884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request file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0" name="CustomShape 16"/>
          <p:cNvSpPr/>
          <p:nvPr/>
        </p:nvSpPr>
        <p:spPr>
          <a:xfrm>
            <a:off x="7948080" y="3837960"/>
            <a:ext cx="127440" cy="802080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17"/>
          <p:cNvSpPr/>
          <p:nvPr/>
        </p:nvSpPr>
        <p:spPr>
          <a:xfrm>
            <a:off x="7481160" y="4061880"/>
            <a:ext cx="56736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RTT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2" name="Line 18"/>
          <p:cNvSpPr/>
          <p:nvPr/>
        </p:nvSpPr>
        <p:spPr>
          <a:xfrm flipH="1">
            <a:off x="7818840" y="4804920"/>
            <a:ext cx="361440" cy="216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19"/>
          <p:cNvSpPr/>
          <p:nvPr/>
        </p:nvSpPr>
        <p:spPr>
          <a:xfrm>
            <a:off x="6405840" y="4617360"/>
            <a:ext cx="164664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file received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4" name="CustomShape 20"/>
          <p:cNvSpPr/>
          <p:nvPr/>
        </p:nvSpPr>
        <p:spPr>
          <a:xfrm>
            <a:off x="7977600" y="5517720"/>
            <a:ext cx="65124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5" name="CustomShape 21"/>
          <p:cNvSpPr/>
          <p:nvPr/>
        </p:nvSpPr>
        <p:spPr>
          <a:xfrm>
            <a:off x="9655560" y="5500080"/>
            <a:ext cx="651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016" name="Group 22"/>
          <p:cNvGrpSpPr/>
          <p:nvPr/>
        </p:nvGrpSpPr>
        <p:grpSpPr>
          <a:xfrm>
            <a:off x="9687960" y="1898280"/>
            <a:ext cx="423000" cy="682920"/>
            <a:chOff x="9687960" y="1898280"/>
            <a:chExt cx="423000" cy="682920"/>
          </a:xfrm>
        </p:grpSpPr>
        <p:sp>
          <p:nvSpPr>
            <p:cNvPr id="2017" name="CustomShape 23"/>
            <p:cNvSpPr/>
            <p:nvPr/>
          </p:nvSpPr>
          <p:spPr>
            <a:xfrm>
              <a:off x="10023480" y="1899360"/>
              <a:ext cx="83160" cy="6516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8" name="CustomShape 24"/>
            <p:cNvSpPr/>
            <p:nvPr/>
          </p:nvSpPr>
          <p:spPr>
            <a:xfrm>
              <a:off x="9707040" y="1898280"/>
              <a:ext cx="311400" cy="6516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9" name="CustomShape 25"/>
            <p:cNvSpPr/>
            <p:nvPr/>
          </p:nvSpPr>
          <p:spPr>
            <a:xfrm>
              <a:off x="10039320" y="1938600"/>
              <a:ext cx="49320" cy="6030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0" name="CustomShape 26"/>
            <p:cNvSpPr/>
            <p:nvPr/>
          </p:nvSpPr>
          <p:spPr>
            <a:xfrm>
              <a:off x="10028160" y="2243880"/>
              <a:ext cx="77040" cy="52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1" name="CustomShape 27"/>
            <p:cNvSpPr/>
            <p:nvPr/>
          </p:nvSpPr>
          <p:spPr>
            <a:xfrm>
              <a:off x="9708480" y="197280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22" name="Group 28"/>
            <p:cNvGrpSpPr/>
            <p:nvPr/>
          </p:nvGrpSpPr>
          <p:grpSpPr>
            <a:xfrm>
              <a:off x="9868680" y="1966320"/>
              <a:ext cx="172080" cy="40320"/>
              <a:chOff x="9868680" y="1966320"/>
              <a:chExt cx="172080" cy="40320"/>
            </a:xfrm>
          </p:grpSpPr>
          <p:sp>
            <p:nvSpPr>
              <p:cNvPr id="2023" name="CustomShape 29"/>
              <p:cNvSpPr/>
              <p:nvPr/>
            </p:nvSpPr>
            <p:spPr>
              <a:xfrm>
                <a:off x="9868680" y="1966320"/>
                <a:ext cx="172080" cy="40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4" name="CustomShape 30"/>
              <p:cNvSpPr/>
              <p:nvPr/>
            </p:nvSpPr>
            <p:spPr>
              <a:xfrm>
                <a:off x="9872280" y="1971360"/>
                <a:ext cx="164160" cy="30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25" name="CustomShape 31"/>
            <p:cNvSpPr/>
            <p:nvPr/>
          </p:nvSpPr>
          <p:spPr>
            <a:xfrm>
              <a:off x="9713160" y="2066400"/>
              <a:ext cx="1749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26" name="Group 32"/>
            <p:cNvGrpSpPr/>
            <p:nvPr/>
          </p:nvGrpSpPr>
          <p:grpSpPr>
            <a:xfrm>
              <a:off x="9869040" y="2059920"/>
              <a:ext cx="172080" cy="37080"/>
              <a:chOff x="9869040" y="2059920"/>
              <a:chExt cx="172080" cy="37080"/>
            </a:xfrm>
          </p:grpSpPr>
          <p:sp>
            <p:nvSpPr>
              <p:cNvPr id="2027" name="CustomShape 33"/>
              <p:cNvSpPr/>
              <p:nvPr/>
            </p:nvSpPr>
            <p:spPr>
              <a:xfrm>
                <a:off x="9869040" y="205992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8" name="CustomShape 34"/>
              <p:cNvSpPr/>
              <p:nvPr/>
            </p:nvSpPr>
            <p:spPr>
              <a:xfrm>
                <a:off x="9871920" y="2064600"/>
                <a:ext cx="16416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29" name="CustomShape 35"/>
            <p:cNvSpPr/>
            <p:nvPr/>
          </p:nvSpPr>
          <p:spPr>
            <a:xfrm>
              <a:off x="9710280" y="216324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0" name="CustomShape 36"/>
            <p:cNvSpPr/>
            <p:nvPr/>
          </p:nvSpPr>
          <p:spPr>
            <a:xfrm>
              <a:off x="9713160" y="224928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31" name="Group 37"/>
            <p:cNvGrpSpPr/>
            <p:nvPr/>
          </p:nvGrpSpPr>
          <p:grpSpPr>
            <a:xfrm>
              <a:off x="9864000" y="2244240"/>
              <a:ext cx="173520" cy="38520"/>
              <a:chOff x="9864000" y="2244240"/>
              <a:chExt cx="173520" cy="38520"/>
            </a:xfrm>
          </p:grpSpPr>
          <p:sp>
            <p:nvSpPr>
              <p:cNvPr id="2032" name="CustomShape 38"/>
              <p:cNvSpPr/>
              <p:nvPr/>
            </p:nvSpPr>
            <p:spPr>
              <a:xfrm>
                <a:off x="9864000" y="2244240"/>
                <a:ext cx="17352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3" name="CustomShape 39"/>
              <p:cNvSpPr/>
              <p:nvPr/>
            </p:nvSpPr>
            <p:spPr>
              <a:xfrm>
                <a:off x="9867240" y="2246040"/>
                <a:ext cx="16560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34" name="CustomShape 40"/>
            <p:cNvSpPr/>
            <p:nvPr/>
          </p:nvSpPr>
          <p:spPr>
            <a:xfrm>
              <a:off x="10029240" y="2162160"/>
              <a:ext cx="77040" cy="525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35" name="Group 41"/>
            <p:cNvGrpSpPr/>
            <p:nvPr/>
          </p:nvGrpSpPr>
          <p:grpSpPr>
            <a:xfrm>
              <a:off x="9865440" y="2156760"/>
              <a:ext cx="172080" cy="38520"/>
              <a:chOff x="9865440" y="2156760"/>
              <a:chExt cx="172080" cy="38520"/>
            </a:xfrm>
          </p:grpSpPr>
          <p:sp>
            <p:nvSpPr>
              <p:cNvPr id="2036" name="CustomShape 42"/>
              <p:cNvSpPr/>
              <p:nvPr/>
            </p:nvSpPr>
            <p:spPr>
              <a:xfrm>
                <a:off x="9865440" y="2156760"/>
                <a:ext cx="17208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7" name="CustomShape 43"/>
              <p:cNvSpPr/>
              <p:nvPr/>
            </p:nvSpPr>
            <p:spPr>
              <a:xfrm>
                <a:off x="9869040" y="2160000"/>
                <a:ext cx="1638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38" name="CustomShape 44"/>
            <p:cNvSpPr/>
            <p:nvPr/>
          </p:nvSpPr>
          <p:spPr>
            <a:xfrm>
              <a:off x="10018080" y="1898280"/>
              <a:ext cx="19440" cy="6530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9" name="CustomShape 45"/>
            <p:cNvSpPr/>
            <p:nvPr/>
          </p:nvSpPr>
          <p:spPr>
            <a:xfrm>
              <a:off x="10036440" y="2063160"/>
              <a:ext cx="69480" cy="59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0" name="CustomShape 46"/>
            <p:cNvSpPr/>
            <p:nvPr/>
          </p:nvSpPr>
          <p:spPr>
            <a:xfrm>
              <a:off x="10037520" y="1969920"/>
              <a:ext cx="71640" cy="673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1" name="CustomShape 47"/>
            <p:cNvSpPr/>
            <p:nvPr/>
          </p:nvSpPr>
          <p:spPr>
            <a:xfrm>
              <a:off x="10097640" y="2522160"/>
              <a:ext cx="13320" cy="259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2" name="CustomShape 48"/>
            <p:cNvSpPr/>
            <p:nvPr/>
          </p:nvSpPr>
          <p:spPr>
            <a:xfrm>
              <a:off x="10033560" y="2522160"/>
              <a:ext cx="71640" cy="56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3" name="CustomShape 49"/>
            <p:cNvSpPr/>
            <p:nvPr/>
          </p:nvSpPr>
          <p:spPr>
            <a:xfrm>
              <a:off x="9687960" y="2540880"/>
              <a:ext cx="356040" cy="403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4" name="CustomShape 50"/>
            <p:cNvSpPr/>
            <p:nvPr/>
          </p:nvSpPr>
          <p:spPr>
            <a:xfrm>
              <a:off x="9707040" y="2548800"/>
              <a:ext cx="3182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5" name="CustomShape 51"/>
            <p:cNvSpPr/>
            <p:nvPr/>
          </p:nvSpPr>
          <p:spPr>
            <a:xfrm>
              <a:off x="9736920" y="2455200"/>
              <a:ext cx="4644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6" name="CustomShape 52"/>
            <p:cNvSpPr/>
            <p:nvPr/>
          </p:nvSpPr>
          <p:spPr>
            <a:xfrm>
              <a:off x="9791280" y="2457000"/>
              <a:ext cx="46440" cy="385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7" name="CustomShape 53"/>
            <p:cNvSpPr/>
            <p:nvPr/>
          </p:nvSpPr>
          <p:spPr>
            <a:xfrm>
              <a:off x="9843480" y="2455200"/>
              <a:ext cx="4500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8" name="CustomShape 54"/>
            <p:cNvSpPr/>
            <p:nvPr/>
          </p:nvSpPr>
          <p:spPr>
            <a:xfrm>
              <a:off x="9962280" y="2299680"/>
              <a:ext cx="24120" cy="2163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9" name="Group 55"/>
          <p:cNvGrpSpPr/>
          <p:nvPr/>
        </p:nvGrpSpPr>
        <p:grpSpPr>
          <a:xfrm>
            <a:off x="7687080" y="1920240"/>
            <a:ext cx="697320" cy="708480"/>
            <a:chOff x="7687080" y="1920240"/>
            <a:chExt cx="697320" cy="708480"/>
          </a:xfrm>
        </p:grpSpPr>
        <p:pic>
          <p:nvPicPr>
            <p:cNvPr id="2050" name="Picture 7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687080" y="1920240"/>
              <a:ext cx="697320" cy="70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1" name="CustomShape 56"/>
            <p:cNvSpPr/>
            <p:nvPr/>
          </p:nvSpPr>
          <p:spPr>
            <a:xfrm flipH="1">
              <a:off x="7983000" y="1988640"/>
              <a:ext cx="338400" cy="3240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52" name="CustomShape 57"/>
          <p:cNvSpPr/>
          <p:nvPr/>
        </p:nvSpPr>
        <p:spPr>
          <a:xfrm>
            <a:off x="8188920" y="4246920"/>
            <a:ext cx="1699200" cy="557280"/>
          </a:xfrm>
          <a:custGeom>
            <a:avLst/>
            <a:gdLst/>
            <a:ahLst/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3" name="CustomShape 58"/>
          <p:cNvSpPr/>
          <p:nvPr/>
        </p:nvSpPr>
        <p:spPr>
          <a:xfrm flipH="1" flipV="1">
            <a:off x="8069040" y="4642560"/>
            <a:ext cx="98640" cy="160560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59"/>
          <p:cNvSpPr/>
          <p:nvPr/>
        </p:nvSpPr>
        <p:spPr>
          <a:xfrm>
            <a:off x="1056600" y="5919840"/>
            <a:ext cx="9256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Non-persistent HTTP response time =  2RTT+ file transmission  time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055" name="CustomShape 6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6E669820-2CD6-446A-8616-5ADA41E5F7E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5" dur="indefinite" restart="never" nodeType="tmRoot">
          <p:childTnLst>
            <p:seq>
              <p:cTn id="586" dur="indefinite" nodeType="mainSeq">
                <p:childTnLst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91" dur="500"/>
                                        <p:tgtEl>
                                          <p:spTgt spid="1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94" dur="500"/>
                                        <p:tgtEl>
                                          <p:spTgt spid="1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97" dur="500"/>
                                        <p:tgtEl>
                                          <p:spTgt spid="1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00" dur="500"/>
                                        <p:tgtEl>
                                          <p:spTgt spid="1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0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Persistent HTTP </a:t>
            </a:r>
            <a:r>
              <a:rPr b="1" lang="en-US" sz="3200" spc="-1" strike="noStrike">
                <a:solidFill>
                  <a:srgbClr val="0000a3"/>
                </a:solidFill>
                <a:latin typeface="Calibri Light"/>
                <a:ea typeface="DejaVu Sans"/>
              </a:rPr>
              <a:t>(HTTP 1.1)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57" name="CustomShape 2"/>
          <p:cNvSpPr/>
          <p:nvPr/>
        </p:nvSpPr>
        <p:spPr>
          <a:xfrm>
            <a:off x="798840" y="1401840"/>
            <a:ext cx="516456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30040" indent="-2149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DejaVu Sans"/>
              </a:rPr>
              <a:t>Non-persistent HTTP issues:</a:t>
            </a:r>
            <a:endParaRPr b="0" lang="en-US" sz="32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requires 2 RTTs per object</a:t>
            </a:r>
            <a:endParaRPr b="0" lang="en-US" sz="28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OS overhead for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each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TCP connection</a:t>
            </a:r>
            <a:endParaRPr b="0" lang="en-US" sz="28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browsers often open multiple parallel TCP connections to fetch referenced objects in parallel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058" name="CustomShape 3"/>
          <p:cNvSpPr/>
          <p:nvPr/>
        </p:nvSpPr>
        <p:spPr>
          <a:xfrm>
            <a:off x="6227640" y="1414440"/>
            <a:ext cx="573408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30040" indent="-2149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DejaVu Sans"/>
              </a:rPr>
              <a:t>Persistent  HTTP 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DejaVu Sans"/>
              </a:rPr>
              <a:t>(HTTP1.1):</a:t>
            </a:r>
            <a:endParaRPr b="0" lang="en-US" sz="24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server leaves connection open after sending response</a:t>
            </a:r>
            <a:endParaRPr b="0" lang="en-US" sz="28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subsequent HTTP messages  between same client/server sent over open connection</a:t>
            </a:r>
            <a:endParaRPr b="0" lang="en-US" sz="28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client sends requests as soon as it encounters a referenced object</a:t>
            </a:r>
            <a:endParaRPr b="0" lang="en-US" sz="2800" spc="-1" strike="noStrike">
              <a:latin typeface="Arial"/>
            </a:endParaRPr>
          </a:p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as little as one RTT for all the referenced objects (cutting response time in half)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9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7808F6E-842A-4152-BEE1-859848A4AFC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25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6" dur="indefinite" restart="never" nodeType="tmRoot">
          <p:childTnLst>
            <p:seq>
              <p:cTn id="607" dur="indefinite" nodeType="mainSeq">
                <p:childTnLst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HTTP request message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1" name="CustomShape 2"/>
          <p:cNvSpPr/>
          <p:nvPr/>
        </p:nvSpPr>
        <p:spPr>
          <a:xfrm>
            <a:off x="533520" y="1444680"/>
            <a:ext cx="11657520" cy="14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two types of HTTP messages: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request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,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response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HTTP request message:</a:t>
            </a:r>
            <a:endParaRPr b="0" lang="en-US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ASCII (human-readable format)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62" name="CustomShape 3"/>
          <p:cNvSpPr/>
          <p:nvPr/>
        </p:nvSpPr>
        <p:spPr>
          <a:xfrm>
            <a:off x="2777400" y="4189680"/>
            <a:ext cx="105804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header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lines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63" name="CustomShape 4"/>
          <p:cNvSpPr/>
          <p:nvPr/>
        </p:nvSpPr>
        <p:spPr>
          <a:xfrm>
            <a:off x="3999960" y="3323880"/>
            <a:ext cx="7920720" cy="23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GET /index.html HTTP/1.1\r\n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Host: www-net.cs.umass.edu\r\n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User-Agent: Mozilla/5.0 (Macintosh; Intel Mac OS X 10.15; rv:80.0) Gecko/20100101 Firefox/80.0 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Accept: text/html,application/xhtml+xml\r\n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Accept-Language: en-us,en;q=0.5\r\n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Accept-Encoding: gzip,deflate\r\n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Connection: keep-alive\r\n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\r\n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064" name="Group 5"/>
          <p:cNvGrpSpPr/>
          <p:nvPr/>
        </p:nvGrpSpPr>
        <p:grpSpPr>
          <a:xfrm>
            <a:off x="7248600" y="2623680"/>
            <a:ext cx="3435840" cy="848880"/>
            <a:chOff x="7248600" y="2623680"/>
            <a:chExt cx="3435840" cy="848880"/>
          </a:xfrm>
        </p:grpSpPr>
        <p:sp>
          <p:nvSpPr>
            <p:cNvPr id="2065" name="Line 6"/>
            <p:cNvSpPr/>
            <p:nvPr/>
          </p:nvSpPr>
          <p:spPr>
            <a:xfrm flipH="1">
              <a:off x="7524000" y="2910600"/>
              <a:ext cx="166680" cy="514440"/>
            </a:xfrm>
            <a:prstGeom prst="line">
              <a:avLst/>
            </a:prstGeom>
            <a:ln w="952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6" name="CustomShape 7"/>
            <p:cNvSpPr/>
            <p:nvPr/>
          </p:nvSpPr>
          <p:spPr>
            <a:xfrm>
              <a:off x="7248600" y="2623680"/>
              <a:ext cx="34358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carriage return character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67" name="CustomShape 8"/>
            <p:cNvSpPr/>
            <p:nvPr/>
          </p:nvSpPr>
          <p:spPr>
            <a:xfrm>
              <a:off x="7396920" y="2920320"/>
              <a:ext cx="2809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line-feed character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68" name="Line 9"/>
            <p:cNvSpPr/>
            <p:nvPr/>
          </p:nvSpPr>
          <p:spPr>
            <a:xfrm flipH="1">
              <a:off x="7805160" y="3220200"/>
              <a:ext cx="81000" cy="252360"/>
            </a:xfrm>
            <a:prstGeom prst="line">
              <a:avLst/>
            </a:prstGeom>
            <a:ln w="9525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69" name="Group 10"/>
          <p:cNvGrpSpPr/>
          <p:nvPr/>
        </p:nvGrpSpPr>
        <p:grpSpPr>
          <a:xfrm>
            <a:off x="304560" y="3051000"/>
            <a:ext cx="3690000" cy="821160"/>
            <a:chOff x="304560" y="3051000"/>
            <a:chExt cx="3690000" cy="821160"/>
          </a:xfrm>
        </p:grpSpPr>
        <p:sp>
          <p:nvSpPr>
            <p:cNvPr id="2070" name="CustomShape 11"/>
            <p:cNvSpPr/>
            <p:nvPr/>
          </p:nvSpPr>
          <p:spPr>
            <a:xfrm>
              <a:off x="304560" y="3051000"/>
              <a:ext cx="316224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request line (GET, POST, 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HEAD commands)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1" name="CustomShape 12"/>
            <p:cNvSpPr/>
            <p:nvPr/>
          </p:nvSpPr>
          <p:spPr>
            <a:xfrm>
              <a:off x="2558880" y="3471480"/>
              <a:ext cx="143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a8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72" name="Group 13"/>
          <p:cNvGrpSpPr/>
          <p:nvPr/>
        </p:nvGrpSpPr>
        <p:grpSpPr>
          <a:xfrm>
            <a:off x="743760" y="5548680"/>
            <a:ext cx="7761960" cy="1139040"/>
            <a:chOff x="743760" y="5548680"/>
            <a:chExt cx="7761960" cy="1139040"/>
          </a:xfrm>
        </p:grpSpPr>
        <p:sp>
          <p:nvSpPr>
            <p:cNvPr id="2073" name="Line 14"/>
            <p:cNvSpPr/>
            <p:nvPr/>
          </p:nvSpPr>
          <p:spPr>
            <a:xfrm>
              <a:off x="3499920" y="5709960"/>
              <a:ext cx="511200" cy="360"/>
            </a:xfrm>
            <a:prstGeom prst="line">
              <a:avLst/>
            </a:prstGeom>
            <a:ln w="19050">
              <a:solidFill>
                <a:srgbClr val="00009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4" name="CustomShape 15"/>
            <p:cNvSpPr/>
            <p:nvPr/>
          </p:nvSpPr>
          <p:spPr>
            <a:xfrm>
              <a:off x="743760" y="5548680"/>
              <a:ext cx="277056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carriage return, line feed at start of line indicates end of header lines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75" name="CustomShape 16"/>
            <p:cNvSpPr/>
            <p:nvPr/>
          </p:nvSpPr>
          <p:spPr>
            <a:xfrm>
              <a:off x="3999960" y="6171840"/>
              <a:ext cx="45057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* Check out the online interactive exercises for more examples: h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ttp://gaia.cs.umass.edu/kurose_ross/interactive/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076" name="CustomShape 17"/>
          <p:cNvSpPr/>
          <p:nvPr/>
        </p:nvSpPr>
        <p:spPr>
          <a:xfrm>
            <a:off x="3812760" y="3704040"/>
            <a:ext cx="216360" cy="179676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7" name="CustomShape 18"/>
          <p:cNvSpPr/>
          <p:nvPr/>
        </p:nvSpPr>
        <p:spPr>
          <a:xfrm>
            <a:off x="4019400" y="3331080"/>
            <a:ext cx="6619680" cy="30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8" name="CustomShape 19"/>
          <p:cNvSpPr/>
          <p:nvPr/>
        </p:nvSpPr>
        <p:spPr>
          <a:xfrm>
            <a:off x="2727000" y="3599640"/>
            <a:ext cx="8391960" cy="196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9" name="CustomShape 2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8C56AF7-1306-46A7-BF98-34A325C3D51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3" dur="indefinite" restart="never" nodeType="tmRoot">
          <p:childTnLst>
            <p:seq>
              <p:cTn id="614" dur="indefinite" nodeType="mainSeq">
                <p:childTnLst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2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624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629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33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 request message: general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1" name="CustomShape 2"/>
          <p:cNvSpPr/>
          <p:nvPr/>
        </p:nvSpPr>
        <p:spPr>
          <a:xfrm>
            <a:off x="8361720" y="1752480"/>
            <a:ext cx="17150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request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line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2" name="CustomShape 3"/>
          <p:cNvSpPr/>
          <p:nvPr/>
        </p:nvSpPr>
        <p:spPr>
          <a:xfrm>
            <a:off x="8357400" y="2768760"/>
            <a:ext cx="165888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header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lines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3" name="CustomShape 4"/>
          <p:cNvSpPr/>
          <p:nvPr/>
        </p:nvSpPr>
        <p:spPr>
          <a:xfrm>
            <a:off x="8315640" y="2338560"/>
            <a:ext cx="344880" cy="1818360"/>
          </a:xfrm>
          <a:prstGeom prst="rect">
            <a:avLst/>
          </a:prstGeom>
          <a:noFill/>
          <a:ln w="1905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5"/>
          <p:cNvSpPr/>
          <p:nvPr/>
        </p:nvSpPr>
        <p:spPr>
          <a:xfrm>
            <a:off x="8182080" y="2287440"/>
            <a:ext cx="289440" cy="2016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6"/>
          <p:cNvSpPr/>
          <p:nvPr/>
        </p:nvSpPr>
        <p:spPr>
          <a:xfrm>
            <a:off x="8550360" y="4394160"/>
            <a:ext cx="711720" cy="1215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7"/>
          <p:cNvSpPr/>
          <p:nvPr/>
        </p:nvSpPr>
        <p:spPr>
          <a:xfrm>
            <a:off x="8359200" y="4959360"/>
            <a:ext cx="14180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body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7" name="CustomShape 8"/>
          <p:cNvSpPr/>
          <p:nvPr/>
        </p:nvSpPr>
        <p:spPr>
          <a:xfrm>
            <a:off x="2880000" y="1789200"/>
            <a:ext cx="5637600" cy="444960"/>
          </a:xfrm>
          <a:prstGeom prst="rect">
            <a:avLst/>
          </a:prstGeom>
          <a:noFill/>
          <a:ln w="1905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Line 9"/>
          <p:cNvSpPr/>
          <p:nvPr/>
        </p:nvSpPr>
        <p:spPr>
          <a:xfrm>
            <a:off x="4187880" y="1792080"/>
            <a:ext cx="360" cy="43812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Line 10"/>
          <p:cNvSpPr/>
          <p:nvPr/>
        </p:nvSpPr>
        <p:spPr>
          <a:xfrm>
            <a:off x="4632480" y="1792080"/>
            <a:ext cx="360" cy="43812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Line 11"/>
          <p:cNvSpPr/>
          <p:nvPr/>
        </p:nvSpPr>
        <p:spPr>
          <a:xfrm>
            <a:off x="5940360" y="1792080"/>
            <a:ext cx="360" cy="43812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Line 12"/>
          <p:cNvSpPr/>
          <p:nvPr/>
        </p:nvSpPr>
        <p:spPr>
          <a:xfrm>
            <a:off x="6365880" y="1785600"/>
            <a:ext cx="360" cy="43848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Line 13"/>
          <p:cNvSpPr/>
          <p:nvPr/>
        </p:nvSpPr>
        <p:spPr>
          <a:xfrm>
            <a:off x="7667640" y="1792080"/>
            <a:ext cx="360" cy="43812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Line 14"/>
          <p:cNvSpPr/>
          <p:nvPr/>
        </p:nvSpPr>
        <p:spPr>
          <a:xfrm>
            <a:off x="8105760" y="1792080"/>
            <a:ext cx="360" cy="43812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15"/>
          <p:cNvSpPr/>
          <p:nvPr/>
        </p:nvSpPr>
        <p:spPr>
          <a:xfrm>
            <a:off x="2661840" y="1816200"/>
            <a:ext cx="171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Arial"/>
                <a:ea typeface="ＭＳ Ｐゴシック"/>
              </a:rPr>
              <a:t>method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5" name="CustomShape 16"/>
          <p:cNvSpPr/>
          <p:nvPr/>
        </p:nvSpPr>
        <p:spPr>
          <a:xfrm>
            <a:off x="3824640" y="1797120"/>
            <a:ext cx="1134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6" name="CustomShape 17"/>
          <p:cNvSpPr/>
          <p:nvPr/>
        </p:nvSpPr>
        <p:spPr>
          <a:xfrm>
            <a:off x="5589720" y="1803240"/>
            <a:ext cx="1134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7" name="CustomShape 18"/>
          <p:cNvSpPr/>
          <p:nvPr/>
        </p:nvSpPr>
        <p:spPr>
          <a:xfrm>
            <a:off x="7345800" y="1809720"/>
            <a:ext cx="1078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8" name="CustomShape 19"/>
          <p:cNvSpPr/>
          <p:nvPr/>
        </p:nvSpPr>
        <p:spPr>
          <a:xfrm>
            <a:off x="7813080" y="1820880"/>
            <a:ext cx="991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9" name="CustomShape 20"/>
          <p:cNvSpPr/>
          <p:nvPr/>
        </p:nvSpPr>
        <p:spPr>
          <a:xfrm>
            <a:off x="6179040" y="1803240"/>
            <a:ext cx="1687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Arial"/>
                <a:ea typeface="ＭＳ Ｐゴシック"/>
              </a:rPr>
              <a:t>version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00" name="CustomShape 21"/>
          <p:cNvSpPr/>
          <p:nvPr/>
        </p:nvSpPr>
        <p:spPr>
          <a:xfrm>
            <a:off x="4554720" y="1816200"/>
            <a:ext cx="1375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Arial"/>
                <a:ea typeface="ＭＳ Ｐゴシック"/>
              </a:rPr>
              <a:t>URL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101" name="Group 22"/>
          <p:cNvGrpSpPr/>
          <p:nvPr/>
        </p:nvGrpSpPr>
        <p:grpSpPr>
          <a:xfrm>
            <a:off x="2622240" y="2233440"/>
            <a:ext cx="5102280" cy="444960"/>
            <a:chOff x="2622240" y="2233440"/>
            <a:chExt cx="5102280" cy="444960"/>
          </a:xfrm>
        </p:grpSpPr>
        <p:sp>
          <p:nvSpPr>
            <p:cNvPr id="2102" name="CustomShape 23"/>
            <p:cNvSpPr/>
            <p:nvPr/>
          </p:nvSpPr>
          <p:spPr>
            <a:xfrm>
              <a:off x="2880000" y="2233440"/>
              <a:ext cx="4564440" cy="4449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3" name="Line 24"/>
            <p:cNvSpPr/>
            <p:nvPr/>
          </p:nvSpPr>
          <p:spPr>
            <a:xfrm>
              <a:off x="5273640" y="223668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4" name="Line 25"/>
            <p:cNvSpPr/>
            <p:nvPr/>
          </p:nvSpPr>
          <p:spPr>
            <a:xfrm>
              <a:off x="5483160" y="223668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5" name="Line 26"/>
            <p:cNvSpPr/>
            <p:nvPr/>
          </p:nvSpPr>
          <p:spPr>
            <a:xfrm>
              <a:off x="6588000" y="223668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6" name="Line 27"/>
            <p:cNvSpPr/>
            <p:nvPr/>
          </p:nvSpPr>
          <p:spPr>
            <a:xfrm>
              <a:off x="7026480" y="223668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7" name="CustomShape 28"/>
            <p:cNvSpPr/>
            <p:nvPr/>
          </p:nvSpPr>
          <p:spPr>
            <a:xfrm>
              <a:off x="6266160" y="2254320"/>
              <a:ext cx="1078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08" name="CustomShape 29"/>
            <p:cNvSpPr/>
            <p:nvPr/>
          </p:nvSpPr>
          <p:spPr>
            <a:xfrm>
              <a:off x="6733440" y="2265480"/>
              <a:ext cx="991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lf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09" name="CustomShape 30"/>
            <p:cNvSpPr/>
            <p:nvPr/>
          </p:nvSpPr>
          <p:spPr>
            <a:xfrm>
              <a:off x="5284800" y="2235240"/>
              <a:ext cx="1474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value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10" name="CustomShape 31"/>
            <p:cNvSpPr/>
            <p:nvPr/>
          </p:nvSpPr>
          <p:spPr>
            <a:xfrm>
              <a:off x="2622240" y="2247840"/>
              <a:ext cx="29023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header field name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2111" name="Group 32"/>
          <p:cNvGrpSpPr/>
          <p:nvPr/>
        </p:nvGrpSpPr>
        <p:grpSpPr>
          <a:xfrm>
            <a:off x="2619000" y="3710160"/>
            <a:ext cx="5102280" cy="444960"/>
            <a:chOff x="2619000" y="3710160"/>
            <a:chExt cx="5102280" cy="444960"/>
          </a:xfrm>
        </p:grpSpPr>
        <p:sp>
          <p:nvSpPr>
            <p:cNvPr id="2112" name="CustomShape 33"/>
            <p:cNvSpPr/>
            <p:nvPr/>
          </p:nvSpPr>
          <p:spPr>
            <a:xfrm>
              <a:off x="2876760" y="3710160"/>
              <a:ext cx="4564440" cy="4449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3" name="Line 34"/>
            <p:cNvSpPr/>
            <p:nvPr/>
          </p:nvSpPr>
          <p:spPr>
            <a:xfrm>
              <a:off x="5270400" y="371304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4" name="Line 35"/>
            <p:cNvSpPr/>
            <p:nvPr/>
          </p:nvSpPr>
          <p:spPr>
            <a:xfrm>
              <a:off x="5479920" y="371304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5" name="Line 36"/>
            <p:cNvSpPr/>
            <p:nvPr/>
          </p:nvSpPr>
          <p:spPr>
            <a:xfrm>
              <a:off x="6585120" y="371304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6" name="Line 37"/>
            <p:cNvSpPr/>
            <p:nvPr/>
          </p:nvSpPr>
          <p:spPr>
            <a:xfrm>
              <a:off x="7023240" y="371304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7" name="CustomShape 38"/>
            <p:cNvSpPr/>
            <p:nvPr/>
          </p:nvSpPr>
          <p:spPr>
            <a:xfrm>
              <a:off x="6262920" y="3730680"/>
              <a:ext cx="1078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18" name="CustomShape 39"/>
            <p:cNvSpPr/>
            <p:nvPr/>
          </p:nvSpPr>
          <p:spPr>
            <a:xfrm>
              <a:off x="6730200" y="3741840"/>
              <a:ext cx="991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lf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19" name="CustomShape 40"/>
            <p:cNvSpPr/>
            <p:nvPr/>
          </p:nvSpPr>
          <p:spPr>
            <a:xfrm>
              <a:off x="5281560" y="3711600"/>
              <a:ext cx="1474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value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20" name="CustomShape 41"/>
            <p:cNvSpPr/>
            <p:nvPr/>
          </p:nvSpPr>
          <p:spPr>
            <a:xfrm>
              <a:off x="2619000" y="3724200"/>
              <a:ext cx="29023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header field name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121" name="Line 42"/>
          <p:cNvSpPr/>
          <p:nvPr/>
        </p:nvSpPr>
        <p:spPr>
          <a:xfrm>
            <a:off x="2879640" y="2681280"/>
            <a:ext cx="360" cy="104112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22" name="Group 43"/>
          <p:cNvGrpSpPr/>
          <p:nvPr/>
        </p:nvGrpSpPr>
        <p:grpSpPr>
          <a:xfrm>
            <a:off x="2369880" y="2905200"/>
            <a:ext cx="1014120" cy="459720"/>
            <a:chOff x="2369880" y="2905200"/>
            <a:chExt cx="1014120" cy="459720"/>
          </a:xfrm>
        </p:grpSpPr>
        <p:sp>
          <p:nvSpPr>
            <p:cNvPr id="2123" name="CustomShape 44"/>
            <p:cNvSpPr/>
            <p:nvPr/>
          </p:nvSpPr>
          <p:spPr>
            <a:xfrm>
              <a:off x="2826000" y="3106800"/>
              <a:ext cx="87840" cy="878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4" name="CustomShape 45"/>
            <p:cNvSpPr/>
            <p:nvPr/>
          </p:nvSpPr>
          <p:spPr>
            <a:xfrm>
              <a:off x="2369880" y="290520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25" name="CustomShape 46"/>
            <p:cNvSpPr/>
            <p:nvPr/>
          </p:nvSpPr>
          <p:spPr>
            <a:xfrm>
              <a:off x="2369880" y="297036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126" name="Line 47"/>
          <p:cNvSpPr/>
          <p:nvPr/>
        </p:nvSpPr>
        <p:spPr>
          <a:xfrm>
            <a:off x="7443720" y="2668320"/>
            <a:ext cx="360" cy="1041480"/>
          </a:xfrm>
          <a:prstGeom prst="line">
            <a:avLst/>
          </a:prstGeom>
          <a:ln w="1905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27" name="Group 48"/>
          <p:cNvGrpSpPr/>
          <p:nvPr/>
        </p:nvGrpSpPr>
        <p:grpSpPr>
          <a:xfrm>
            <a:off x="6933960" y="2892600"/>
            <a:ext cx="1014120" cy="459360"/>
            <a:chOff x="6933960" y="2892600"/>
            <a:chExt cx="1014120" cy="459360"/>
          </a:xfrm>
        </p:grpSpPr>
        <p:sp>
          <p:nvSpPr>
            <p:cNvPr id="2128" name="CustomShape 49"/>
            <p:cNvSpPr/>
            <p:nvPr/>
          </p:nvSpPr>
          <p:spPr>
            <a:xfrm>
              <a:off x="7390080" y="3094200"/>
              <a:ext cx="87840" cy="878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9" name="CustomShape 50"/>
            <p:cNvSpPr/>
            <p:nvPr/>
          </p:nvSpPr>
          <p:spPr>
            <a:xfrm>
              <a:off x="6933960" y="289260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30" name="CustomShape 51"/>
            <p:cNvSpPr/>
            <p:nvPr/>
          </p:nvSpPr>
          <p:spPr>
            <a:xfrm>
              <a:off x="6933960" y="295740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2131" name="Group 52"/>
          <p:cNvGrpSpPr/>
          <p:nvPr/>
        </p:nvGrpSpPr>
        <p:grpSpPr>
          <a:xfrm>
            <a:off x="2592720" y="4156200"/>
            <a:ext cx="1458360" cy="444960"/>
            <a:chOff x="2592720" y="4156200"/>
            <a:chExt cx="1458360" cy="444960"/>
          </a:xfrm>
        </p:grpSpPr>
        <p:sp>
          <p:nvSpPr>
            <p:cNvPr id="2132" name="CustomShape 53"/>
            <p:cNvSpPr/>
            <p:nvPr/>
          </p:nvSpPr>
          <p:spPr>
            <a:xfrm>
              <a:off x="2875320" y="4156200"/>
              <a:ext cx="962640" cy="4449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3" name="Line 54"/>
            <p:cNvSpPr/>
            <p:nvPr/>
          </p:nvSpPr>
          <p:spPr>
            <a:xfrm>
              <a:off x="3352320" y="4159080"/>
              <a:ext cx="360" cy="4381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4" name="CustomShape 55"/>
            <p:cNvSpPr/>
            <p:nvPr/>
          </p:nvSpPr>
          <p:spPr>
            <a:xfrm>
              <a:off x="2592720" y="4176720"/>
              <a:ext cx="1078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35" name="CustomShape 56"/>
            <p:cNvSpPr/>
            <p:nvPr/>
          </p:nvSpPr>
          <p:spPr>
            <a:xfrm>
              <a:off x="3060000" y="4187880"/>
              <a:ext cx="991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lf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136" name="CustomShape 57"/>
          <p:cNvSpPr/>
          <p:nvPr/>
        </p:nvSpPr>
        <p:spPr>
          <a:xfrm>
            <a:off x="2875320" y="4603680"/>
            <a:ext cx="5169240" cy="1119600"/>
          </a:xfrm>
          <a:prstGeom prst="rect">
            <a:avLst/>
          </a:prstGeom>
          <a:noFill/>
          <a:ln w="1905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CustomShape 58"/>
          <p:cNvSpPr/>
          <p:nvPr/>
        </p:nvSpPr>
        <p:spPr>
          <a:xfrm>
            <a:off x="4468680" y="4927680"/>
            <a:ext cx="2096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Arial"/>
                <a:ea typeface="ＭＳ Ｐゴシック"/>
              </a:rPr>
              <a:t>entity body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138" name="Group 59"/>
          <p:cNvGrpSpPr/>
          <p:nvPr/>
        </p:nvGrpSpPr>
        <p:grpSpPr>
          <a:xfrm>
            <a:off x="2369880" y="4941720"/>
            <a:ext cx="1014120" cy="459720"/>
            <a:chOff x="2369880" y="4941720"/>
            <a:chExt cx="1014120" cy="459720"/>
          </a:xfrm>
        </p:grpSpPr>
        <p:sp>
          <p:nvSpPr>
            <p:cNvPr id="2139" name="CustomShape 60"/>
            <p:cNvSpPr/>
            <p:nvPr/>
          </p:nvSpPr>
          <p:spPr>
            <a:xfrm>
              <a:off x="2826000" y="5143320"/>
              <a:ext cx="87840" cy="878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0" name="CustomShape 61"/>
            <p:cNvSpPr/>
            <p:nvPr/>
          </p:nvSpPr>
          <p:spPr>
            <a:xfrm>
              <a:off x="2369880" y="494172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41" name="CustomShape 62"/>
            <p:cNvSpPr/>
            <p:nvPr/>
          </p:nvSpPr>
          <p:spPr>
            <a:xfrm>
              <a:off x="2369880" y="500688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2142" name="Group 63"/>
          <p:cNvGrpSpPr/>
          <p:nvPr/>
        </p:nvGrpSpPr>
        <p:grpSpPr>
          <a:xfrm>
            <a:off x="7529400" y="4932360"/>
            <a:ext cx="1014120" cy="459720"/>
            <a:chOff x="7529400" y="4932360"/>
            <a:chExt cx="1014120" cy="459720"/>
          </a:xfrm>
        </p:grpSpPr>
        <p:sp>
          <p:nvSpPr>
            <p:cNvPr id="2143" name="CustomShape 64"/>
            <p:cNvSpPr/>
            <p:nvPr/>
          </p:nvSpPr>
          <p:spPr>
            <a:xfrm>
              <a:off x="7985160" y="5133960"/>
              <a:ext cx="87840" cy="878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4" name="CustomShape 65"/>
            <p:cNvSpPr/>
            <p:nvPr/>
          </p:nvSpPr>
          <p:spPr>
            <a:xfrm>
              <a:off x="7529400" y="493236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45" name="CustomShape 66"/>
            <p:cNvSpPr/>
            <p:nvPr/>
          </p:nvSpPr>
          <p:spPr>
            <a:xfrm>
              <a:off x="7529400" y="4997520"/>
              <a:ext cx="1014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~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146" name="CustomShape 6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6A3DC96-5955-46EF-9A82-FF234DE27C34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Other HTTP request messages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8" name="CustomShape 2"/>
          <p:cNvSpPr/>
          <p:nvPr/>
        </p:nvSpPr>
        <p:spPr>
          <a:xfrm>
            <a:off x="685440" y="1727280"/>
            <a:ext cx="4683600" cy="17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cc0000"/>
                </a:solidFill>
                <a:uFillTx/>
                <a:latin typeface="Calibri"/>
                <a:ea typeface="DejaVu Sans"/>
              </a:rPr>
              <a:t>POST method: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page often includes form input</a:t>
            </a:r>
            <a:endParaRPr b="0" lang="en-US" sz="24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user input sent from client to server in entity body of HTTP POST request message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49" name="CustomShape 3"/>
          <p:cNvSpPr/>
          <p:nvPr/>
        </p:nvSpPr>
        <p:spPr>
          <a:xfrm>
            <a:off x="685440" y="4466880"/>
            <a:ext cx="5540040" cy="17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cc0000"/>
                </a:solidFill>
                <a:uFillTx/>
                <a:latin typeface="Calibri"/>
                <a:ea typeface="DejaVu Sans"/>
              </a:rPr>
              <a:t>GET method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(for sending data to server):</a:t>
            </a:r>
            <a:endParaRPr b="0" lang="en-US" sz="24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include user data in URL field of HTTP GET request message (following a ‘?’):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0" name="CustomShape 4"/>
          <p:cNvSpPr/>
          <p:nvPr/>
        </p:nvSpPr>
        <p:spPr>
          <a:xfrm>
            <a:off x="830520" y="5806080"/>
            <a:ext cx="621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www.somesite.com/animalsearch?monkeys&amp;banana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1" name="CustomShape 5"/>
          <p:cNvSpPr/>
          <p:nvPr/>
        </p:nvSpPr>
        <p:spPr>
          <a:xfrm>
            <a:off x="6991920" y="1752480"/>
            <a:ext cx="4683600" cy="17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cc0000"/>
                </a:solidFill>
                <a:uFillTx/>
                <a:latin typeface="Calibri"/>
                <a:ea typeface="DejaVu Sans"/>
              </a:rPr>
              <a:t>HEAD method: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requests headers (only) that would be returned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if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specified URL were requested  with an HTTP GET method.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2" name="CustomShape 6"/>
          <p:cNvSpPr/>
          <p:nvPr/>
        </p:nvSpPr>
        <p:spPr>
          <a:xfrm>
            <a:off x="6993360" y="3839400"/>
            <a:ext cx="4683600" cy="17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cc0000"/>
                </a:solidFill>
                <a:uFillTx/>
                <a:latin typeface="Calibri"/>
                <a:ea typeface="DejaVu Sans"/>
              </a:rPr>
              <a:t>PUT method: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uploads new file (object) to server</a:t>
            </a:r>
            <a:endParaRPr b="0" lang="en-US" sz="24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completely replaces file that exists at specified URL with content in entity body of POST HTTP request message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3" name="CustomShape 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C8BB6D5-7A9F-4AE8-8239-EF84FF25028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28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4" dur="indefinite" restart="never" nodeType="tmRoot">
          <p:childTnLst>
            <p:seq>
              <p:cTn id="635" dur="indefinite" nodeType="mainSeq">
                <p:childTnLst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40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43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 response message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5" name="CustomShape 2"/>
          <p:cNvSpPr/>
          <p:nvPr/>
        </p:nvSpPr>
        <p:spPr>
          <a:xfrm>
            <a:off x="889560" y="1555560"/>
            <a:ext cx="4055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status line (protocol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status code status phrase)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6" name="CustomShape 3"/>
          <p:cNvSpPr/>
          <p:nvPr/>
        </p:nvSpPr>
        <p:spPr>
          <a:xfrm>
            <a:off x="3985200" y="2985120"/>
            <a:ext cx="1058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header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lines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7" name="CustomShape 4"/>
          <p:cNvSpPr/>
          <p:nvPr/>
        </p:nvSpPr>
        <p:spPr>
          <a:xfrm>
            <a:off x="828360" y="4607280"/>
            <a:ext cx="3601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data, e.g.,  requested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HTML file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8" name="CustomShape 5"/>
          <p:cNvSpPr/>
          <p:nvPr/>
        </p:nvSpPr>
        <p:spPr>
          <a:xfrm>
            <a:off x="5131440" y="1710720"/>
            <a:ext cx="6310800" cy="332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HTTP/1.1 200 OK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Date: Tue, 08 Sep 2020 00:53:20 GMT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Server: Apache/2.4.6 (CentOS) OpenSSL/1.0.2k-fips PHP/7.4.9 mod_perl/2.0.11 Perl/v5.16.3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Last-Modified: Tue, 01 Mar 2016 18:57:50 GMT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ETag: "a5b-52d015789ee9e"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Accept-Ranges: bytes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Content-Length: 2651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Content-Type: text/html; charset=UTF-8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\r\n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data data data data data ...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9" name="CustomShape 6"/>
          <p:cNvSpPr/>
          <p:nvPr/>
        </p:nvSpPr>
        <p:spPr>
          <a:xfrm>
            <a:off x="3593880" y="1845720"/>
            <a:ext cx="143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a8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0" name="CustomShape 7"/>
          <p:cNvSpPr/>
          <p:nvPr/>
        </p:nvSpPr>
        <p:spPr>
          <a:xfrm>
            <a:off x="3642840" y="4850280"/>
            <a:ext cx="143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a8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1" name="CustomShape 8"/>
          <p:cNvSpPr/>
          <p:nvPr/>
        </p:nvSpPr>
        <p:spPr>
          <a:xfrm>
            <a:off x="889560" y="6155280"/>
            <a:ext cx="95202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 Check out the online interactive exercises for more examples: h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ttp://gaia.cs.umass.edu/kurose_ross/interactive/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62" name="CustomShape 9"/>
          <p:cNvSpPr/>
          <p:nvPr/>
        </p:nvSpPr>
        <p:spPr>
          <a:xfrm>
            <a:off x="506160" y="4724280"/>
            <a:ext cx="10732320" cy="189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3" name="CustomShape 10"/>
          <p:cNvSpPr/>
          <p:nvPr/>
        </p:nvSpPr>
        <p:spPr>
          <a:xfrm>
            <a:off x="4964040" y="2057400"/>
            <a:ext cx="260280" cy="2693160"/>
          </a:xfrm>
          <a:prstGeom prst="leftBrace">
            <a:avLst>
              <a:gd name="adj1" fmla="val 8333"/>
              <a:gd name="adj2" fmla="val 50000"/>
            </a:avLst>
          </a:prstGeom>
          <a:noFill/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4" name="CustomShape 11"/>
          <p:cNvSpPr/>
          <p:nvPr/>
        </p:nvSpPr>
        <p:spPr>
          <a:xfrm>
            <a:off x="4359600" y="2041200"/>
            <a:ext cx="7150680" cy="298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5" name="CustomShape 12"/>
          <p:cNvSpPr/>
          <p:nvPr/>
        </p:nvSpPr>
        <p:spPr>
          <a:xfrm>
            <a:off x="3858840" y="2939040"/>
            <a:ext cx="7150680" cy="135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6" name="CustomShape 1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03F2CB5E-75FC-401E-BFAE-7B4D80E53C0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4" dur="indefinite" restart="never" nodeType="tmRoot">
          <p:childTnLst>
            <p:seq>
              <p:cTn id="645" dur="indefinite" nodeType="mainSeq">
                <p:childTnLst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649" dur="5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652" dur="5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657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47360" y="14061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Our goals: </a:t>
            </a:r>
            <a:endParaRPr b="0" lang="en-US" sz="3200" spc="-1" strike="noStrike">
              <a:latin typeface="Arial"/>
            </a:endParaRPr>
          </a:p>
          <a:p>
            <a:pPr marL="460440" indent="-3448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conceptual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implementation aspects of application-layer protocols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transport-layer service models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client-server paradigm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peer-to-peer paradigm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517080" y="13993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learn about protocols by examining popular application-layer protocols and infrastructure</a:t>
            </a:r>
            <a:endParaRPr b="0" lang="en-US" sz="3200" spc="-1" strike="noStrike">
              <a:latin typeface="Arial"/>
            </a:endParaRPr>
          </a:p>
          <a:p>
            <a:pPr lvl="1" marL="692280" indent="-348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</a:t>
            </a:r>
            <a:endParaRPr b="0" lang="en-US" sz="2800" spc="-1" strike="noStrike">
              <a:latin typeface="Arial"/>
            </a:endParaRPr>
          </a:p>
          <a:p>
            <a:pPr lvl="1" marL="692280" indent="-348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SMTP, IMAP</a:t>
            </a:r>
            <a:endParaRPr b="0" lang="en-US" sz="2800" spc="-1" strike="noStrike">
              <a:latin typeface="Arial"/>
            </a:endParaRPr>
          </a:p>
          <a:p>
            <a:pPr lvl="1" marL="692280" indent="-348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</a:t>
            </a:r>
            <a:endParaRPr b="0" lang="en-US" sz="2800" spc="-1" strike="noStrike">
              <a:latin typeface="Arial"/>
            </a:endParaRPr>
          </a:p>
          <a:p>
            <a:pPr lvl="1" marL="692280" indent="-348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streaming systems, CDNs</a:t>
            </a:r>
            <a:endParaRPr b="0" lang="en-US" sz="28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programming network applications</a:t>
            </a:r>
            <a:endParaRPr b="0" lang="en-US" sz="3200" spc="-1" strike="noStrike">
              <a:latin typeface="Arial"/>
            </a:endParaRPr>
          </a:p>
          <a:p>
            <a:pPr lvl="1" marL="692280" indent="-348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socket API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137D8E7-6132-4009-9D1A-2A64B339787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3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" dur="5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" dur="5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" dur="5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" dur="5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5" dur="500"/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8" dur="500"/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CustomShape 1"/>
          <p:cNvSpPr/>
          <p:nvPr/>
        </p:nvSpPr>
        <p:spPr>
          <a:xfrm>
            <a:off x="798840" y="4298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 response status codes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8" name="CustomShape 2"/>
          <p:cNvSpPr/>
          <p:nvPr/>
        </p:nvSpPr>
        <p:spPr>
          <a:xfrm>
            <a:off x="1179720" y="2274480"/>
            <a:ext cx="10677240" cy="416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5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200 OK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5000"/>
              </a:lnSpc>
              <a:spcBef>
                <a:spcPts val="4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request succeeded, requested object later in this message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5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301 Moved Permanently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5000"/>
              </a:lnSpc>
              <a:spcBef>
                <a:spcPts val="4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requested object moved, new location specified later in this message (in Location: field)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5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400 Bad Request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5000"/>
              </a:lnSpc>
              <a:spcBef>
                <a:spcPts val="4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request msg not understood by server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5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404 Not Found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5000"/>
              </a:lnSpc>
              <a:spcBef>
                <a:spcPts val="4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requested document not found on this server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5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505 HTTP Version Not Supported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69" name="CustomShape 3"/>
          <p:cNvSpPr/>
          <p:nvPr/>
        </p:nvSpPr>
        <p:spPr>
          <a:xfrm>
            <a:off x="798840" y="1325520"/>
            <a:ext cx="10855080" cy="5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1000" indent="-349920">
              <a:lnSpc>
                <a:spcPct val="9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status code appears in 1st line in server-to-client response message.</a:t>
            </a:r>
            <a:endParaRPr b="0" lang="en-US" sz="2800" spc="-1" strike="noStrike">
              <a:latin typeface="Arial"/>
            </a:endParaRPr>
          </a:p>
          <a:p>
            <a:pPr marL="351000" indent="-34992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some sample codes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70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8B5E81F-BF69-4981-9CA5-3F44405AC96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30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Trying out HTTP (client side) for yourself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2" name="CustomShape 2"/>
          <p:cNvSpPr/>
          <p:nvPr/>
        </p:nvSpPr>
        <p:spPr>
          <a:xfrm>
            <a:off x="579600" y="1474920"/>
            <a:ext cx="8095320" cy="4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1. netcat to your favorite Web server:</a:t>
            </a:r>
            <a:endParaRPr b="0" lang="en-US" sz="2800" spc="-1" strike="noStrike">
              <a:latin typeface="Arial"/>
            </a:endParaRPr>
          </a:p>
          <a:p>
            <a:pPr marL="1143000" indent="-2275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173" name="CustomShape 3"/>
          <p:cNvSpPr/>
          <p:nvPr/>
        </p:nvSpPr>
        <p:spPr>
          <a:xfrm>
            <a:off x="5718600" y="1884240"/>
            <a:ext cx="6243120" cy="13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opens TCP connection to port 80 (default HTTP server port)  at gaia.cs.umass. edu.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anything typed in will be sent  to port 80 at gaia.cs.umass.edu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4" name="CustomShape 4"/>
          <p:cNvSpPr/>
          <p:nvPr/>
        </p:nvSpPr>
        <p:spPr>
          <a:xfrm>
            <a:off x="1212480" y="1998720"/>
            <a:ext cx="3861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% nc -c -v gaia.cs.umass.edu 80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175" name="Group 5"/>
          <p:cNvGrpSpPr/>
          <p:nvPr/>
        </p:nvGrpSpPr>
        <p:grpSpPr>
          <a:xfrm>
            <a:off x="711360" y="5286600"/>
            <a:ext cx="8591400" cy="990360"/>
            <a:chOff x="711360" y="5286600"/>
            <a:chExt cx="8591400" cy="990360"/>
          </a:xfrm>
        </p:grpSpPr>
        <p:sp>
          <p:nvSpPr>
            <p:cNvPr id="2176" name="CustomShape 6"/>
            <p:cNvSpPr/>
            <p:nvPr/>
          </p:nvSpPr>
          <p:spPr>
            <a:xfrm>
              <a:off x="711360" y="5286600"/>
              <a:ext cx="8095320" cy="46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3. look at response message sent by HTTP server!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77" name="CustomShape 7"/>
            <p:cNvSpPr/>
            <p:nvPr/>
          </p:nvSpPr>
          <p:spPr>
            <a:xfrm>
              <a:off x="763200" y="5821560"/>
              <a:ext cx="8539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(or use Wireshark to look at captured HTTP request/response)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178" name="Group 8"/>
          <p:cNvGrpSpPr/>
          <p:nvPr/>
        </p:nvGrpSpPr>
        <p:grpSpPr>
          <a:xfrm>
            <a:off x="697320" y="3139920"/>
            <a:ext cx="11242440" cy="2033640"/>
            <a:chOff x="697320" y="3139920"/>
            <a:chExt cx="11242440" cy="2033640"/>
          </a:xfrm>
        </p:grpSpPr>
        <p:sp>
          <p:nvSpPr>
            <p:cNvPr id="2179" name="CustomShape 9"/>
            <p:cNvSpPr/>
            <p:nvPr/>
          </p:nvSpPr>
          <p:spPr>
            <a:xfrm>
              <a:off x="697320" y="3139920"/>
              <a:ext cx="8095320" cy="46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2. type in a GET HTTP request:</a:t>
              </a:r>
              <a:endParaRPr b="0" lang="en-US" sz="2800" spc="-1" strike="noStrike">
                <a:latin typeface="Arial"/>
              </a:endParaRPr>
            </a:p>
            <a:p>
              <a:pPr marL="1143000" indent="-227520"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80" name="CustomShape 10"/>
            <p:cNvSpPr/>
            <p:nvPr/>
          </p:nvSpPr>
          <p:spPr>
            <a:xfrm>
              <a:off x="1264320" y="3742200"/>
              <a:ext cx="734328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cc0000"/>
                  </a:solidFill>
                  <a:latin typeface="Courier New"/>
                  <a:ea typeface="ＭＳ Ｐゴシック"/>
                </a:rPr>
                <a:t>GET /kurose_ross/interactive/index.php HTTP/1.1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cc0000"/>
                  </a:solidFill>
                  <a:latin typeface="Courier New"/>
                  <a:ea typeface="ＭＳ Ｐゴシック"/>
                </a:rPr>
                <a:t>Host: gaia.cs.umass.edu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81" name="CustomShape 11"/>
            <p:cNvSpPr/>
            <p:nvPr/>
          </p:nvSpPr>
          <p:spPr>
            <a:xfrm>
              <a:off x="5696640" y="4169160"/>
              <a:ext cx="624312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marL="285840" indent="-284760">
                <a:lnSpc>
                  <a:spcPct val="100000"/>
                </a:lnSpc>
                <a:buClr>
                  <a:srgbClr val="0000a3"/>
                </a:buClr>
                <a:buFont typeface="Wingdings" charset="2"/>
                <a:buChar char="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by typing this in (hit carriage return twice), you send this minimal (but complete)  GET request to HTTP server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182" name="CustomShape 1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429FF9AE-3AD1-47F3-8E21-4FEBE82C9270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31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9" dur="indefinite" restart="never" nodeType="tmRoot">
          <p:childTnLst>
            <p:seq>
              <p:cTn id="660" dur="indefinite" nodeType="mainSeq">
                <p:childTnLst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65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70"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Maintaining user/server state: cookies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4" name="CustomShape 2"/>
          <p:cNvSpPr/>
          <p:nvPr/>
        </p:nvSpPr>
        <p:spPr>
          <a:xfrm>
            <a:off x="751680" y="1368000"/>
            <a:ext cx="5876640" cy="48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Recall:  HTTP GET/response interaction is 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stateless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notion of multi-step exchanges of HTTP messages to complete a Web “transaction” 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need for client/server to track “state” of multi-step exchange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all HTTP requests are independent of each other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need for client/server to “recover” from a partially-completed-but-never-completely-completed transaction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85" name="CustomShape 3"/>
          <p:cNvSpPr/>
          <p:nvPr/>
        </p:nvSpPr>
        <p:spPr>
          <a:xfrm>
            <a:off x="7777080" y="1266120"/>
            <a:ext cx="3346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a3"/>
                </a:solidFill>
                <a:latin typeface="Calibri"/>
                <a:ea typeface="DejaVu Sans"/>
              </a:rPr>
              <a:t>a stateful protocol: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client makes two changes to X, or none at 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6" name="Line 4"/>
          <p:cNvSpPr/>
          <p:nvPr/>
        </p:nvSpPr>
        <p:spPr>
          <a:xfrm>
            <a:off x="8211600" y="2818080"/>
            <a:ext cx="360" cy="283212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Line 5"/>
          <p:cNvSpPr/>
          <p:nvPr/>
        </p:nvSpPr>
        <p:spPr>
          <a:xfrm>
            <a:off x="9902160" y="2811960"/>
            <a:ext cx="360" cy="288108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6"/>
          <p:cNvSpPr/>
          <p:nvPr/>
        </p:nvSpPr>
        <p:spPr>
          <a:xfrm>
            <a:off x="7990920" y="5664600"/>
            <a:ext cx="50940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a6a6a6"/>
                </a:solidFill>
                <a:latin typeface="Calibri"/>
                <a:ea typeface="ＭＳ Ｐゴシック"/>
              </a:rPr>
              <a:t>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9" name="CustomShape 7"/>
          <p:cNvSpPr/>
          <p:nvPr/>
        </p:nvSpPr>
        <p:spPr>
          <a:xfrm>
            <a:off x="9668880" y="5647320"/>
            <a:ext cx="509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a6a6a6"/>
                </a:solidFill>
                <a:latin typeface="Calibri"/>
                <a:ea typeface="ＭＳ Ｐゴシック"/>
              </a:rPr>
              <a:t>time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190" name="Group 8"/>
          <p:cNvGrpSpPr/>
          <p:nvPr/>
        </p:nvGrpSpPr>
        <p:grpSpPr>
          <a:xfrm>
            <a:off x="9702360" y="2045160"/>
            <a:ext cx="423000" cy="683280"/>
            <a:chOff x="9702360" y="2045160"/>
            <a:chExt cx="423000" cy="683280"/>
          </a:xfrm>
        </p:grpSpPr>
        <p:sp>
          <p:nvSpPr>
            <p:cNvPr id="2191" name="CustomShape 9"/>
            <p:cNvSpPr/>
            <p:nvPr/>
          </p:nvSpPr>
          <p:spPr>
            <a:xfrm>
              <a:off x="10037880" y="2046240"/>
              <a:ext cx="83160" cy="6516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2" name="CustomShape 10"/>
            <p:cNvSpPr/>
            <p:nvPr/>
          </p:nvSpPr>
          <p:spPr>
            <a:xfrm>
              <a:off x="9721440" y="2045160"/>
              <a:ext cx="311400" cy="6516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3" name="CustomShape 11"/>
            <p:cNvSpPr/>
            <p:nvPr/>
          </p:nvSpPr>
          <p:spPr>
            <a:xfrm>
              <a:off x="10053720" y="2085480"/>
              <a:ext cx="49320" cy="6030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4" name="CustomShape 12"/>
            <p:cNvSpPr/>
            <p:nvPr/>
          </p:nvSpPr>
          <p:spPr>
            <a:xfrm>
              <a:off x="10042560" y="2391120"/>
              <a:ext cx="77040" cy="52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5" name="CustomShape 13"/>
            <p:cNvSpPr/>
            <p:nvPr/>
          </p:nvSpPr>
          <p:spPr>
            <a:xfrm>
              <a:off x="9722880" y="211968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196" name="Group 14"/>
            <p:cNvGrpSpPr/>
            <p:nvPr/>
          </p:nvGrpSpPr>
          <p:grpSpPr>
            <a:xfrm>
              <a:off x="9883440" y="2113560"/>
              <a:ext cx="172080" cy="40320"/>
              <a:chOff x="9883440" y="2113560"/>
              <a:chExt cx="172080" cy="40320"/>
            </a:xfrm>
          </p:grpSpPr>
          <p:sp>
            <p:nvSpPr>
              <p:cNvPr id="2197" name="CustomShape 15"/>
              <p:cNvSpPr/>
              <p:nvPr/>
            </p:nvSpPr>
            <p:spPr>
              <a:xfrm>
                <a:off x="9883440" y="2113560"/>
                <a:ext cx="172080" cy="40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8" name="CustomShape 16"/>
              <p:cNvSpPr/>
              <p:nvPr/>
            </p:nvSpPr>
            <p:spPr>
              <a:xfrm>
                <a:off x="9886680" y="2118240"/>
                <a:ext cx="164160" cy="30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99" name="CustomShape 17"/>
            <p:cNvSpPr/>
            <p:nvPr/>
          </p:nvSpPr>
          <p:spPr>
            <a:xfrm>
              <a:off x="9727560" y="2213280"/>
              <a:ext cx="1749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00" name="Group 18"/>
            <p:cNvGrpSpPr/>
            <p:nvPr/>
          </p:nvGrpSpPr>
          <p:grpSpPr>
            <a:xfrm>
              <a:off x="9883440" y="2207160"/>
              <a:ext cx="172080" cy="37080"/>
              <a:chOff x="9883440" y="2207160"/>
              <a:chExt cx="172080" cy="37080"/>
            </a:xfrm>
          </p:grpSpPr>
          <p:sp>
            <p:nvSpPr>
              <p:cNvPr id="2201" name="CustomShape 19"/>
              <p:cNvSpPr/>
              <p:nvPr/>
            </p:nvSpPr>
            <p:spPr>
              <a:xfrm>
                <a:off x="9883440" y="220716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2" name="CustomShape 20"/>
              <p:cNvSpPr/>
              <p:nvPr/>
            </p:nvSpPr>
            <p:spPr>
              <a:xfrm>
                <a:off x="9886680" y="2211840"/>
                <a:ext cx="16416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03" name="CustomShape 21"/>
            <p:cNvSpPr/>
            <p:nvPr/>
          </p:nvSpPr>
          <p:spPr>
            <a:xfrm>
              <a:off x="9724680" y="231012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4" name="CustomShape 22"/>
            <p:cNvSpPr/>
            <p:nvPr/>
          </p:nvSpPr>
          <p:spPr>
            <a:xfrm>
              <a:off x="9727560" y="239616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05" name="Group 23"/>
            <p:cNvGrpSpPr/>
            <p:nvPr/>
          </p:nvGrpSpPr>
          <p:grpSpPr>
            <a:xfrm>
              <a:off x="9878760" y="2391480"/>
              <a:ext cx="173520" cy="38520"/>
              <a:chOff x="9878760" y="2391480"/>
              <a:chExt cx="173520" cy="38520"/>
            </a:xfrm>
          </p:grpSpPr>
          <p:sp>
            <p:nvSpPr>
              <p:cNvPr id="2206" name="CustomShape 24"/>
              <p:cNvSpPr/>
              <p:nvPr/>
            </p:nvSpPr>
            <p:spPr>
              <a:xfrm>
                <a:off x="9878760" y="2391480"/>
                <a:ext cx="17352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7" name="CustomShape 25"/>
              <p:cNvSpPr/>
              <p:nvPr/>
            </p:nvSpPr>
            <p:spPr>
              <a:xfrm>
                <a:off x="9881640" y="2392920"/>
                <a:ext cx="16560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08" name="CustomShape 26"/>
            <p:cNvSpPr/>
            <p:nvPr/>
          </p:nvSpPr>
          <p:spPr>
            <a:xfrm>
              <a:off x="10044000" y="2309400"/>
              <a:ext cx="77040" cy="525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09" name="Group 27"/>
            <p:cNvGrpSpPr/>
            <p:nvPr/>
          </p:nvGrpSpPr>
          <p:grpSpPr>
            <a:xfrm>
              <a:off x="9880200" y="2304000"/>
              <a:ext cx="172080" cy="38520"/>
              <a:chOff x="9880200" y="2304000"/>
              <a:chExt cx="172080" cy="38520"/>
            </a:xfrm>
          </p:grpSpPr>
          <p:sp>
            <p:nvSpPr>
              <p:cNvPr id="2210" name="CustomShape 28"/>
              <p:cNvSpPr/>
              <p:nvPr/>
            </p:nvSpPr>
            <p:spPr>
              <a:xfrm>
                <a:off x="9880200" y="2304000"/>
                <a:ext cx="172080" cy="38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1" name="CustomShape 29"/>
              <p:cNvSpPr/>
              <p:nvPr/>
            </p:nvSpPr>
            <p:spPr>
              <a:xfrm>
                <a:off x="9883440" y="2307240"/>
                <a:ext cx="1638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12" name="CustomShape 30"/>
            <p:cNvSpPr/>
            <p:nvPr/>
          </p:nvSpPr>
          <p:spPr>
            <a:xfrm>
              <a:off x="10032480" y="2045160"/>
              <a:ext cx="19440" cy="6530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3" name="CustomShape 31"/>
            <p:cNvSpPr/>
            <p:nvPr/>
          </p:nvSpPr>
          <p:spPr>
            <a:xfrm>
              <a:off x="10050840" y="2210400"/>
              <a:ext cx="69480" cy="59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4" name="CustomShape 32"/>
            <p:cNvSpPr/>
            <p:nvPr/>
          </p:nvSpPr>
          <p:spPr>
            <a:xfrm>
              <a:off x="10051920" y="2116800"/>
              <a:ext cx="71640" cy="673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5" name="CustomShape 33"/>
            <p:cNvSpPr/>
            <p:nvPr/>
          </p:nvSpPr>
          <p:spPr>
            <a:xfrm>
              <a:off x="10112040" y="2669400"/>
              <a:ext cx="13320" cy="259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6" name="CustomShape 34"/>
            <p:cNvSpPr/>
            <p:nvPr/>
          </p:nvSpPr>
          <p:spPr>
            <a:xfrm>
              <a:off x="10047960" y="2669400"/>
              <a:ext cx="71640" cy="56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7" name="CustomShape 35"/>
            <p:cNvSpPr/>
            <p:nvPr/>
          </p:nvSpPr>
          <p:spPr>
            <a:xfrm>
              <a:off x="9702360" y="2688120"/>
              <a:ext cx="356040" cy="403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8" name="CustomShape 36"/>
            <p:cNvSpPr/>
            <p:nvPr/>
          </p:nvSpPr>
          <p:spPr>
            <a:xfrm>
              <a:off x="9721440" y="2696040"/>
              <a:ext cx="3182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9" name="CustomShape 37"/>
            <p:cNvSpPr/>
            <p:nvPr/>
          </p:nvSpPr>
          <p:spPr>
            <a:xfrm>
              <a:off x="9751320" y="2602440"/>
              <a:ext cx="4644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0" name="CustomShape 38"/>
            <p:cNvSpPr/>
            <p:nvPr/>
          </p:nvSpPr>
          <p:spPr>
            <a:xfrm>
              <a:off x="9805680" y="2604240"/>
              <a:ext cx="46440" cy="385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1" name="CustomShape 39"/>
            <p:cNvSpPr/>
            <p:nvPr/>
          </p:nvSpPr>
          <p:spPr>
            <a:xfrm>
              <a:off x="9857880" y="2602440"/>
              <a:ext cx="4500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2" name="CustomShape 40"/>
            <p:cNvSpPr/>
            <p:nvPr/>
          </p:nvSpPr>
          <p:spPr>
            <a:xfrm>
              <a:off x="9977040" y="2446920"/>
              <a:ext cx="24120" cy="2163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3" name="Group 41"/>
          <p:cNvGrpSpPr/>
          <p:nvPr/>
        </p:nvGrpSpPr>
        <p:grpSpPr>
          <a:xfrm>
            <a:off x="7701840" y="2067480"/>
            <a:ext cx="697320" cy="708480"/>
            <a:chOff x="7701840" y="2067480"/>
            <a:chExt cx="697320" cy="708480"/>
          </a:xfrm>
        </p:grpSpPr>
        <p:pic>
          <p:nvPicPr>
            <p:cNvPr id="2224" name="Picture 7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701840" y="2067480"/>
              <a:ext cx="697320" cy="70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25" name="CustomShape 42"/>
            <p:cNvSpPr/>
            <p:nvPr/>
          </p:nvSpPr>
          <p:spPr>
            <a:xfrm flipH="1">
              <a:off x="7997400" y="2135520"/>
              <a:ext cx="338400" cy="3240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6" name="Group 43"/>
          <p:cNvGrpSpPr/>
          <p:nvPr/>
        </p:nvGrpSpPr>
        <p:grpSpPr>
          <a:xfrm>
            <a:off x="8211600" y="3940560"/>
            <a:ext cx="1673280" cy="365400"/>
            <a:chOff x="8211600" y="3940560"/>
            <a:chExt cx="1673280" cy="365400"/>
          </a:xfrm>
        </p:grpSpPr>
        <p:sp>
          <p:nvSpPr>
            <p:cNvPr id="2227" name="Line 44"/>
            <p:cNvSpPr/>
            <p:nvPr/>
          </p:nvSpPr>
          <p:spPr>
            <a:xfrm flipH="1">
              <a:off x="8211600" y="3942720"/>
              <a:ext cx="1673280" cy="24228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8" name="CustomShape 45"/>
            <p:cNvSpPr/>
            <p:nvPr/>
          </p:nvSpPr>
          <p:spPr>
            <a:xfrm rot="21106200">
              <a:off x="9380880" y="3971880"/>
              <a:ext cx="460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OK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229" name="Group 46"/>
          <p:cNvGrpSpPr/>
          <p:nvPr/>
        </p:nvGrpSpPr>
        <p:grpSpPr>
          <a:xfrm>
            <a:off x="8220240" y="4622400"/>
            <a:ext cx="1673280" cy="365400"/>
            <a:chOff x="8220240" y="4622400"/>
            <a:chExt cx="1673280" cy="365400"/>
          </a:xfrm>
        </p:grpSpPr>
        <p:sp>
          <p:nvSpPr>
            <p:cNvPr id="2230" name="Line 47"/>
            <p:cNvSpPr/>
            <p:nvPr/>
          </p:nvSpPr>
          <p:spPr>
            <a:xfrm flipH="1">
              <a:off x="8220240" y="4655160"/>
              <a:ext cx="1673280" cy="24228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1" name="CustomShape 48"/>
            <p:cNvSpPr/>
            <p:nvPr/>
          </p:nvSpPr>
          <p:spPr>
            <a:xfrm rot="21106200">
              <a:off x="9359280" y="4653720"/>
              <a:ext cx="460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OK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232" name="Group 49"/>
          <p:cNvGrpSpPr/>
          <p:nvPr/>
        </p:nvGrpSpPr>
        <p:grpSpPr>
          <a:xfrm>
            <a:off x="8226000" y="4807440"/>
            <a:ext cx="1684080" cy="450360"/>
            <a:chOff x="8226000" y="4807440"/>
            <a:chExt cx="1684080" cy="450360"/>
          </a:xfrm>
        </p:grpSpPr>
        <p:sp>
          <p:nvSpPr>
            <p:cNvPr id="2233" name="Line 50"/>
            <p:cNvSpPr/>
            <p:nvPr/>
          </p:nvSpPr>
          <p:spPr>
            <a:xfrm>
              <a:off x="8226000" y="4990680"/>
              <a:ext cx="1684080" cy="2343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4" name="CustomShape 51"/>
            <p:cNvSpPr/>
            <p:nvPr/>
          </p:nvSpPr>
          <p:spPr>
            <a:xfrm rot="460200">
              <a:off x="8600760" y="4880880"/>
              <a:ext cx="11260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unlock 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235" name="Group 52"/>
          <p:cNvGrpSpPr/>
          <p:nvPr/>
        </p:nvGrpSpPr>
        <p:grpSpPr>
          <a:xfrm>
            <a:off x="8211600" y="5250960"/>
            <a:ext cx="1673280" cy="365400"/>
            <a:chOff x="8211600" y="5250960"/>
            <a:chExt cx="1673280" cy="365400"/>
          </a:xfrm>
        </p:grpSpPr>
        <p:sp>
          <p:nvSpPr>
            <p:cNvPr id="2236" name="Line 53"/>
            <p:cNvSpPr/>
            <p:nvPr/>
          </p:nvSpPr>
          <p:spPr>
            <a:xfrm flipH="1">
              <a:off x="8211600" y="5253840"/>
              <a:ext cx="1673280" cy="2419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7" name="CustomShape 54"/>
            <p:cNvSpPr/>
            <p:nvPr/>
          </p:nvSpPr>
          <p:spPr>
            <a:xfrm rot="21106200">
              <a:off x="9372600" y="5282280"/>
              <a:ext cx="460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OK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238" name="Group 55"/>
          <p:cNvGrpSpPr/>
          <p:nvPr/>
        </p:nvGrpSpPr>
        <p:grpSpPr>
          <a:xfrm>
            <a:off x="8226000" y="3488040"/>
            <a:ext cx="1710000" cy="477720"/>
            <a:chOff x="8226000" y="3488040"/>
            <a:chExt cx="1710000" cy="477720"/>
          </a:xfrm>
        </p:grpSpPr>
        <p:sp>
          <p:nvSpPr>
            <p:cNvPr id="2239" name="Line 56"/>
            <p:cNvSpPr/>
            <p:nvPr/>
          </p:nvSpPr>
          <p:spPr>
            <a:xfrm>
              <a:off x="8226000" y="3679560"/>
              <a:ext cx="1684080" cy="2347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0" name="CustomShape 57"/>
            <p:cNvSpPr/>
            <p:nvPr/>
          </p:nvSpPr>
          <p:spPr>
            <a:xfrm rot="460200">
              <a:off x="8589600" y="3575520"/>
              <a:ext cx="13320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update 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      X’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41" name="CustomShape 58"/>
            <p:cNvSpPr/>
            <p:nvPr/>
          </p:nvSpPr>
          <p:spPr>
            <a:xfrm flipH="1" flipV="1">
              <a:off x="9329760" y="3749040"/>
              <a:ext cx="220680" cy="2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42" name="Group 59"/>
          <p:cNvGrpSpPr/>
          <p:nvPr/>
        </p:nvGrpSpPr>
        <p:grpSpPr>
          <a:xfrm>
            <a:off x="8234640" y="4177080"/>
            <a:ext cx="1684440" cy="467640"/>
            <a:chOff x="8234640" y="4177080"/>
            <a:chExt cx="1684440" cy="467640"/>
          </a:xfrm>
        </p:grpSpPr>
        <p:sp>
          <p:nvSpPr>
            <p:cNvPr id="2243" name="Line 60"/>
            <p:cNvSpPr/>
            <p:nvPr/>
          </p:nvSpPr>
          <p:spPr>
            <a:xfrm>
              <a:off x="8234640" y="4392000"/>
              <a:ext cx="1684440" cy="2343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4" name="CustomShape 61"/>
            <p:cNvSpPr/>
            <p:nvPr/>
          </p:nvSpPr>
          <p:spPr>
            <a:xfrm rot="460200">
              <a:off x="8600760" y="4259520"/>
              <a:ext cx="12560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update 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      X’’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45" name="CustomShape 62"/>
            <p:cNvSpPr/>
            <p:nvPr/>
          </p:nvSpPr>
          <p:spPr>
            <a:xfrm flipH="1" flipV="1">
              <a:off x="9338400" y="4434840"/>
              <a:ext cx="220680" cy="2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46" name="Group 63"/>
          <p:cNvGrpSpPr/>
          <p:nvPr/>
        </p:nvGrpSpPr>
        <p:grpSpPr>
          <a:xfrm>
            <a:off x="8226000" y="2717640"/>
            <a:ext cx="1684080" cy="508320"/>
            <a:chOff x="8226000" y="2717640"/>
            <a:chExt cx="1684080" cy="508320"/>
          </a:xfrm>
        </p:grpSpPr>
        <p:sp>
          <p:nvSpPr>
            <p:cNvPr id="2247" name="CustomShape 64"/>
            <p:cNvSpPr/>
            <p:nvPr/>
          </p:nvSpPr>
          <p:spPr>
            <a:xfrm rot="460200">
              <a:off x="8283960" y="2820240"/>
              <a:ext cx="15595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lock data record 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48" name="Line 65"/>
            <p:cNvSpPr/>
            <p:nvPr/>
          </p:nvSpPr>
          <p:spPr>
            <a:xfrm>
              <a:off x="8226000" y="2948400"/>
              <a:ext cx="1684080" cy="2347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49" name="Group 66"/>
          <p:cNvGrpSpPr/>
          <p:nvPr/>
        </p:nvGrpSpPr>
        <p:grpSpPr>
          <a:xfrm>
            <a:off x="8211600" y="3198240"/>
            <a:ext cx="1673280" cy="365400"/>
            <a:chOff x="8211600" y="3198240"/>
            <a:chExt cx="1673280" cy="365400"/>
          </a:xfrm>
        </p:grpSpPr>
        <p:sp>
          <p:nvSpPr>
            <p:cNvPr id="2250" name="Line 67"/>
            <p:cNvSpPr/>
            <p:nvPr/>
          </p:nvSpPr>
          <p:spPr>
            <a:xfrm flipH="1">
              <a:off x="8211600" y="3211560"/>
              <a:ext cx="1673280" cy="24228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1" name="CustomShape 68"/>
            <p:cNvSpPr/>
            <p:nvPr/>
          </p:nvSpPr>
          <p:spPr>
            <a:xfrm rot="21106200">
              <a:off x="9366840" y="3229560"/>
              <a:ext cx="460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OK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252" name="Group 69"/>
          <p:cNvGrpSpPr/>
          <p:nvPr/>
        </p:nvGrpSpPr>
        <p:grpSpPr>
          <a:xfrm>
            <a:off x="10136160" y="2957040"/>
            <a:ext cx="521280" cy="398880"/>
            <a:chOff x="10136160" y="2957040"/>
            <a:chExt cx="521280" cy="398880"/>
          </a:xfrm>
        </p:grpSpPr>
        <p:sp>
          <p:nvSpPr>
            <p:cNvPr id="2253" name="CustomShape 70"/>
            <p:cNvSpPr/>
            <p:nvPr/>
          </p:nvSpPr>
          <p:spPr>
            <a:xfrm>
              <a:off x="10138320" y="2957040"/>
              <a:ext cx="509040" cy="398880"/>
            </a:xfrm>
            <a:prstGeom prst="can">
              <a:avLst>
                <a:gd name="adj" fmla="val 31004"/>
              </a:avLst>
            </a:prstGeom>
            <a:gradFill rotWithShape="0">
              <a:gsLst>
                <a:gs pos="0">
                  <a:srgbClr val="2e75b6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4" name="CustomShape 71"/>
            <p:cNvSpPr/>
            <p:nvPr/>
          </p:nvSpPr>
          <p:spPr>
            <a:xfrm>
              <a:off x="10364040" y="3049560"/>
              <a:ext cx="2934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55" name="Picture 100" descr=""/>
            <p:cNvPicPr/>
            <p:nvPr/>
          </p:nvPicPr>
          <p:blipFill>
            <a:blip r:embed="rId2"/>
            <a:stretch/>
          </p:blipFill>
          <p:spPr>
            <a:xfrm>
              <a:off x="10136160" y="2995200"/>
              <a:ext cx="306720" cy="306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56" name="CustomShape 72"/>
          <p:cNvSpPr/>
          <p:nvPr/>
        </p:nvSpPr>
        <p:spPr>
          <a:xfrm>
            <a:off x="10157400" y="2195280"/>
            <a:ext cx="509040" cy="398880"/>
          </a:xfrm>
          <a:prstGeom prst="can">
            <a:avLst>
              <a:gd name="adj" fmla="val 31004"/>
            </a:avLst>
          </a:prstGeom>
          <a:gradFill rotWithShape="0">
            <a:gsLst>
              <a:gs pos="0">
                <a:srgbClr val="2e75b6"/>
              </a:gs>
              <a:gs pos="100000">
                <a:srgbClr val="ffffff"/>
              </a:gs>
            </a:gsLst>
            <a:lin ang="0"/>
          </a:gra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" name="CustomShape 73"/>
          <p:cNvSpPr/>
          <p:nvPr/>
        </p:nvSpPr>
        <p:spPr>
          <a:xfrm>
            <a:off x="10383120" y="2287800"/>
            <a:ext cx="293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58" name="Group 74"/>
          <p:cNvGrpSpPr/>
          <p:nvPr/>
        </p:nvGrpSpPr>
        <p:grpSpPr>
          <a:xfrm>
            <a:off x="10132200" y="3702240"/>
            <a:ext cx="591480" cy="398880"/>
            <a:chOff x="10132200" y="3702240"/>
            <a:chExt cx="591480" cy="398880"/>
          </a:xfrm>
        </p:grpSpPr>
        <p:sp>
          <p:nvSpPr>
            <p:cNvPr id="2259" name="CustomShape 75"/>
            <p:cNvSpPr/>
            <p:nvPr/>
          </p:nvSpPr>
          <p:spPr>
            <a:xfrm>
              <a:off x="10134360" y="3702240"/>
              <a:ext cx="509040" cy="398880"/>
            </a:xfrm>
            <a:prstGeom prst="can">
              <a:avLst>
                <a:gd name="adj" fmla="val 31004"/>
              </a:avLst>
            </a:prstGeom>
            <a:gradFill rotWithShape="0">
              <a:gsLst>
                <a:gs pos="0">
                  <a:srgbClr val="2e75b6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0" name="CustomShape 76"/>
            <p:cNvSpPr/>
            <p:nvPr/>
          </p:nvSpPr>
          <p:spPr>
            <a:xfrm>
              <a:off x="10360080" y="3794400"/>
              <a:ext cx="3636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X’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61" name="Picture 108" descr=""/>
            <p:cNvPicPr/>
            <p:nvPr/>
          </p:nvPicPr>
          <p:blipFill>
            <a:blip r:embed="rId3"/>
            <a:stretch/>
          </p:blipFill>
          <p:spPr>
            <a:xfrm>
              <a:off x="10132200" y="3740040"/>
              <a:ext cx="306720" cy="30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62" name="Group 77"/>
          <p:cNvGrpSpPr/>
          <p:nvPr/>
        </p:nvGrpSpPr>
        <p:grpSpPr>
          <a:xfrm>
            <a:off x="10128240" y="4447080"/>
            <a:ext cx="591480" cy="398880"/>
            <a:chOff x="10128240" y="4447080"/>
            <a:chExt cx="591480" cy="398880"/>
          </a:xfrm>
        </p:grpSpPr>
        <p:sp>
          <p:nvSpPr>
            <p:cNvPr id="2263" name="CustomShape 78"/>
            <p:cNvSpPr/>
            <p:nvPr/>
          </p:nvSpPr>
          <p:spPr>
            <a:xfrm>
              <a:off x="10130400" y="4447080"/>
              <a:ext cx="509040" cy="398880"/>
            </a:xfrm>
            <a:prstGeom prst="can">
              <a:avLst>
                <a:gd name="adj" fmla="val 31004"/>
              </a:avLst>
            </a:prstGeom>
            <a:gradFill rotWithShape="0">
              <a:gsLst>
                <a:gs pos="0">
                  <a:srgbClr val="2e75b6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4" name="CustomShape 79"/>
            <p:cNvSpPr/>
            <p:nvPr/>
          </p:nvSpPr>
          <p:spPr>
            <a:xfrm>
              <a:off x="10356120" y="4539600"/>
              <a:ext cx="3636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X’’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65" name="Picture 112" descr=""/>
            <p:cNvPicPr/>
            <p:nvPr/>
          </p:nvPicPr>
          <p:blipFill>
            <a:blip r:embed="rId4"/>
            <a:stretch/>
          </p:blipFill>
          <p:spPr>
            <a:xfrm>
              <a:off x="10128240" y="4485240"/>
              <a:ext cx="306720" cy="30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66" name="Group 80"/>
          <p:cNvGrpSpPr/>
          <p:nvPr/>
        </p:nvGrpSpPr>
        <p:grpSpPr>
          <a:xfrm>
            <a:off x="10126440" y="5192280"/>
            <a:ext cx="725040" cy="398880"/>
            <a:chOff x="10126440" y="5192280"/>
            <a:chExt cx="725040" cy="398880"/>
          </a:xfrm>
        </p:grpSpPr>
        <p:sp>
          <p:nvSpPr>
            <p:cNvPr id="2267" name="CustomShape 81"/>
            <p:cNvSpPr/>
            <p:nvPr/>
          </p:nvSpPr>
          <p:spPr>
            <a:xfrm>
              <a:off x="10126440" y="5192280"/>
              <a:ext cx="509040" cy="398880"/>
            </a:xfrm>
            <a:prstGeom prst="can">
              <a:avLst>
                <a:gd name="adj" fmla="val 31004"/>
              </a:avLst>
            </a:prstGeom>
            <a:gradFill rotWithShape="0">
              <a:gsLst>
                <a:gs pos="0">
                  <a:srgbClr val="2e75b6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CustomShape 82"/>
            <p:cNvSpPr/>
            <p:nvPr/>
          </p:nvSpPr>
          <p:spPr>
            <a:xfrm>
              <a:off x="10352160" y="5284440"/>
              <a:ext cx="499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X’’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269" name="CustomShape 83"/>
          <p:cNvSpPr/>
          <p:nvPr/>
        </p:nvSpPr>
        <p:spPr>
          <a:xfrm>
            <a:off x="7895880" y="4140360"/>
            <a:ext cx="4132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0000a3"/>
                </a:solidFill>
                <a:latin typeface="Calibri"/>
                <a:ea typeface="DejaVu Sans"/>
              </a:rPr>
              <a:t>t’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0" name="CustomShape 84"/>
          <p:cNvSpPr/>
          <p:nvPr/>
        </p:nvSpPr>
        <p:spPr>
          <a:xfrm>
            <a:off x="7384680" y="5969520"/>
            <a:ext cx="41144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Q: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what happens if network connection or client crashes at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t’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1" name="CustomShape 8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57D5676-AC66-4198-AF7F-237B30E1652C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1" dur="indefinite" restart="never" nodeType="tmRoot">
          <p:childTnLst>
            <p:seq>
              <p:cTn id="672" dur="indefinite" nodeType="mainSeq">
                <p:childTnLst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77"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500"/>
                            </p:stCondLst>
                            <p:childTnLst>
                              <p:par>
                                <p:cTn id="679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81"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1000"/>
                            </p:stCondLst>
                            <p:childTnLst>
                              <p:par>
                                <p:cTn id="68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685" dur="5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90"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500"/>
                            </p:stCondLst>
                            <p:childTnLst>
                              <p:par>
                                <p:cTn id="692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94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000"/>
                            </p:stCondLst>
                            <p:childTnLst>
                              <p:par>
                                <p:cTn id="69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698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02"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2000"/>
                            </p:stCondLst>
                            <p:childTnLst>
                              <p:par>
                                <p:cTn id="704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06"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2500"/>
                            </p:stCondLst>
                            <p:childTnLst>
                              <p:par>
                                <p:cTn id="708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710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15"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00"/>
                            </p:stCondLst>
                            <p:childTnLst>
                              <p:par>
                                <p:cTn id="717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19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000"/>
                            </p:stCondLst>
                            <p:childTnLst>
                              <p:par>
                                <p:cTn id="721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723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28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33" dur="500"/>
                                        <p:tgtEl>
                                          <p:spTgt spid="2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38" dur="500"/>
                                        <p:tgtEl>
                                          <p:spTgt spid="2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43" dur="500"/>
                                        <p:tgtEl>
                                          <p:spTgt spid="2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Maintaining user/server state: cookies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3" name="CustomShape 2"/>
          <p:cNvSpPr/>
          <p:nvPr/>
        </p:nvSpPr>
        <p:spPr>
          <a:xfrm>
            <a:off x="622440" y="1452240"/>
            <a:ext cx="6334560" cy="48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sites and client browser  use 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cookies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to maintain some state between transactions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four components:</a:t>
            </a:r>
            <a:endParaRPr b="0" lang="en-US" sz="32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1) cookie header line of HTTP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response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message</a:t>
            </a:r>
            <a:endParaRPr b="0" lang="en-US" sz="28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2) cookie header line in next HTTP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request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message</a:t>
            </a:r>
            <a:endParaRPr b="0" lang="en-US" sz="28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3) cookie file kept on user’s host, managed by user’s browser</a:t>
            </a:r>
            <a:endParaRPr b="0" lang="en-US" sz="28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4) back-end database at Web site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4" name="CustomShape 3"/>
          <p:cNvSpPr/>
          <p:nvPr/>
        </p:nvSpPr>
        <p:spPr>
          <a:xfrm>
            <a:off x="7599240" y="1452240"/>
            <a:ext cx="436248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360" indent="111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DejaVu Sans"/>
              </a:rPr>
              <a:t>Example: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Susan uses browser on laptop, visits specific e-commerce site for first time</a:t>
            </a:r>
            <a:endParaRPr b="0" lang="en-US" sz="24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when initial HTTP requests arrives at site, site creates: </a:t>
            </a:r>
            <a:endParaRPr b="0" lang="en-US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unique ID (aka “cookie”)</a:t>
            </a:r>
            <a:endParaRPr b="0" lang="en-US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entry in backend database for ID</a:t>
            </a:r>
            <a:endParaRPr b="0" lang="en-US" sz="2400" spc="-1" strike="noStrike">
              <a:latin typeface="Arial"/>
            </a:endParaRPr>
          </a:p>
          <a:p>
            <a:pPr marL="343080" indent="-22752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subsequent HTTP requests from Susan to this site will contain cookie ID value, allowing site to “identify” Susan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75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2BEC243-0B7C-46E3-81E3-BF3728A18DA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33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4" dur="indefinite" restart="never" nodeType="tmRoot">
          <p:childTnLst>
            <p:seq>
              <p:cTn id="745" dur="indefinite" nodeType="mainSeq">
                <p:childTnLst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50" dur="500"/>
                                        <p:tgtEl>
                                          <p:spTgt spid="2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55" dur="500"/>
                                        <p:tgtEl>
                                          <p:spTgt spid="2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60" dur="500"/>
                                        <p:tgtEl>
                                          <p:spTgt spid="2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65" dur="500"/>
                                        <p:tgtEl>
                                          <p:spTgt spid="2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70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Maintaining user/server state: cookies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7" name="CustomShape 2"/>
          <p:cNvSpPr/>
          <p:nvPr/>
        </p:nvSpPr>
        <p:spPr>
          <a:xfrm>
            <a:off x="2098440" y="1266480"/>
            <a:ext cx="86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78" name="CustomShape 3"/>
          <p:cNvSpPr/>
          <p:nvPr/>
        </p:nvSpPr>
        <p:spPr>
          <a:xfrm>
            <a:off x="7078320" y="1555560"/>
            <a:ext cx="954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279" name="Group 4"/>
          <p:cNvGrpSpPr/>
          <p:nvPr/>
        </p:nvGrpSpPr>
        <p:grpSpPr>
          <a:xfrm>
            <a:off x="2996640" y="4057560"/>
            <a:ext cx="3873600" cy="453240"/>
            <a:chOff x="2996640" y="4057560"/>
            <a:chExt cx="3873600" cy="453240"/>
          </a:xfrm>
        </p:grpSpPr>
        <p:sp>
          <p:nvSpPr>
            <p:cNvPr id="2280" name="Line 5"/>
            <p:cNvSpPr/>
            <p:nvPr/>
          </p:nvSpPr>
          <p:spPr>
            <a:xfrm flipH="1">
              <a:off x="2996640" y="4057560"/>
              <a:ext cx="3873600" cy="3952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81" name="Group 6"/>
            <p:cNvGrpSpPr/>
            <p:nvPr/>
          </p:nvGrpSpPr>
          <p:grpSpPr>
            <a:xfrm>
              <a:off x="3217320" y="4116240"/>
              <a:ext cx="3010320" cy="394560"/>
              <a:chOff x="3217320" y="4116240"/>
              <a:chExt cx="3010320" cy="394560"/>
            </a:xfrm>
          </p:grpSpPr>
          <p:sp>
            <p:nvSpPr>
              <p:cNvPr id="2282" name="CustomShape 7"/>
              <p:cNvSpPr/>
              <p:nvPr/>
            </p:nvSpPr>
            <p:spPr>
              <a:xfrm>
                <a:off x="3239640" y="4132440"/>
                <a:ext cx="2684880" cy="3132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3" name="CustomShape 8"/>
              <p:cNvSpPr/>
              <p:nvPr/>
            </p:nvSpPr>
            <p:spPr>
              <a:xfrm>
                <a:off x="3217320" y="4116240"/>
                <a:ext cx="3010320" cy="3945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usual HTTP response msg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</p:grpSp>
      <p:grpSp>
        <p:nvGrpSpPr>
          <p:cNvPr id="2284" name="Group 9"/>
          <p:cNvGrpSpPr/>
          <p:nvPr/>
        </p:nvGrpSpPr>
        <p:grpSpPr>
          <a:xfrm>
            <a:off x="3002400" y="5867280"/>
            <a:ext cx="3859200" cy="458280"/>
            <a:chOff x="3002400" y="5867280"/>
            <a:chExt cx="3859200" cy="458280"/>
          </a:xfrm>
        </p:grpSpPr>
        <p:sp>
          <p:nvSpPr>
            <p:cNvPr id="2285" name="Line 10"/>
            <p:cNvSpPr/>
            <p:nvPr/>
          </p:nvSpPr>
          <p:spPr>
            <a:xfrm flipH="1">
              <a:off x="3002400" y="5867280"/>
              <a:ext cx="3859200" cy="4222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6" name="CustomShape 11"/>
            <p:cNvSpPr/>
            <p:nvPr/>
          </p:nvSpPr>
          <p:spPr>
            <a:xfrm>
              <a:off x="3329280" y="5931000"/>
              <a:ext cx="2939040" cy="394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usual HTTP response msg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287" name="CustomShape 12"/>
          <p:cNvSpPr/>
          <p:nvPr/>
        </p:nvSpPr>
        <p:spPr>
          <a:xfrm>
            <a:off x="1733040" y="2293920"/>
            <a:ext cx="178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cookie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8" name="CustomShape 13"/>
          <p:cNvSpPr/>
          <p:nvPr/>
        </p:nvSpPr>
        <p:spPr>
          <a:xfrm>
            <a:off x="1570320" y="4672080"/>
            <a:ext cx="1769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one week later: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289" name="Group 14"/>
          <p:cNvGrpSpPr/>
          <p:nvPr/>
        </p:nvGrpSpPr>
        <p:grpSpPr>
          <a:xfrm>
            <a:off x="2998080" y="3429000"/>
            <a:ext cx="6776640" cy="1117080"/>
            <a:chOff x="2998080" y="3429000"/>
            <a:chExt cx="6776640" cy="1117080"/>
          </a:xfrm>
        </p:grpSpPr>
        <p:sp>
          <p:nvSpPr>
            <p:cNvPr id="2290" name="Line 15"/>
            <p:cNvSpPr/>
            <p:nvPr/>
          </p:nvSpPr>
          <p:spPr>
            <a:xfrm>
              <a:off x="2998080" y="3587400"/>
              <a:ext cx="3867120" cy="38124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1" name="CustomShape 16"/>
            <p:cNvSpPr/>
            <p:nvPr/>
          </p:nvSpPr>
          <p:spPr>
            <a:xfrm>
              <a:off x="3261240" y="3429000"/>
              <a:ext cx="3238920" cy="6256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usual HTTP request msg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cookie: 1678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92" name="CustomShape 17"/>
            <p:cNvSpPr/>
            <p:nvPr/>
          </p:nvSpPr>
          <p:spPr>
            <a:xfrm>
              <a:off x="7206840" y="3541680"/>
              <a:ext cx="94860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cookie-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specific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action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93" name="Line 18"/>
            <p:cNvSpPr/>
            <p:nvPr/>
          </p:nvSpPr>
          <p:spPr>
            <a:xfrm flipV="1">
              <a:off x="8447400" y="3597120"/>
              <a:ext cx="1327320" cy="4269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94" name="Group 19"/>
            <p:cNvGrpSpPr/>
            <p:nvPr/>
          </p:nvGrpSpPr>
          <p:grpSpPr>
            <a:xfrm>
              <a:off x="8646120" y="3591000"/>
              <a:ext cx="843480" cy="394560"/>
              <a:chOff x="8646120" y="3591000"/>
              <a:chExt cx="843480" cy="394560"/>
            </a:xfrm>
          </p:grpSpPr>
          <p:sp>
            <p:nvSpPr>
              <p:cNvPr id="2295" name="CustomShape 20"/>
              <p:cNvSpPr/>
              <p:nvPr/>
            </p:nvSpPr>
            <p:spPr>
              <a:xfrm>
                <a:off x="8749080" y="3736800"/>
                <a:ext cx="735480" cy="1512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6" name="CustomShape 21"/>
              <p:cNvSpPr/>
              <p:nvPr/>
            </p:nvSpPr>
            <p:spPr>
              <a:xfrm>
                <a:off x="8646120" y="3591000"/>
                <a:ext cx="84348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access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</p:grpSp>
      <p:grpSp>
        <p:nvGrpSpPr>
          <p:cNvPr id="2297" name="Group 22"/>
          <p:cNvGrpSpPr/>
          <p:nvPr/>
        </p:nvGrpSpPr>
        <p:grpSpPr>
          <a:xfrm>
            <a:off x="1704600" y="1762200"/>
            <a:ext cx="1065600" cy="564120"/>
            <a:chOff x="1704600" y="1762200"/>
            <a:chExt cx="1065600" cy="564120"/>
          </a:xfrm>
        </p:grpSpPr>
        <p:sp>
          <p:nvSpPr>
            <p:cNvPr id="2298" name="CustomShape 23"/>
            <p:cNvSpPr/>
            <p:nvPr/>
          </p:nvSpPr>
          <p:spPr>
            <a:xfrm>
              <a:off x="1704600" y="1762200"/>
              <a:ext cx="1065600" cy="564120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9" name="CustomShape 24"/>
            <p:cNvSpPr/>
            <p:nvPr/>
          </p:nvSpPr>
          <p:spPr>
            <a:xfrm>
              <a:off x="1770120" y="1931760"/>
              <a:ext cx="9349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ebay 8734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300" name="Group 25"/>
          <p:cNvGrpSpPr/>
          <p:nvPr/>
        </p:nvGrpSpPr>
        <p:grpSpPr>
          <a:xfrm>
            <a:off x="2952000" y="1946160"/>
            <a:ext cx="6972120" cy="1297080"/>
            <a:chOff x="2952000" y="1946160"/>
            <a:chExt cx="6972120" cy="1297080"/>
          </a:xfrm>
        </p:grpSpPr>
        <p:sp>
          <p:nvSpPr>
            <p:cNvPr id="2301" name="Line 26"/>
            <p:cNvSpPr/>
            <p:nvPr/>
          </p:nvSpPr>
          <p:spPr>
            <a:xfrm>
              <a:off x="2952000" y="1990440"/>
              <a:ext cx="3891960" cy="38124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2" name="CustomShape 27"/>
            <p:cNvSpPr/>
            <p:nvPr/>
          </p:nvSpPr>
          <p:spPr>
            <a:xfrm>
              <a:off x="3266280" y="1946160"/>
              <a:ext cx="3156120" cy="394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usual HTTP request msg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03" name="CustomShape 28"/>
            <p:cNvSpPr/>
            <p:nvPr/>
          </p:nvSpPr>
          <p:spPr>
            <a:xfrm>
              <a:off x="6838920" y="2046240"/>
              <a:ext cx="156420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Amazon server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creates ID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1678 for user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304" name="Group 29"/>
            <p:cNvGrpSpPr/>
            <p:nvPr/>
          </p:nvGrpSpPr>
          <p:grpSpPr>
            <a:xfrm>
              <a:off x="8542800" y="2585880"/>
              <a:ext cx="1381320" cy="657360"/>
              <a:chOff x="8542800" y="2585880"/>
              <a:chExt cx="1381320" cy="657360"/>
            </a:xfrm>
          </p:grpSpPr>
          <p:sp>
            <p:nvSpPr>
              <p:cNvPr id="2305" name="Line 30"/>
              <p:cNvSpPr/>
              <p:nvPr/>
            </p:nvSpPr>
            <p:spPr>
              <a:xfrm>
                <a:off x="8542800" y="2585880"/>
                <a:ext cx="1231920" cy="657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6" name="CustomShape 31"/>
              <p:cNvSpPr/>
              <p:nvPr/>
            </p:nvSpPr>
            <p:spPr>
              <a:xfrm>
                <a:off x="8717400" y="2727360"/>
                <a:ext cx="1124280" cy="3848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7" name="CustomShape 32"/>
              <p:cNvSpPr/>
              <p:nvPr/>
            </p:nvSpPr>
            <p:spPr>
              <a:xfrm>
                <a:off x="8551080" y="2684520"/>
                <a:ext cx="1373040" cy="54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75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create</a:t>
                </a:r>
                <a:endParaRPr b="0" lang="en-US" sz="2000" spc="-1" strike="noStrike">
                  <a:latin typeface="Arial"/>
                </a:endParaRPr>
              </a:p>
              <a:p>
                <a:pPr>
                  <a:lnSpc>
                    <a:spcPct val="75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    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entry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</p:grpSp>
      <p:grpSp>
        <p:nvGrpSpPr>
          <p:cNvPr id="2308" name="Group 33"/>
          <p:cNvGrpSpPr/>
          <p:nvPr/>
        </p:nvGrpSpPr>
        <p:grpSpPr>
          <a:xfrm>
            <a:off x="1675440" y="2473560"/>
            <a:ext cx="5151600" cy="889920"/>
            <a:chOff x="1675440" y="2473560"/>
            <a:chExt cx="5151600" cy="889920"/>
          </a:xfrm>
        </p:grpSpPr>
        <p:sp>
          <p:nvSpPr>
            <p:cNvPr id="2309" name="Line 34"/>
            <p:cNvSpPr/>
            <p:nvPr/>
          </p:nvSpPr>
          <p:spPr>
            <a:xfrm flipH="1">
              <a:off x="3042360" y="2473560"/>
              <a:ext cx="3784680" cy="339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0" name="CustomShape 35"/>
            <p:cNvSpPr/>
            <p:nvPr/>
          </p:nvSpPr>
          <p:spPr>
            <a:xfrm>
              <a:off x="3257280" y="2532240"/>
              <a:ext cx="2415240" cy="6256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usual HTTP response 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set-cookie: 1678 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311" name="Group 36"/>
            <p:cNvGrpSpPr/>
            <p:nvPr/>
          </p:nvGrpSpPr>
          <p:grpSpPr>
            <a:xfrm>
              <a:off x="1675440" y="2762640"/>
              <a:ext cx="1455840" cy="600840"/>
              <a:chOff x="1675440" y="2762640"/>
              <a:chExt cx="1455840" cy="600840"/>
            </a:xfrm>
          </p:grpSpPr>
          <p:sp>
            <p:nvSpPr>
              <p:cNvPr id="2312" name="CustomShape 37"/>
              <p:cNvSpPr/>
              <p:nvPr/>
            </p:nvSpPr>
            <p:spPr>
              <a:xfrm>
                <a:off x="1697400" y="2762640"/>
                <a:ext cx="1065600" cy="600840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3" name="CustomShape 38"/>
              <p:cNvSpPr/>
              <p:nvPr/>
            </p:nvSpPr>
            <p:spPr>
              <a:xfrm>
                <a:off x="1675440" y="2873880"/>
                <a:ext cx="1455840" cy="472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90000"/>
                  </a:lnSpc>
                  <a:tabLst>
                    <a:tab algn="l" pos="0"/>
                  </a:tabLst>
                </a:pPr>
                <a:r>
                  <a:rPr b="1" lang="en-US" sz="1400" spc="-1" strike="noStrike">
                    <a:solidFill>
                      <a:srgbClr val="ffffff"/>
                    </a:solidFill>
                    <a:latin typeface="Calibri"/>
                    <a:ea typeface="ＭＳ Ｐゴシック"/>
                  </a:rPr>
                  <a:t>ebay 8734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90000"/>
                  </a:lnSpc>
                  <a:tabLst>
                    <a:tab algn="l" pos="0"/>
                  </a:tabLst>
                </a:pPr>
                <a:r>
                  <a:rPr b="1" lang="en-US" sz="1400" spc="-1" strike="noStrike">
                    <a:solidFill>
                      <a:srgbClr val="ffffff"/>
                    </a:solidFill>
                    <a:latin typeface="Calibri"/>
                    <a:ea typeface="ＭＳ Ｐゴシック"/>
                  </a:rPr>
                  <a:t>amazon 1678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</p:grpSp>
      <p:grpSp>
        <p:nvGrpSpPr>
          <p:cNvPr id="2314" name="Group 39"/>
          <p:cNvGrpSpPr/>
          <p:nvPr/>
        </p:nvGrpSpPr>
        <p:grpSpPr>
          <a:xfrm>
            <a:off x="2994120" y="4365000"/>
            <a:ext cx="6780960" cy="1990440"/>
            <a:chOff x="2994120" y="4365000"/>
            <a:chExt cx="6780960" cy="1990440"/>
          </a:xfrm>
        </p:grpSpPr>
        <p:sp>
          <p:nvSpPr>
            <p:cNvPr id="2315" name="Line 40"/>
            <p:cNvSpPr/>
            <p:nvPr/>
          </p:nvSpPr>
          <p:spPr>
            <a:xfrm>
              <a:off x="2994120" y="5400360"/>
              <a:ext cx="3868200" cy="38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6" name="CustomShape 41"/>
            <p:cNvSpPr/>
            <p:nvPr/>
          </p:nvSpPr>
          <p:spPr>
            <a:xfrm>
              <a:off x="3289320" y="5206680"/>
              <a:ext cx="3214440" cy="6256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usual HTTP request msg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cookie: 1678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7" name="CustomShape 42"/>
            <p:cNvSpPr/>
            <p:nvPr/>
          </p:nvSpPr>
          <p:spPr>
            <a:xfrm>
              <a:off x="7233840" y="5351040"/>
              <a:ext cx="94860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cookie-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specific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action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18" name="Line 43"/>
            <p:cNvSpPr/>
            <p:nvPr/>
          </p:nvSpPr>
          <p:spPr>
            <a:xfrm flipV="1">
              <a:off x="8276760" y="4365000"/>
              <a:ext cx="1498320" cy="13669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9" name="CustomShape 44"/>
            <p:cNvSpPr/>
            <p:nvPr/>
          </p:nvSpPr>
          <p:spPr>
            <a:xfrm>
              <a:off x="8569800" y="4838400"/>
              <a:ext cx="843480" cy="394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2320" name="Group 45"/>
          <p:cNvGrpSpPr/>
          <p:nvPr/>
        </p:nvGrpSpPr>
        <p:grpSpPr>
          <a:xfrm>
            <a:off x="1655640" y="5113080"/>
            <a:ext cx="1388160" cy="632880"/>
            <a:chOff x="1655640" y="5113080"/>
            <a:chExt cx="1388160" cy="632880"/>
          </a:xfrm>
        </p:grpSpPr>
        <p:sp>
          <p:nvSpPr>
            <p:cNvPr id="2321" name="CustomShape 46"/>
            <p:cNvSpPr/>
            <p:nvPr/>
          </p:nvSpPr>
          <p:spPr>
            <a:xfrm>
              <a:off x="1701360" y="5113080"/>
              <a:ext cx="1068480" cy="632880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2" name="CustomShape 47"/>
            <p:cNvSpPr/>
            <p:nvPr/>
          </p:nvSpPr>
          <p:spPr>
            <a:xfrm>
              <a:off x="1655640" y="5249880"/>
              <a:ext cx="138816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ebay 8734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amazon 1678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323" name="CustomShape 48"/>
          <p:cNvSpPr/>
          <p:nvPr/>
        </p:nvSpPr>
        <p:spPr>
          <a:xfrm>
            <a:off x="9844560" y="2582280"/>
            <a:ext cx="11192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backend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database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4" name="CustomShape 49"/>
          <p:cNvSpPr/>
          <p:nvPr/>
        </p:nvSpPr>
        <p:spPr>
          <a:xfrm>
            <a:off x="10104840" y="3202920"/>
            <a:ext cx="591120" cy="906840"/>
          </a:xfrm>
          <a:prstGeom prst="can">
            <a:avLst>
              <a:gd name="adj" fmla="val 31004"/>
            </a:avLst>
          </a:pr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25" name="Group 50"/>
          <p:cNvGrpSpPr/>
          <p:nvPr/>
        </p:nvGrpSpPr>
        <p:grpSpPr>
          <a:xfrm>
            <a:off x="6709320" y="1274400"/>
            <a:ext cx="349920" cy="609480"/>
            <a:chOff x="6709320" y="1274400"/>
            <a:chExt cx="349920" cy="609480"/>
          </a:xfrm>
        </p:grpSpPr>
        <p:sp>
          <p:nvSpPr>
            <p:cNvPr id="2326" name="CustomShape 51"/>
            <p:cNvSpPr/>
            <p:nvPr/>
          </p:nvSpPr>
          <p:spPr>
            <a:xfrm>
              <a:off x="6987240" y="1275480"/>
              <a:ext cx="68760" cy="5814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7" name="CustomShape 52"/>
            <p:cNvSpPr/>
            <p:nvPr/>
          </p:nvSpPr>
          <p:spPr>
            <a:xfrm>
              <a:off x="6725520" y="1274400"/>
              <a:ext cx="256320" cy="5806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8" name="CustomShape 53"/>
            <p:cNvSpPr/>
            <p:nvPr/>
          </p:nvSpPr>
          <p:spPr>
            <a:xfrm>
              <a:off x="7000200" y="1310400"/>
              <a:ext cx="40680" cy="5378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9" name="CustomShape 54"/>
            <p:cNvSpPr/>
            <p:nvPr/>
          </p:nvSpPr>
          <p:spPr>
            <a:xfrm>
              <a:off x="6991200" y="1582920"/>
              <a:ext cx="63720" cy="471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0" name="CustomShape 55"/>
            <p:cNvSpPr/>
            <p:nvPr/>
          </p:nvSpPr>
          <p:spPr>
            <a:xfrm>
              <a:off x="6726960" y="1342440"/>
              <a:ext cx="1454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31" name="Group 56"/>
            <p:cNvGrpSpPr/>
            <p:nvPr/>
          </p:nvGrpSpPr>
          <p:grpSpPr>
            <a:xfrm>
              <a:off x="6859800" y="1334880"/>
              <a:ext cx="141120" cy="36720"/>
              <a:chOff x="6859800" y="1334880"/>
              <a:chExt cx="141120" cy="36720"/>
            </a:xfrm>
          </p:grpSpPr>
          <p:sp>
            <p:nvSpPr>
              <p:cNvPr id="2332" name="CustomShape 57"/>
              <p:cNvSpPr/>
              <p:nvPr/>
            </p:nvSpPr>
            <p:spPr>
              <a:xfrm>
                <a:off x="6859800" y="1334880"/>
                <a:ext cx="141120" cy="367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3" name="CustomShape 58"/>
              <p:cNvSpPr/>
              <p:nvPr/>
            </p:nvSpPr>
            <p:spPr>
              <a:xfrm>
                <a:off x="6862320" y="1338480"/>
                <a:ext cx="13464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34" name="CustomShape 59"/>
            <p:cNvSpPr/>
            <p:nvPr/>
          </p:nvSpPr>
          <p:spPr>
            <a:xfrm>
              <a:off x="6729840" y="1425240"/>
              <a:ext cx="1468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35" name="Group 60"/>
            <p:cNvGrpSpPr/>
            <p:nvPr/>
          </p:nvGrpSpPr>
          <p:grpSpPr>
            <a:xfrm>
              <a:off x="6858360" y="1418760"/>
              <a:ext cx="142560" cy="32760"/>
              <a:chOff x="6858360" y="1418760"/>
              <a:chExt cx="142560" cy="32760"/>
            </a:xfrm>
          </p:grpSpPr>
          <p:sp>
            <p:nvSpPr>
              <p:cNvPr id="2336" name="CustomShape 61"/>
              <p:cNvSpPr/>
              <p:nvPr/>
            </p:nvSpPr>
            <p:spPr>
              <a:xfrm>
                <a:off x="6858360" y="1418760"/>
                <a:ext cx="142560" cy="327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7" name="CustomShape 62"/>
              <p:cNvSpPr/>
              <p:nvPr/>
            </p:nvSpPr>
            <p:spPr>
              <a:xfrm>
                <a:off x="6860880" y="1422720"/>
                <a:ext cx="135720" cy="25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38" name="CustomShape 63"/>
            <p:cNvSpPr/>
            <p:nvPr/>
          </p:nvSpPr>
          <p:spPr>
            <a:xfrm>
              <a:off x="6728040" y="1510560"/>
              <a:ext cx="14544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9" name="CustomShape 64"/>
            <p:cNvSpPr/>
            <p:nvPr/>
          </p:nvSpPr>
          <p:spPr>
            <a:xfrm>
              <a:off x="6730920" y="1587240"/>
              <a:ext cx="1454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40" name="Group 65"/>
            <p:cNvGrpSpPr/>
            <p:nvPr/>
          </p:nvGrpSpPr>
          <p:grpSpPr>
            <a:xfrm>
              <a:off x="6855480" y="1579680"/>
              <a:ext cx="142560" cy="37800"/>
              <a:chOff x="6855480" y="1579680"/>
              <a:chExt cx="142560" cy="37800"/>
            </a:xfrm>
          </p:grpSpPr>
          <p:sp>
            <p:nvSpPr>
              <p:cNvPr id="2341" name="CustomShape 66"/>
              <p:cNvSpPr/>
              <p:nvPr/>
            </p:nvSpPr>
            <p:spPr>
              <a:xfrm>
                <a:off x="6855480" y="1579680"/>
                <a:ext cx="142560" cy="378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2" name="CustomShape 67"/>
              <p:cNvSpPr/>
              <p:nvPr/>
            </p:nvSpPr>
            <p:spPr>
              <a:xfrm>
                <a:off x="6858360" y="1584720"/>
                <a:ext cx="13572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43" name="CustomShape 68"/>
            <p:cNvSpPr/>
            <p:nvPr/>
          </p:nvSpPr>
          <p:spPr>
            <a:xfrm>
              <a:off x="6991920" y="1510200"/>
              <a:ext cx="63720" cy="468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44" name="Group 69"/>
            <p:cNvGrpSpPr/>
            <p:nvPr/>
          </p:nvGrpSpPr>
          <p:grpSpPr>
            <a:xfrm>
              <a:off x="6856920" y="1503000"/>
              <a:ext cx="142560" cy="34200"/>
              <a:chOff x="6856920" y="1503000"/>
              <a:chExt cx="142560" cy="34200"/>
            </a:xfrm>
          </p:grpSpPr>
          <p:sp>
            <p:nvSpPr>
              <p:cNvPr id="2345" name="CustomShape 70"/>
              <p:cNvSpPr/>
              <p:nvPr/>
            </p:nvSpPr>
            <p:spPr>
              <a:xfrm>
                <a:off x="6856920" y="1503000"/>
                <a:ext cx="142560" cy="342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6" name="CustomShape 71"/>
              <p:cNvSpPr/>
              <p:nvPr/>
            </p:nvSpPr>
            <p:spPr>
              <a:xfrm>
                <a:off x="6859800" y="1506960"/>
                <a:ext cx="135720" cy="262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47" name="CustomShape 72"/>
            <p:cNvSpPr/>
            <p:nvPr/>
          </p:nvSpPr>
          <p:spPr>
            <a:xfrm>
              <a:off x="6982920" y="1274400"/>
              <a:ext cx="15120" cy="581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8" name="CustomShape 73"/>
            <p:cNvSpPr/>
            <p:nvPr/>
          </p:nvSpPr>
          <p:spPr>
            <a:xfrm>
              <a:off x="6998040" y="1421640"/>
              <a:ext cx="57240" cy="5328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9" name="CustomShape 74"/>
            <p:cNvSpPr/>
            <p:nvPr/>
          </p:nvSpPr>
          <p:spPr>
            <a:xfrm>
              <a:off x="6998760" y="1338480"/>
              <a:ext cx="59040" cy="601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0" name="CustomShape 75"/>
            <p:cNvSpPr/>
            <p:nvPr/>
          </p:nvSpPr>
          <p:spPr>
            <a:xfrm>
              <a:off x="7048080" y="1830960"/>
              <a:ext cx="11160" cy="2304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1" name="CustomShape 76"/>
            <p:cNvSpPr/>
            <p:nvPr/>
          </p:nvSpPr>
          <p:spPr>
            <a:xfrm>
              <a:off x="6995520" y="1831320"/>
              <a:ext cx="59400" cy="500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2" name="CustomShape 77"/>
            <p:cNvSpPr/>
            <p:nvPr/>
          </p:nvSpPr>
          <p:spPr>
            <a:xfrm>
              <a:off x="6709320" y="1847160"/>
              <a:ext cx="294480" cy="367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3" name="CustomShape 78"/>
            <p:cNvSpPr/>
            <p:nvPr/>
          </p:nvSpPr>
          <p:spPr>
            <a:xfrm>
              <a:off x="6725520" y="1856160"/>
              <a:ext cx="261720" cy="20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4" name="CustomShape 79"/>
            <p:cNvSpPr/>
            <p:nvPr/>
          </p:nvSpPr>
          <p:spPr>
            <a:xfrm>
              <a:off x="6751440" y="1771920"/>
              <a:ext cx="3672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5" name="CustomShape 80"/>
            <p:cNvSpPr/>
            <p:nvPr/>
          </p:nvSpPr>
          <p:spPr>
            <a:xfrm>
              <a:off x="6794640" y="1773000"/>
              <a:ext cx="38520" cy="352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6" name="CustomShape 81"/>
            <p:cNvSpPr/>
            <p:nvPr/>
          </p:nvSpPr>
          <p:spPr>
            <a:xfrm>
              <a:off x="6838200" y="1771920"/>
              <a:ext cx="38520" cy="35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7" name="CustomShape 82"/>
            <p:cNvSpPr/>
            <p:nvPr/>
          </p:nvSpPr>
          <p:spPr>
            <a:xfrm>
              <a:off x="6936840" y="1632600"/>
              <a:ext cx="19440" cy="1936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58" name="Group 83"/>
          <p:cNvGrpSpPr/>
          <p:nvPr/>
        </p:nvGrpSpPr>
        <p:grpSpPr>
          <a:xfrm>
            <a:off x="2735640" y="1369440"/>
            <a:ext cx="666720" cy="585000"/>
            <a:chOff x="2735640" y="1369440"/>
            <a:chExt cx="666720" cy="585000"/>
          </a:xfrm>
        </p:grpSpPr>
        <p:pic>
          <p:nvPicPr>
            <p:cNvPr id="2359" name="Picture 9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2735640" y="1369440"/>
              <a:ext cx="666720" cy="58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60" name="CustomShape 84"/>
            <p:cNvSpPr/>
            <p:nvPr/>
          </p:nvSpPr>
          <p:spPr>
            <a:xfrm flipH="1">
              <a:off x="3017520" y="1425600"/>
              <a:ext cx="323640" cy="2671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1" name="Line 85"/>
          <p:cNvSpPr/>
          <p:nvPr/>
        </p:nvSpPr>
        <p:spPr>
          <a:xfrm flipH="1">
            <a:off x="2999880" y="1992960"/>
            <a:ext cx="360" cy="446580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CustomShape 86"/>
          <p:cNvSpPr/>
          <p:nvPr/>
        </p:nvSpPr>
        <p:spPr>
          <a:xfrm>
            <a:off x="2751480" y="6459840"/>
            <a:ext cx="50940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a6a6a6"/>
                </a:solidFill>
                <a:latin typeface="Calibri"/>
                <a:ea typeface="ＭＳ Ｐゴシック"/>
              </a:rPr>
              <a:t>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3" name="Line 87"/>
          <p:cNvSpPr/>
          <p:nvPr/>
        </p:nvSpPr>
        <p:spPr>
          <a:xfrm flipH="1">
            <a:off x="6867000" y="2001240"/>
            <a:ext cx="720" cy="446580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CustomShape 88"/>
          <p:cNvSpPr/>
          <p:nvPr/>
        </p:nvSpPr>
        <p:spPr>
          <a:xfrm>
            <a:off x="6618960" y="6468120"/>
            <a:ext cx="50940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a6a6a6"/>
                </a:solidFill>
                <a:latin typeface="Calibri"/>
                <a:ea typeface="ＭＳ Ｐゴシック"/>
              </a:rPr>
              <a:t>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5" name="CustomShape 8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40ADB35-75C5-47F5-968E-6C267933EA60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1" dur="indefinite" restart="never" nodeType="tmRoot">
          <p:childTnLst>
            <p:seq>
              <p:cTn id="772" dur="indefinite" nodeType="mainSeq">
                <p:childTnLst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79" dur="2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784" dur="30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9" dur="2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2000"/>
                            </p:stCondLst>
                            <p:childTnLst>
                              <p:par>
                                <p:cTn id="791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793" dur="10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4" fill="hold">
                      <p:stCondLst>
                        <p:cond delay="indefinite"/>
                      </p:stCondLst>
                      <p:childTnLst>
                        <p:par>
                          <p:cTn id="795" fill="hold">
                            <p:stCondLst>
                              <p:cond delay="0"/>
                            </p:stCondLst>
                            <p:childTnLst>
                              <p:par>
                                <p:cTn id="7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04" dur="2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5" fill="hold">
                            <p:stCondLst>
                              <p:cond delay="2000"/>
                            </p:stCondLst>
                            <p:childTnLst>
                              <p:par>
                                <p:cTn id="80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808" dur="20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 cookies: comments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7" name="CustomShape 2"/>
          <p:cNvSpPr/>
          <p:nvPr/>
        </p:nvSpPr>
        <p:spPr>
          <a:xfrm>
            <a:off x="648000" y="1556280"/>
            <a:ext cx="6033600" cy="26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7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What cookies can be used for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75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authorization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75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shopping carts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75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recommendations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75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user session state (Web e-mail)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68" name="CustomShape 3"/>
          <p:cNvSpPr/>
          <p:nvPr/>
        </p:nvSpPr>
        <p:spPr>
          <a:xfrm>
            <a:off x="7504200" y="1568160"/>
            <a:ext cx="3808800" cy="3552480"/>
          </a:xfrm>
          <a:prstGeom prst="rect">
            <a:avLst/>
          </a:prstGeom>
          <a:noFill/>
          <a:ln w="19050">
            <a:solidFill>
              <a:srgbClr val="0000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cookies and privacy: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cookies permit sites to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learn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 lot about you on their site.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third party persistent cookies (tracking cookies) allow common identity (cookie value) to be tracked across multiple web sites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69" name="CustomShape 4"/>
          <p:cNvSpPr/>
          <p:nvPr/>
        </p:nvSpPr>
        <p:spPr>
          <a:xfrm>
            <a:off x="10154160" y="1325520"/>
            <a:ext cx="82800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aside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0" name="CustomShape 5"/>
          <p:cNvSpPr/>
          <p:nvPr/>
        </p:nvSpPr>
        <p:spPr>
          <a:xfrm>
            <a:off x="721440" y="3980880"/>
            <a:ext cx="6266160" cy="26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Challenge: How to keep state?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at protocol endpoints: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maintain state at sender/receiver over multiple transactions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in messages: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cookies in HTTP messages carry state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71" name="CustomShape 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52C8E12-7E79-491D-A4F6-6A22942D02D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35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9" dur="indefinite" restart="never" nodeType="tmRoot">
          <p:childTnLst>
            <p:seq>
              <p:cTn id="810" dur="indefinite" nodeType="mainSeq">
                <p:childTnLst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15" dur="500"/>
                                        <p:tgtEl>
                                          <p:spTgt spid="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20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23" dur="5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Web caches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373" name="Group 2"/>
          <p:cNvGrpSpPr/>
          <p:nvPr/>
        </p:nvGrpSpPr>
        <p:grpSpPr>
          <a:xfrm>
            <a:off x="6273360" y="2445120"/>
            <a:ext cx="686160" cy="762480"/>
            <a:chOff x="6273360" y="2445120"/>
            <a:chExt cx="686160" cy="762480"/>
          </a:xfrm>
        </p:grpSpPr>
        <p:pic>
          <p:nvPicPr>
            <p:cNvPr id="2374" name="Picture 172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6273360" y="2445120"/>
              <a:ext cx="686160" cy="762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5" name="CustomShape 3"/>
            <p:cNvSpPr/>
            <p:nvPr/>
          </p:nvSpPr>
          <p:spPr>
            <a:xfrm flipH="1">
              <a:off x="6563520" y="2518200"/>
              <a:ext cx="333000" cy="3484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76" name="Group 4"/>
          <p:cNvGrpSpPr/>
          <p:nvPr/>
        </p:nvGrpSpPr>
        <p:grpSpPr>
          <a:xfrm>
            <a:off x="6338520" y="4318200"/>
            <a:ext cx="686160" cy="762480"/>
            <a:chOff x="6338520" y="4318200"/>
            <a:chExt cx="686160" cy="762480"/>
          </a:xfrm>
        </p:grpSpPr>
        <p:pic>
          <p:nvPicPr>
            <p:cNvPr id="2377" name="Picture 103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6338520" y="4318200"/>
              <a:ext cx="686160" cy="762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8" name="CustomShape 5"/>
            <p:cNvSpPr/>
            <p:nvPr/>
          </p:nvSpPr>
          <p:spPr>
            <a:xfrm flipH="1">
              <a:off x="6628680" y="4391640"/>
              <a:ext cx="333000" cy="3484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79" name="Group 6"/>
          <p:cNvGrpSpPr/>
          <p:nvPr/>
        </p:nvGrpSpPr>
        <p:grpSpPr>
          <a:xfrm>
            <a:off x="10423440" y="2586240"/>
            <a:ext cx="432360" cy="714960"/>
            <a:chOff x="10423440" y="2586240"/>
            <a:chExt cx="432360" cy="714960"/>
          </a:xfrm>
        </p:grpSpPr>
        <p:sp>
          <p:nvSpPr>
            <p:cNvPr id="2380" name="CustomShape 7"/>
            <p:cNvSpPr/>
            <p:nvPr/>
          </p:nvSpPr>
          <p:spPr>
            <a:xfrm>
              <a:off x="10766520" y="2587680"/>
              <a:ext cx="84960" cy="6818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CustomShape 8"/>
            <p:cNvSpPr/>
            <p:nvPr/>
          </p:nvSpPr>
          <p:spPr>
            <a:xfrm>
              <a:off x="10444320" y="2586240"/>
              <a:ext cx="316440" cy="6814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2" name="CustomShape 9"/>
            <p:cNvSpPr/>
            <p:nvPr/>
          </p:nvSpPr>
          <p:spPr>
            <a:xfrm>
              <a:off x="10782720" y="2628360"/>
              <a:ext cx="50400" cy="6310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CustomShape 10"/>
            <p:cNvSpPr/>
            <p:nvPr/>
          </p:nvSpPr>
          <p:spPr>
            <a:xfrm>
              <a:off x="10771560" y="2948400"/>
              <a:ext cx="78840" cy="554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CustomShape 11"/>
            <p:cNvSpPr/>
            <p:nvPr/>
          </p:nvSpPr>
          <p:spPr>
            <a:xfrm>
              <a:off x="10445760" y="2665800"/>
              <a:ext cx="18000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85" name="Group 12"/>
            <p:cNvGrpSpPr/>
            <p:nvPr/>
          </p:nvGrpSpPr>
          <p:grpSpPr>
            <a:xfrm>
              <a:off x="10609200" y="2657880"/>
              <a:ext cx="174960" cy="41760"/>
              <a:chOff x="10609200" y="2657880"/>
              <a:chExt cx="174960" cy="41760"/>
            </a:xfrm>
          </p:grpSpPr>
          <p:sp>
            <p:nvSpPr>
              <p:cNvPr id="2386" name="CustomShape 13"/>
              <p:cNvSpPr/>
              <p:nvPr/>
            </p:nvSpPr>
            <p:spPr>
              <a:xfrm>
                <a:off x="10609200" y="2657880"/>
                <a:ext cx="174960" cy="417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7" name="CustomShape 14"/>
              <p:cNvSpPr/>
              <p:nvPr/>
            </p:nvSpPr>
            <p:spPr>
              <a:xfrm>
                <a:off x="10612440" y="2662560"/>
                <a:ext cx="167040" cy="32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88" name="CustomShape 15"/>
            <p:cNvSpPr/>
            <p:nvPr/>
          </p:nvSpPr>
          <p:spPr>
            <a:xfrm>
              <a:off x="10449000" y="2762640"/>
              <a:ext cx="18000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89" name="Group 16"/>
            <p:cNvGrpSpPr/>
            <p:nvPr/>
          </p:nvGrpSpPr>
          <p:grpSpPr>
            <a:xfrm>
              <a:off x="10607760" y="2754720"/>
              <a:ext cx="176760" cy="39960"/>
              <a:chOff x="10607760" y="2754720"/>
              <a:chExt cx="176760" cy="39960"/>
            </a:xfrm>
          </p:grpSpPr>
          <p:sp>
            <p:nvSpPr>
              <p:cNvPr id="2390" name="CustomShape 17"/>
              <p:cNvSpPr/>
              <p:nvPr/>
            </p:nvSpPr>
            <p:spPr>
              <a:xfrm>
                <a:off x="10607760" y="2754720"/>
                <a:ext cx="176760" cy="39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1" name="CustomShape 18"/>
              <p:cNvSpPr/>
              <p:nvPr/>
            </p:nvSpPr>
            <p:spPr>
              <a:xfrm>
                <a:off x="10610640" y="2759400"/>
                <a:ext cx="16884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92" name="CustomShape 19"/>
            <p:cNvSpPr/>
            <p:nvPr/>
          </p:nvSpPr>
          <p:spPr>
            <a:xfrm>
              <a:off x="10447200" y="2864160"/>
              <a:ext cx="18000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3" name="CustomShape 20"/>
            <p:cNvSpPr/>
            <p:nvPr/>
          </p:nvSpPr>
          <p:spPr>
            <a:xfrm>
              <a:off x="10450440" y="2953080"/>
              <a:ext cx="18000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94" name="Group 21"/>
            <p:cNvGrpSpPr/>
            <p:nvPr/>
          </p:nvGrpSpPr>
          <p:grpSpPr>
            <a:xfrm>
              <a:off x="10604520" y="2945160"/>
              <a:ext cx="175320" cy="43560"/>
              <a:chOff x="10604520" y="2945160"/>
              <a:chExt cx="175320" cy="43560"/>
            </a:xfrm>
          </p:grpSpPr>
          <p:sp>
            <p:nvSpPr>
              <p:cNvPr id="2395" name="CustomShape 22"/>
              <p:cNvSpPr/>
              <p:nvPr/>
            </p:nvSpPr>
            <p:spPr>
              <a:xfrm>
                <a:off x="10604520" y="2945160"/>
                <a:ext cx="175320" cy="435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6" name="CustomShape 23"/>
              <p:cNvSpPr/>
              <p:nvPr/>
            </p:nvSpPr>
            <p:spPr>
              <a:xfrm>
                <a:off x="10607760" y="2949840"/>
                <a:ext cx="165600" cy="33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97" name="CustomShape 24"/>
            <p:cNvSpPr/>
            <p:nvPr/>
          </p:nvSpPr>
          <p:spPr>
            <a:xfrm>
              <a:off x="10772640" y="2862720"/>
              <a:ext cx="78840" cy="550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98" name="Group 25"/>
            <p:cNvGrpSpPr/>
            <p:nvPr/>
          </p:nvGrpSpPr>
          <p:grpSpPr>
            <a:xfrm>
              <a:off x="10606320" y="2854800"/>
              <a:ext cx="175320" cy="40320"/>
              <a:chOff x="10606320" y="2854800"/>
              <a:chExt cx="175320" cy="40320"/>
            </a:xfrm>
          </p:grpSpPr>
          <p:sp>
            <p:nvSpPr>
              <p:cNvPr id="2399" name="CustomShape 26"/>
              <p:cNvSpPr/>
              <p:nvPr/>
            </p:nvSpPr>
            <p:spPr>
              <a:xfrm>
                <a:off x="10606320" y="2854800"/>
                <a:ext cx="175320" cy="40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0" name="CustomShape 27"/>
              <p:cNvSpPr/>
              <p:nvPr/>
            </p:nvSpPr>
            <p:spPr>
              <a:xfrm>
                <a:off x="10609200" y="2859480"/>
                <a:ext cx="16704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01" name="CustomShape 28"/>
            <p:cNvSpPr/>
            <p:nvPr/>
          </p:nvSpPr>
          <p:spPr>
            <a:xfrm>
              <a:off x="10761840" y="2586240"/>
              <a:ext cx="19440" cy="683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2" name="CustomShape 29"/>
            <p:cNvSpPr/>
            <p:nvPr/>
          </p:nvSpPr>
          <p:spPr>
            <a:xfrm>
              <a:off x="10779840" y="2759040"/>
              <a:ext cx="70920" cy="626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3" name="CustomShape 30"/>
            <p:cNvSpPr/>
            <p:nvPr/>
          </p:nvSpPr>
          <p:spPr>
            <a:xfrm>
              <a:off x="10780920" y="2661480"/>
              <a:ext cx="73080" cy="7056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4" name="CustomShape 31"/>
            <p:cNvSpPr/>
            <p:nvPr/>
          </p:nvSpPr>
          <p:spPr>
            <a:xfrm>
              <a:off x="10842480" y="3238560"/>
              <a:ext cx="13320" cy="277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5" name="CustomShape 32"/>
            <p:cNvSpPr/>
            <p:nvPr/>
          </p:nvSpPr>
          <p:spPr>
            <a:xfrm>
              <a:off x="10776960" y="3239280"/>
              <a:ext cx="73440" cy="586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6" name="CustomShape 33"/>
            <p:cNvSpPr/>
            <p:nvPr/>
          </p:nvSpPr>
          <p:spPr>
            <a:xfrm>
              <a:off x="10423440" y="3257640"/>
              <a:ext cx="364320" cy="435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7" name="CustomShape 34"/>
            <p:cNvSpPr/>
            <p:nvPr/>
          </p:nvSpPr>
          <p:spPr>
            <a:xfrm>
              <a:off x="10444320" y="3268800"/>
              <a:ext cx="32436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8" name="CustomShape 35"/>
            <p:cNvSpPr/>
            <p:nvPr/>
          </p:nvSpPr>
          <p:spPr>
            <a:xfrm>
              <a:off x="10474200" y="3170520"/>
              <a:ext cx="46800" cy="417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9" name="CustomShape 36"/>
            <p:cNvSpPr/>
            <p:nvPr/>
          </p:nvSpPr>
          <p:spPr>
            <a:xfrm>
              <a:off x="10528560" y="3170520"/>
              <a:ext cx="48240" cy="417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0" name="CustomShape 37"/>
            <p:cNvSpPr/>
            <p:nvPr/>
          </p:nvSpPr>
          <p:spPr>
            <a:xfrm>
              <a:off x="10582200" y="3169080"/>
              <a:ext cx="46800" cy="417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1" name="CustomShape 38"/>
            <p:cNvSpPr/>
            <p:nvPr/>
          </p:nvSpPr>
          <p:spPr>
            <a:xfrm>
              <a:off x="10704600" y="3007080"/>
              <a:ext cx="24480" cy="2260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12" name="CustomShape 39"/>
          <p:cNvSpPr/>
          <p:nvPr/>
        </p:nvSpPr>
        <p:spPr>
          <a:xfrm>
            <a:off x="794520" y="2234160"/>
            <a:ext cx="4907160" cy="37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user configures browser to point to a (local)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Web cache</a:t>
            </a:r>
            <a:endParaRPr b="0" lang="en-US" sz="2800" spc="-1" strike="noStrike">
              <a:latin typeface="Arial"/>
            </a:endParaRPr>
          </a:p>
          <a:p>
            <a:pPr marL="233280" indent="-232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browser sends all HTTP requests to cache</a:t>
            </a:r>
            <a:endParaRPr b="0" lang="en-US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if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object in cache: cache returns object to client</a:t>
            </a:r>
            <a:endParaRPr b="0" lang="en-US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else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cache requests object from origin server, caches received object, then returns object to client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13" name="CustomShape 40"/>
          <p:cNvSpPr/>
          <p:nvPr/>
        </p:nvSpPr>
        <p:spPr>
          <a:xfrm>
            <a:off x="865440" y="1333440"/>
            <a:ext cx="1029168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Goal: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satisfy client requests without involving origin server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14" name="CustomShape 41"/>
          <p:cNvSpPr/>
          <p:nvPr/>
        </p:nvSpPr>
        <p:spPr>
          <a:xfrm>
            <a:off x="6427440" y="3118320"/>
            <a:ext cx="634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415" name="Group 42"/>
          <p:cNvGrpSpPr/>
          <p:nvPr/>
        </p:nvGrpSpPr>
        <p:grpSpPr>
          <a:xfrm>
            <a:off x="8274600" y="2687760"/>
            <a:ext cx="776160" cy="1234440"/>
            <a:chOff x="8274600" y="2687760"/>
            <a:chExt cx="776160" cy="1234440"/>
          </a:xfrm>
        </p:grpSpPr>
        <p:grpSp>
          <p:nvGrpSpPr>
            <p:cNvPr id="2416" name="Group 43"/>
            <p:cNvGrpSpPr/>
            <p:nvPr/>
          </p:nvGrpSpPr>
          <p:grpSpPr>
            <a:xfrm>
              <a:off x="8475840" y="3207240"/>
              <a:ext cx="398880" cy="714960"/>
              <a:chOff x="8475840" y="3207240"/>
              <a:chExt cx="398880" cy="714960"/>
            </a:xfrm>
          </p:grpSpPr>
          <p:sp>
            <p:nvSpPr>
              <p:cNvPr id="2417" name="CustomShape 44"/>
              <p:cNvSpPr/>
              <p:nvPr/>
            </p:nvSpPr>
            <p:spPr>
              <a:xfrm>
                <a:off x="8792280" y="3208320"/>
                <a:ext cx="78480" cy="681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8" name="CustomShape 45"/>
              <p:cNvSpPr/>
              <p:nvPr/>
            </p:nvSpPr>
            <p:spPr>
              <a:xfrm>
                <a:off x="8494920" y="3207240"/>
                <a:ext cx="292680" cy="6814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9" name="CustomShape 46"/>
              <p:cNvSpPr/>
              <p:nvPr/>
            </p:nvSpPr>
            <p:spPr>
              <a:xfrm>
                <a:off x="8807040" y="3249360"/>
                <a:ext cx="46440" cy="6310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0" name="CustomShape 47"/>
              <p:cNvSpPr/>
              <p:nvPr/>
            </p:nvSpPr>
            <p:spPr>
              <a:xfrm>
                <a:off x="8796960" y="3569040"/>
                <a:ext cx="72720" cy="554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1" name="CustomShape 48"/>
              <p:cNvSpPr/>
              <p:nvPr/>
            </p:nvSpPr>
            <p:spPr>
              <a:xfrm>
                <a:off x="8496360" y="3286440"/>
                <a:ext cx="16560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422" name="Group 49"/>
              <p:cNvGrpSpPr/>
              <p:nvPr/>
            </p:nvGrpSpPr>
            <p:grpSpPr>
              <a:xfrm>
                <a:off x="8647200" y="3278520"/>
                <a:ext cx="160920" cy="41760"/>
                <a:chOff x="8647200" y="3278520"/>
                <a:chExt cx="160920" cy="41760"/>
              </a:xfrm>
            </p:grpSpPr>
            <p:sp>
              <p:nvSpPr>
                <p:cNvPr id="2423" name="CustomShape 50"/>
                <p:cNvSpPr/>
                <p:nvPr/>
              </p:nvSpPr>
              <p:spPr>
                <a:xfrm>
                  <a:off x="8647200" y="3278520"/>
                  <a:ext cx="160920" cy="417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24" name="CustomShape 51"/>
                <p:cNvSpPr/>
                <p:nvPr/>
              </p:nvSpPr>
              <p:spPr>
                <a:xfrm>
                  <a:off x="8650080" y="3283200"/>
                  <a:ext cx="149760" cy="324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425" name="CustomShape 52"/>
              <p:cNvSpPr/>
              <p:nvPr/>
            </p:nvSpPr>
            <p:spPr>
              <a:xfrm>
                <a:off x="8499600" y="3383280"/>
                <a:ext cx="16560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426" name="Group 53"/>
              <p:cNvGrpSpPr/>
              <p:nvPr/>
            </p:nvGrpSpPr>
            <p:grpSpPr>
              <a:xfrm>
                <a:off x="8645760" y="3375360"/>
                <a:ext cx="162360" cy="39960"/>
                <a:chOff x="8645760" y="3375360"/>
                <a:chExt cx="162360" cy="39960"/>
              </a:xfrm>
            </p:grpSpPr>
            <p:sp>
              <p:nvSpPr>
                <p:cNvPr id="2427" name="CustomShape 54"/>
                <p:cNvSpPr/>
                <p:nvPr/>
              </p:nvSpPr>
              <p:spPr>
                <a:xfrm>
                  <a:off x="8645760" y="3375360"/>
                  <a:ext cx="162360" cy="39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28" name="CustomShape 55"/>
                <p:cNvSpPr/>
                <p:nvPr/>
              </p:nvSpPr>
              <p:spPr>
                <a:xfrm>
                  <a:off x="8648640" y="3380400"/>
                  <a:ext cx="15444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429" name="CustomShape 56"/>
              <p:cNvSpPr/>
              <p:nvPr/>
            </p:nvSpPr>
            <p:spPr>
              <a:xfrm>
                <a:off x="8497800" y="3485160"/>
                <a:ext cx="16560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0" name="CustomShape 57"/>
              <p:cNvSpPr/>
              <p:nvPr/>
            </p:nvSpPr>
            <p:spPr>
              <a:xfrm>
                <a:off x="8501040" y="3573720"/>
                <a:ext cx="16560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431" name="Group 58"/>
              <p:cNvGrpSpPr/>
              <p:nvPr/>
            </p:nvGrpSpPr>
            <p:grpSpPr>
              <a:xfrm>
                <a:off x="8642160" y="3565800"/>
                <a:ext cx="162360" cy="43560"/>
                <a:chOff x="8642160" y="3565800"/>
                <a:chExt cx="162360" cy="43560"/>
              </a:xfrm>
            </p:grpSpPr>
            <p:sp>
              <p:nvSpPr>
                <p:cNvPr id="2432" name="CustomShape 59"/>
                <p:cNvSpPr/>
                <p:nvPr/>
              </p:nvSpPr>
              <p:spPr>
                <a:xfrm>
                  <a:off x="8642160" y="3565800"/>
                  <a:ext cx="16236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3" name="CustomShape 60"/>
                <p:cNvSpPr/>
                <p:nvPr/>
              </p:nvSpPr>
              <p:spPr>
                <a:xfrm>
                  <a:off x="8645760" y="3570480"/>
                  <a:ext cx="154440" cy="338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434" name="CustomShape 61"/>
              <p:cNvSpPr/>
              <p:nvPr/>
            </p:nvSpPr>
            <p:spPr>
              <a:xfrm>
                <a:off x="8798040" y="3483360"/>
                <a:ext cx="72720" cy="55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435" name="Group 62"/>
              <p:cNvGrpSpPr/>
              <p:nvPr/>
            </p:nvGrpSpPr>
            <p:grpSpPr>
              <a:xfrm>
                <a:off x="8643960" y="3475440"/>
                <a:ext cx="162360" cy="40320"/>
                <a:chOff x="8643960" y="3475440"/>
                <a:chExt cx="162360" cy="40320"/>
              </a:xfrm>
            </p:grpSpPr>
            <p:sp>
              <p:nvSpPr>
                <p:cNvPr id="2436" name="CustomShape 63"/>
                <p:cNvSpPr/>
                <p:nvPr/>
              </p:nvSpPr>
              <p:spPr>
                <a:xfrm>
                  <a:off x="8643960" y="3475440"/>
                  <a:ext cx="162360" cy="40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7" name="CustomShape 64"/>
                <p:cNvSpPr/>
                <p:nvPr/>
              </p:nvSpPr>
              <p:spPr>
                <a:xfrm>
                  <a:off x="8647200" y="3480120"/>
                  <a:ext cx="15444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438" name="CustomShape 65"/>
              <p:cNvSpPr/>
              <p:nvPr/>
            </p:nvSpPr>
            <p:spPr>
              <a:xfrm>
                <a:off x="8786880" y="3207240"/>
                <a:ext cx="18000" cy="6832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9" name="CustomShape 66"/>
              <p:cNvSpPr/>
              <p:nvPr/>
            </p:nvSpPr>
            <p:spPr>
              <a:xfrm>
                <a:off x="8804520" y="3379680"/>
                <a:ext cx="65520" cy="626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0" name="CustomShape 67"/>
              <p:cNvSpPr/>
              <p:nvPr/>
            </p:nvSpPr>
            <p:spPr>
              <a:xfrm>
                <a:off x="8805600" y="3282120"/>
                <a:ext cx="67320" cy="705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1" name="CustomShape 68"/>
              <p:cNvSpPr/>
              <p:nvPr/>
            </p:nvSpPr>
            <p:spPr>
              <a:xfrm>
                <a:off x="8863200" y="3859560"/>
                <a:ext cx="11520" cy="277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2" name="CustomShape 69"/>
              <p:cNvSpPr/>
              <p:nvPr/>
            </p:nvSpPr>
            <p:spPr>
              <a:xfrm>
                <a:off x="8802000" y="3859920"/>
                <a:ext cx="67680" cy="586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3" name="CustomShape 70"/>
              <p:cNvSpPr/>
              <p:nvPr/>
            </p:nvSpPr>
            <p:spPr>
              <a:xfrm>
                <a:off x="8475840" y="3878640"/>
                <a:ext cx="335520" cy="435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4" name="CustomShape 71"/>
              <p:cNvSpPr/>
              <p:nvPr/>
            </p:nvSpPr>
            <p:spPr>
              <a:xfrm>
                <a:off x="8494920" y="3889440"/>
                <a:ext cx="29916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5" name="CustomShape 72"/>
              <p:cNvSpPr/>
              <p:nvPr/>
            </p:nvSpPr>
            <p:spPr>
              <a:xfrm>
                <a:off x="8523360" y="3791160"/>
                <a:ext cx="4320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6" name="CustomShape 73"/>
              <p:cNvSpPr/>
              <p:nvPr/>
            </p:nvSpPr>
            <p:spPr>
              <a:xfrm>
                <a:off x="8572680" y="3791160"/>
                <a:ext cx="43200" cy="417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7" name="CustomShape 74"/>
              <p:cNvSpPr/>
              <p:nvPr/>
            </p:nvSpPr>
            <p:spPr>
              <a:xfrm>
                <a:off x="8621640" y="3789720"/>
                <a:ext cx="4320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8" name="CustomShape 75"/>
              <p:cNvSpPr/>
              <p:nvPr/>
            </p:nvSpPr>
            <p:spPr>
              <a:xfrm>
                <a:off x="8734680" y="3627720"/>
                <a:ext cx="22680" cy="2260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49" name="CustomShape 76"/>
            <p:cNvSpPr/>
            <p:nvPr/>
          </p:nvSpPr>
          <p:spPr>
            <a:xfrm>
              <a:off x="8274600" y="2687760"/>
              <a:ext cx="77616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Web 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cache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450" name="CustomShape 77"/>
          <p:cNvSpPr/>
          <p:nvPr/>
        </p:nvSpPr>
        <p:spPr>
          <a:xfrm>
            <a:off x="6549840" y="5090040"/>
            <a:ext cx="634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451" name="Group 78"/>
          <p:cNvGrpSpPr/>
          <p:nvPr/>
        </p:nvGrpSpPr>
        <p:grpSpPr>
          <a:xfrm>
            <a:off x="6918840" y="3663720"/>
            <a:ext cx="1486800" cy="941760"/>
            <a:chOff x="6918840" y="3663720"/>
            <a:chExt cx="1486800" cy="941760"/>
          </a:xfrm>
        </p:grpSpPr>
        <p:sp>
          <p:nvSpPr>
            <p:cNvPr id="2452" name="Line 79"/>
            <p:cNvSpPr/>
            <p:nvPr/>
          </p:nvSpPr>
          <p:spPr>
            <a:xfrm flipV="1">
              <a:off x="7003800" y="3845160"/>
              <a:ext cx="1401840" cy="76032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3" name="CustomShape 80"/>
            <p:cNvSpPr/>
            <p:nvPr/>
          </p:nvSpPr>
          <p:spPr>
            <a:xfrm rot="19907400">
              <a:off x="6921000" y="3948480"/>
              <a:ext cx="12884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HTTP request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454" name="Group 81"/>
          <p:cNvGrpSpPr/>
          <p:nvPr/>
        </p:nvGrpSpPr>
        <p:grpSpPr>
          <a:xfrm>
            <a:off x="7054560" y="3932280"/>
            <a:ext cx="1469160" cy="988560"/>
            <a:chOff x="7054560" y="3932280"/>
            <a:chExt cx="1469160" cy="988560"/>
          </a:xfrm>
        </p:grpSpPr>
        <p:sp>
          <p:nvSpPr>
            <p:cNvPr id="2455" name="Line 82"/>
            <p:cNvSpPr/>
            <p:nvPr/>
          </p:nvSpPr>
          <p:spPr>
            <a:xfrm flipH="1">
              <a:off x="7054560" y="3932280"/>
              <a:ext cx="1403640" cy="78588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6" name="CustomShape 83"/>
            <p:cNvSpPr/>
            <p:nvPr/>
          </p:nvSpPr>
          <p:spPr>
            <a:xfrm rot="19862400">
              <a:off x="7123680" y="4267800"/>
              <a:ext cx="14072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HTTP response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457" name="Group 84"/>
          <p:cNvGrpSpPr/>
          <p:nvPr/>
        </p:nvGrpSpPr>
        <p:grpSpPr>
          <a:xfrm>
            <a:off x="7010280" y="2669400"/>
            <a:ext cx="3250080" cy="933480"/>
            <a:chOff x="7010280" y="2669400"/>
            <a:chExt cx="3250080" cy="933480"/>
          </a:xfrm>
        </p:grpSpPr>
        <p:sp>
          <p:nvSpPr>
            <p:cNvPr id="2458" name="CustomShape 85"/>
            <p:cNvSpPr/>
            <p:nvPr/>
          </p:nvSpPr>
          <p:spPr>
            <a:xfrm>
              <a:off x="7010280" y="2873880"/>
              <a:ext cx="3250080" cy="729000"/>
            </a:xfrm>
            <a:custGeom>
              <a:avLst/>
              <a:gdLst/>
              <a:ahLst/>
              <a:rect l="l" t="t" r="r" b="b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9" name="CustomShape 86"/>
            <p:cNvSpPr/>
            <p:nvPr/>
          </p:nvSpPr>
          <p:spPr>
            <a:xfrm rot="1422000">
              <a:off x="7219080" y="2914200"/>
              <a:ext cx="128844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HTTP request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60" name="CustomShape 87"/>
            <p:cNvSpPr/>
            <p:nvPr/>
          </p:nvSpPr>
          <p:spPr>
            <a:xfrm rot="20179800">
              <a:off x="8854560" y="2931120"/>
              <a:ext cx="12884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HTTP request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461" name="CustomShape 88"/>
          <p:cNvSpPr/>
          <p:nvPr/>
        </p:nvSpPr>
        <p:spPr>
          <a:xfrm>
            <a:off x="10285560" y="3292200"/>
            <a:ext cx="70020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origin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62" name="Picture 56" descr=""/>
          <p:cNvPicPr/>
          <p:nvPr/>
        </p:nvPicPr>
        <p:blipFill>
          <a:blip r:embed="rId3"/>
          <a:stretch/>
        </p:blipFill>
        <p:spPr>
          <a:xfrm>
            <a:off x="10542600" y="2381760"/>
            <a:ext cx="525960" cy="432360"/>
          </a:xfrm>
          <a:prstGeom prst="rect">
            <a:avLst/>
          </a:prstGeom>
          <a:ln w="0">
            <a:noFill/>
          </a:ln>
        </p:spPr>
      </p:pic>
      <p:grpSp>
        <p:nvGrpSpPr>
          <p:cNvPr id="2463" name="Group 89"/>
          <p:cNvGrpSpPr/>
          <p:nvPr/>
        </p:nvGrpSpPr>
        <p:grpSpPr>
          <a:xfrm>
            <a:off x="6237360" y="2421360"/>
            <a:ext cx="4108680" cy="1813320"/>
            <a:chOff x="6237360" y="2421360"/>
            <a:chExt cx="4108680" cy="1813320"/>
          </a:xfrm>
        </p:grpSpPr>
        <p:sp>
          <p:nvSpPr>
            <p:cNvPr id="2464" name="CustomShape 90"/>
            <p:cNvSpPr/>
            <p:nvPr/>
          </p:nvSpPr>
          <p:spPr>
            <a:xfrm>
              <a:off x="6983280" y="2959560"/>
              <a:ext cx="3362760" cy="754560"/>
            </a:xfrm>
            <a:custGeom>
              <a:avLst/>
              <a:gdLst/>
              <a:ahLst/>
              <a:rect l="l" t="t" r="r" b="b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5" name="CustomShape 91"/>
            <p:cNvSpPr/>
            <p:nvPr/>
          </p:nvSpPr>
          <p:spPr>
            <a:xfrm rot="1411800">
              <a:off x="6957720" y="3303000"/>
              <a:ext cx="140724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HTTP response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66" name="CustomShape 92"/>
            <p:cNvSpPr/>
            <p:nvPr/>
          </p:nvSpPr>
          <p:spPr>
            <a:xfrm rot="20184000">
              <a:off x="8907840" y="3284640"/>
              <a:ext cx="14072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HTTP response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467" name="Picture 57" descr=""/>
            <p:cNvPicPr/>
            <p:nvPr/>
          </p:nvPicPr>
          <p:blipFill>
            <a:blip r:embed="rId4"/>
            <a:stretch/>
          </p:blipFill>
          <p:spPr>
            <a:xfrm>
              <a:off x="8561520" y="3802320"/>
              <a:ext cx="525960" cy="43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8" name="Picture 59" descr=""/>
            <p:cNvPicPr/>
            <p:nvPr/>
          </p:nvPicPr>
          <p:blipFill>
            <a:blip r:embed="rId5"/>
            <a:stretch/>
          </p:blipFill>
          <p:spPr>
            <a:xfrm>
              <a:off x="6237360" y="2421360"/>
              <a:ext cx="525960" cy="432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69" name="Picture 61" descr=""/>
          <p:cNvPicPr/>
          <p:nvPr/>
        </p:nvPicPr>
        <p:blipFill>
          <a:blip r:embed="rId6"/>
          <a:stretch/>
        </p:blipFill>
        <p:spPr>
          <a:xfrm>
            <a:off x="6284880" y="4362840"/>
            <a:ext cx="525960" cy="432360"/>
          </a:xfrm>
          <a:prstGeom prst="rect">
            <a:avLst/>
          </a:prstGeom>
          <a:ln w="0">
            <a:noFill/>
          </a:ln>
        </p:spPr>
      </p:pic>
      <p:sp>
        <p:nvSpPr>
          <p:cNvPr id="2470" name="CustomShape 9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5F879C6-7E8E-4E2A-B420-80C7893DF25C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4" dur="indefinite" restart="never" nodeType="tmRoot">
          <p:childTnLst>
            <p:seq>
              <p:cTn id="825" dur="indefinite" nodeType="mainSeq">
                <p:childTnLst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0" dur="500"/>
                                        <p:tgtEl>
                                          <p:spTgt spid="2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3" dur="5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8" dur="500"/>
                                        <p:tgtEl>
                                          <p:spTgt spid="2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41" dur="500"/>
                                        <p:tgtEl>
                                          <p:spTgt spid="2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44" dur="500"/>
                                        <p:tgtEl>
                                          <p:spTgt spid="2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49" dur="10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1000"/>
                            </p:stCondLst>
                            <p:childTnLst>
                              <p:par>
                                <p:cTn id="851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853" dur="10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58" dur="10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1000"/>
                            </p:stCondLst>
                            <p:childTnLst>
                              <p:par>
                                <p:cTn id="860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862" dur="1000"/>
                                        <p:tgtEl>
                                          <p:spTgt spid="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2000"/>
                            </p:stCondLst>
                            <p:childTnLst>
                              <p:par>
                                <p:cTn id="864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866" dur="10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Web caches (aka proxy servers)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72" name="CustomShape 2"/>
          <p:cNvSpPr/>
          <p:nvPr/>
        </p:nvSpPr>
        <p:spPr>
          <a:xfrm>
            <a:off x="600480" y="1534680"/>
            <a:ext cx="47512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7880" indent="-2768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cache acts as both client and server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for original requesting client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to origin server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73" name="CustomShape 3"/>
          <p:cNvSpPr/>
          <p:nvPr/>
        </p:nvSpPr>
        <p:spPr>
          <a:xfrm>
            <a:off x="5544000" y="1534680"/>
            <a:ext cx="604656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Why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caching?</a:t>
            </a:r>
            <a:endParaRPr b="0" lang="en-US" sz="3200" spc="-1" strike="noStrike">
              <a:latin typeface="Arial"/>
            </a:endParaRPr>
          </a:p>
          <a:p>
            <a:pPr marL="4078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reduce response time for client request </a:t>
            </a:r>
            <a:endParaRPr b="0" lang="en-US" sz="3200" spc="-1" strike="noStrike">
              <a:latin typeface="Arial"/>
            </a:endParaRPr>
          </a:p>
          <a:p>
            <a:pPr lvl="1" marL="750960" indent="-286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cache is closer to client</a:t>
            </a:r>
            <a:endParaRPr b="0" lang="en-US" sz="2800" spc="-1" strike="noStrike">
              <a:latin typeface="Arial"/>
            </a:endParaRPr>
          </a:p>
          <a:p>
            <a:pPr marL="4078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reduce traffic on an institution’s access link</a:t>
            </a:r>
            <a:endParaRPr b="0" lang="en-US" sz="3200" spc="-1" strike="noStrike">
              <a:latin typeface="Arial"/>
            </a:endParaRPr>
          </a:p>
          <a:p>
            <a:pPr marL="4078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is dense with caches </a:t>
            </a:r>
            <a:endParaRPr b="0" lang="en-US" sz="3200" spc="-1" strike="noStrike">
              <a:latin typeface="Arial"/>
            </a:endParaRPr>
          </a:p>
          <a:p>
            <a:pPr lvl="1" marL="750960" indent="-286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enables “poor” content providers to more effectively deliver content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474" name="Group 4"/>
          <p:cNvGrpSpPr/>
          <p:nvPr/>
        </p:nvGrpSpPr>
        <p:grpSpPr>
          <a:xfrm>
            <a:off x="632520" y="3809880"/>
            <a:ext cx="4797360" cy="2216880"/>
            <a:chOff x="632520" y="3809880"/>
            <a:chExt cx="4797360" cy="2216880"/>
          </a:xfrm>
        </p:grpSpPr>
        <p:pic>
          <p:nvPicPr>
            <p:cNvPr id="2475" name="Picture 1" descr=""/>
            <p:cNvPicPr/>
            <p:nvPr/>
          </p:nvPicPr>
          <p:blipFill>
            <a:blip r:embed="rId1"/>
            <a:stretch/>
          </p:blipFill>
          <p:spPr>
            <a:xfrm>
              <a:off x="1065600" y="5015520"/>
              <a:ext cx="4323600" cy="45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6" name="Picture 3" descr=""/>
            <p:cNvPicPr/>
            <p:nvPr/>
          </p:nvPicPr>
          <p:blipFill>
            <a:blip r:embed="rId2"/>
            <a:stretch/>
          </p:blipFill>
          <p:spPr>
            <a:xfrm>
              <a:off x="1065960" y="5587200"/>
              <a:ext cx="4363920" cy="43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77" name="CustomShape 5"/>
            <p:cNvSpPr/>
            <p:nvPr/>
          </p:nvSpPr>
          <p:spPr>
            <a:xfrm>
              <a:off x="632520" y="3809880"/>
              <a:ext cx="4756680" cy="13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407880" indent="-276840">
                <a:lnSpc>
                  <a:spcPct val="90000"/>
                </a:lnSpc>
                <a:spcBef>
                  <a:spcPts val="1001"/>
                </a:spcBef>
                <a:buClr>
                  <a:srgbClr val="0000a3"/>
                </a:buClr>
                <a:buFont typeface="Wingdings" charset="2"/>
                <a:buChar char=""/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server tells cache about object’s allowable caching in response header: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2478" name="CustomShape 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0764A5D7-58ED-4C9D-B5EC-CE0A37C39B6C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7" dur="indefinite" restart="never" nodeType="tmRoot">
          <p:childTnLst>
            <p:seq>
              <p:cTn id="868" dur="indefinite" nodeType="mainSeq">
                <p:childTnLst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73" dur="5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78" dur="500"/>
                                        <p:tgtEl>
                                          <p:spTgt spid="2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83" dur="500"/>
                                        <p:tgtEl>
                                          <p:spTgt spid="2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86" dur="500"/>
                                        <p:tgtEl>
                                          <p:spTgt spid="2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1" dur="500"/>
                                        <p:tgtEl>
                                          <p:spTgt spid="2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6" dur="500"/>
                                        <p:tgtEl>
                                          <p:spTgt spid="2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9" dur="500"/>
                                        <p:tgtEl>
                                          <p:spTgt spid="2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Picture 2" descr=""/>
          <p:cNvPicPr/>
          <p:nvPr/>
        </p:nvPicPr>
        <p:blipFill>
          <a:blip r:embed="rId1"/>
          <a:stretch/>
        </p:blipFill>
        <p:spPr>
          <a:xfrm>
            <a:off x="6451560" y="3598200"/>
            <a:ext cx="1254240" cy="1029600"/>
          </a:xfrm>
          <a:prstGeom prst="rect">
            <a:avLst/>
          </a:prstGeom>
          <a:ln w="0">
            <a:noFill/>
          </a:ln>
        </p:spPr>
      </p:pic>
      <p:pic>
        <p:nvPicPr>
          <p:cNvPr id="2480" name="Picture 2" descr="Image result for hot icon"/>
          <p:cNvPicPr/>
          <p:nvPr/>
        </p:nvPicPr>
        <p:blipFill>
          <a:blip r:embed="rId2"/>
          <a:stretch/>
        </p:blipFill>
        <p:spPr>
          <a:xfrm>
            <a:off x="8720640" y="3598200"/>
            <a:ext cx="720720" cy="720720"/>
          </a:xfrm>
          <a:prstGeom prst="rect">
            <a:avLst/>
          </a:prstGeom>
          <a:ln w="0">
            <a:noFill/>
          </a:ln>
        </p:spPr>
      </p:pic>
      <p:sp>
        <p:nvSpPr>
          <p:cNvPr id="2481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Caching example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482" name="Line 2"/>
          <p:cNvSpPr/>
          <p:nvPr/>
        </p:nvSpPr>
        <p:spPr>
          <a:xfrm>
            <a:off x="8083440" y="2487600"/>
            <a:ext cx="285480" cy="11448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CustomShape 3"/>
          <p:cNvSpPr/>
          <p:nvPr/>
        </p:nvSpPr>
        <p:spPr>
          <a:xfrm>
            <a:off x="10514160" y="1902240"/>
            <a:ext cx="92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4" name="Line 4"/>
          <p:cNvSpPr/>
          <p:nvPr/>
        </p:nvSpPr>
        <p:spPr>
          <a:xfrm>
            <a:off x="8893080" y="2106720"/>
            <a:ext cx="66600" cy="2761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" name="Line 5"/>
          <p:cNvSpPr/>
          <p:nvPr/>
        </p:nvSpPr>
        <p:spPr>
          <a:xfrm flipH="1">
            <a:off x="9521640" y="2144880"/>
            <a:ext cx="9360" cy="2379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Line 6"/>
          <p:cNvSpPr/>
          <p:nvPr/>
        </p:nvSpPr>
        <p:spPr>
          <a:xfrm flipH="1">
            <a:off x="9978840" y="2306880"/>
            <a:ext cx="133200" cy="2095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" name="Line 7"/>
          <p:cNvSpPr/>
          <p:nvPr/>
        </p:nvSpPr>
        <p:spPr>
          <a:xfrm flipH="1">
            <a:off x="10140840" y="3068640"/>
            <a:ext cx="247320" cy="3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" name="CustomShape 8"/>
          <p:cNvSpPr/>
          <p:nvPr/>
        </p:nvSpPr>
        <p:spPr>
          <a:xfrm>
            <a:off x="8157960" y="2111040"/>
            <a:ext cx="2173680" cy="158004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9" name="CustomShape 9"/>
          <p:cNvSpPr/>
          <p:nvPr/>
        </p:nvSpPr>
        <p:spPr>
          <a:xfrm>
            <a:off x="8877240" y="2432160"/>
            <a:ext cx="924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public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 </a:t>
            </a: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0" name="CustomShape 10"/>
          <p:cNvSpPr/>
          <p:nvPr/>
        </p:nvSpPr>
        <p:spPr>
          <a:xfrm>
            <a:off x="7762680" y="4516560"/>
            <a:ext cx="2964240" cy="1389600"/>
          </a:xfrm>
          <a:custGeom>
            <a:avLst/>
            <a:gdLst/>
            <a:ahLst/>
            <a:rect l="l" t="t" r="r" b="b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1" name="Line 11"/>
          <p:cNvSpPr/>
          <p:nvPr/>
        </p:nvSpPr>
        <p:spPr>
          <a:xfrm flipH="1">
            <a:off x="8197560" y="4780080"/>
            <a:ext cx="855720" cy="4316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" name="Line 12"/>
          <p:cNvSpPr/>
          <p:nvPr/>
        </p:nvSpPr>
        <p:spPr>
          <a:xfrm flipH="1">
            <a:off x="8707320" y="4827600"/>
            <a:ext cx="563400" cy="3938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" name="Line 13"/>
          <p:cNvSpPr/>
          <p:nvPr/>
        </p:nvSpPr>
        <p:spPr>
          <a:xfrm flipH="1">
            <a:off x="9245160" y="4834080"/>
            <a:ext cx="149400" cy="3826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Line 14"/>
          <p:cNvSpPr/>
          <p:nvPr/>
        </p:nvSpPr>
        <p:spPr>
          <a:xfrm>
            <a:off x="9407160" y="3544920"/>
            <a:ext cx="360" cy="106200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" name="CustomShape 15"/>
          <p:cNvSpPr/>
          <p:nvPr/>
        </p:nvSpPr>
        <p:spPr>
          <a:xfrm>
            <a:off x="7775640" y="4357800"/>
            <a:ext cx="1197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institutional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network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6" name="CustomShape 16"/>
          <p:cNvSpPr/>
          <p:nvPr/>
        </p:nvSpPr>
        <p:spPr>
          <a:xfrm>
            <a:off x="9785880" y="4739040"/>
            <a:ext cx="12852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Gbps LAN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7" name="CustomShape 17"/>
          <p:cNvSpPr/>
          <p:nvPr/>
        </p:nvSpPr>
        <p:spPr>
          <a:xfrm>
            <a:off x="9411120" y="3733920"/>
            <a:ext cx="1184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1.54 Mbps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link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8" name="CustomShape 18"/>
          <p:cNvSpPr/>
          <p:nvPr/>
        </p:nvSpPr>
        <p:spPr>
          <a:xfrm>
            <a:off x="3943800" y="4370400"/>
            <a:ext cx="939960" cy="509040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99" name="Group 19"/>
          <p:cNvGrpSpPr/>
          <p:nvPr/>
        </p:nvGrpSpPr>
        <p:grpSpPr>
          <a:xfrm>
            <a:off x="7735680" y="2035440"/>
            <a:ext cx="376560" cy="575280"/>
            <a:chOff x="7735680" y="2035440"/>
            <a:chExt cx="376560" cy="575280"/>
          </a:xfrm>
        </p:grpSpPr>
        <p:sp>
          <p:nvSpPr>
            <p:cNvPr id="2500" name="CustomShape 20"/>
            <p:cNvSpPr/>
            <p:nvPr/>
          </p:nvSpPr>
          <p:spPr>
            <a:xfrm>
              <a:off x="8034840" y="203652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1" name="CustomShape 21"/>
            <p:cNvSpPr/>
            <p:nvPr/>
          </p:nvSpPr>
          <p:spPr>
            <a:xfrm>
              <a:off x="7753320" y="203544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2" name="CustomShape 22"/>
            <p:cNvSpPr/>
            <p:nvPr/>
          </p:nvSpPr>
          <p:spPr>
            <a:xfrm>
              <a:off x="8048880" y="206928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3" name="CustomShape 23"/>
            <p:cNvSpPr/>
            <p:nvPr/>
          </p:nvSpPr>
          <p:spPr>
            <a:xfrm>
              <a:off x="8039160" y="23266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4" name="CustomShape 24"/>
            <p:cNvSpPr/>
            <p:nvPr/>
          </p:nvSpPr>
          <p:spPr>
            <a:xfrm>
              <a:off x="7754760" y="20988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05" name="Group 25"/>
            <p:cNvGrpSpPr/>
            <p:nvPr/>
          </p:nvGrpSpPr>
          <p:grpSpPr>
            <a:xfrm>
              <a:off x="7897680" y="2092680"/>
              <a:ext cx="153000" cy="33840"/>
              <a:chOff x="7897680" y="2092680"/>
              <a:chExt cx="153000" cy="33840"/>
            </a:xfrm>
          </p:grpSpPr>
          <p:sp>
            <p:nvSpPr>
              <p:cNvPr id="2506" name="CustomShape 26"/>
              <p:cNvSpPr/>
              <p:nvPr/>
            </p:nvSpPr>
            <p:spPr>
              <a:xfrm>
                <a:off x="7897680" y="209268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7" name="CustomShape 27"/>
              <p:cNvSpPr/>
              <p:nvPr/>
            </p:nvSpPr>
            <p:spPr>
              <a:xfrm>
                <a:off x="7900920" y="209736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08" name="CustomShape 28"/>
            <p:cNvSpPr/>
            <p:nvPr/>
          </p:nvSpPr>
          <p:spPr>
            <a:xfrm>
              <a:off x="7758000" y="217656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09" name="Group 29"/>
            <p:cNvGrpSpPr/>
            <p:nvPr/>
          </p:nvGrpSpPr>
          <p:grpSpPr>
            <a:xfrm>
              <a:off x="7896240" y="2171880"/>
              <a:ext cx="153000" cy="30600"/>
              <a:chOff x="7896240" y="2171880"/>
              <a:chExt cx="153000" cy="30600"/>
            </a:xfrm>
          </p:grpSpPr>
          <p:sp>
            <p:nvSpPr>
              <p:cNvPr id="2510" name="CustomShape 30"/>
              <p:cNvSpPr/>
              <p:nvPr/>
            </p:nvSpPr>
            <p:spPr>
              <a:xfrm>
                <a:off x="7896240" y="21718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1" name="CustomShape 31"/>
              <p:cNvSpPr/>
              <p:nvPr/>
            </p:nvSpPr>
            <p:spPr>
              <a:xfrm>
                <a:off x="7899120" y="21751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12" name="CustomShape 32"/>
            <p:cNvSpPr/>
            <p:nvPr/>
          </p:nvSpPr>
          <p:spPr>
            <a:xfrm>
              <a:off x="7756560" y="225936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3" name="CustomShape 33"/>
            <p:cNvSpPr/>
            <p:nvPr/>
          </p:nvSpPr>
          <p:spPr>
            <a:xfrm>
              <a:off x="7759800" y="2330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14" name="Group 34"/>
            <p:cNvGrpSpPr/>
            <p:nvPr/>
          </p:nvGrpSpPr>
          <p:grpSpPr>
            <a:xfrm>
              <a:off x="7893000" y="2324520"/>
              <a:ext cx="154440" cy="33840"/>
              <a:chOff x="7893000" y="2324520"/>
              <a:chExt cx="154440" cy="33840"/>
            </a:xfrm>
          </p:grpSpPr>
          <p:sp>
            <p:nvSpPr>
              <p:cNvPr id="2515" name="CustomShape 35"/>
              <p:cNvSpPr/>
              <p:nvPr/>
            </p:nvSpPr>
            <p:spPr>
              <a:xfrm>
                <a:off x="7893000" y="23245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6" name="CustomShape 36"/>
              <p:cNvSpPr/>
              <p:nvPr/>
            </p:nvSpPr>
            <p:spPr>
              <a:xfrm>
                <a:off x="7896240" y="23292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17" name="CustomShape 37"/>
            <p:cNvSpPr/>
            <p:nvPr/>
          </p:nvSpPr>
          <p:spPr>
            <a:xfrm>
              <a:off x="8040240" y="2257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18" name="Group 38"/>
            <p:cNvGrpSpPr/>
            <p:nvPr/>
          </p:nvGrpSpPr>
          <p:grpSpPr>
            <a:xfrm>
              <a:off x="7894440" y="2251440"/>
              <a:ext cx="152640" cy="32400"/>
              <a:chOff x="7894440" y="2251440"/>
              <a:chExt cx="152640" cy="32400"/>
            </a:xfrm>
          </p:grpSpPr>
          <p:sp>
            <p:nvSpPr>
              <p:cNvPr id="2519" name="CustomShape 39"/>
              <p:cNvSpPr/>
              <p:nvPr/>
            </p:nvSpPr>
            <p:spPr>
              <a:xfrm>
                <a:off x="7894440" y="225144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0" name="CustomShape 40"/>
              <p:cNvSpPr/>
              <p:nvPr/>
            </p:nvSpPr>
            <p:spPr>
              <a:xfrm>
                <a:off x="7897680" y="22546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21" name="CustomShape 41"/>
            <p:cNvSpPr/>
            <p:nvPr/>
          </p:nvSpPr>
          <p:spPr>
            <a:xfrm>
              <a:off x="8029440" y="203544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2" name="CustomShape 42"/>
            <p:cNvSpPr/>
            <p:nvPr/>
          </p:nvSpPr>
          <p:spPr>
            <a:xfrm>
              <a:off x="8046360" y="217440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3" name="CustomShape 43"/>
            <p:cNvSpPr/>
            <p:nvPr/>
          </p:nvSpPr>
          <p:spPr>
            <a:xfrm>
              <a:off x="8047440" y="209592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4" name="CustomShape 44"/>
            <p:cNvSpPr/>
            <p:nvPr/>
          </p:nvSpPr>
          <p:spPr>
            <a:xfrm>
              <a:off x="8100720" y="256104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5" name="CustomShape 45"/>
            <p:cNvSpPr/>
            <p:nvPr/>
          </p:nvSpPr>
          <p:spPr>
            <a:xfrm>
              <a:off x="8043840" y="256104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6" name="CustomShape 46"/>
            <p:cNvSpPr/>
            <p:nvPr/>
          </p:nvSpPr>
          <p:spPr>
            <a:xfrm>
              <a:off x="7735680" y="257688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7" name="CustomShape 47"/>
            <p:cNvSpPr/>
            <p:nvPr/>
          </p:nvSpPr>
          <p:spPr>
            <a:xfrm>
              <a:off x="7753320" y="258480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8" name="CustomShape 48"/>
            <p:cNvSpPr/>
            <p:nvPr/>
          </p:nvSpPr>
          <p:spPr>
            <a:xfrm>
              <a:off x="7780320" y="25052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9" name="CustomShape 49"/>
            <p:cNvSpPr/>
            <p:nvPr/>
          </p:nvSpPr>
          <p:spPr>
            <a:xfrm>
              <a:off x="7827840" y="25052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0" name="CustomShape 50"/>
            <p:cNvSpPr/>
            <p:nvPr/>
          </p:nvSpPr>
          <p:spPr>
            <a:xfrm>
              <a:off x="7873920" y="25052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1" name="CustomShape 51"/>
            <p:cNvSpPr/>
            <p:nvPr/>
          </p:nvSpPr>
          <p:spPr>
            <a:xfrm>
              <a:off x="7980120" y="23734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2" name="Group 52"/>
          <p:cNvGrpSpPr/>
          <p:nvPr/>
        </p:nvGrpSpPr>
        <p:grpSpPr>
          <a:xfrm>
            <a:off x="7885800" y="5148360"/>
            <a:ext cx="524520" cy="556200"/>
            <a:chOff x="7885800" y="5148360"/>
            <a:chExt cx="524520" cy="556200"/>
          </a:xfrm>
        </p:grpSpPr>
        <p:pic>
          <p:nvPicPr>
            <p:cNvPr id="2533" name="Picture 173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7885800" y="514836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34" name="CustomShape 53"/>
            <p:cNvSpPr/>
            <p:nvPr/>
          </p:nvSpPr>
          <p:spPr>
            <a:xfrm flipH="1">
              <a:off x="8107560" y="520200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5" name="Group 54"/>
          <p:cNvGrpSpPr/>
          <p:nvPr/>
        </p:nvGrpSpPr>
        <p:grpSpPr>
          <a:xfrm>
            <a:off x="8650080" y="1557720"/>
            <a:ext cx="376560" cy="575280"/>
            <a:chOff x="8650080" y="1557720"/>
            <a:chExt cx="376560" cy="575280"/>
          </a:xfrm>
        </p:grpSpPr>
        <p:sp>
          <p:nvSpPr>
            <p:cNvPr id="2536" name="CustomShape 55"/>
            <p:cNvSpPr/>
            <p:nvPr/>
          </p:nvSpPr>
          <p:spPr>
            <a:xfrm>
              <a:off x="8949240" y="15584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7" name="CustomShape 56"/>
            <p:cNvSpPr/>
            <p:nvPr/>
          </p:nvSpPr>
          <p:spPr>
            <a:xfrm>
              <a:off x="8667720" y="155772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8" name="CustomShape 57"/>
            <p:cNvSpPr/>
            <p:nvPr/>
          </p:nvSpPr>
          <p:spPr>
            <a:xfrm>
              <a:off x="8963280" y="15915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9" name="CustomShape 58"/>
            <p:cNvSpPr/>
            <p:nvPr/>
          </p:nvSpPr>
          <p:spPr>
            <a:xfrm>
              <a:off x="8953560" y="18489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0" name="CustomShape 59"/>
            <p:cNvSpPr/>
            <p:nvPr/>
          </p:nvSpPr>
          <p:spPr>
            <a:xfrm>
              <a:off x="8669160" y="16210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41" name="Group 60"/>
            <p:cNvGrpSpPr/>
            <p:nvPr/>
          </p:nvGrpSpPr>
          <p:grpSpPr>
            <a:xfrm>
              <a:off x="8812080" y="1614960"/>
              <a:ext cx="153000" cy="33840"/>
              <a:chOff x="8812080" y="1614960"/>
              <a:chExt cx="153000" cy="33840"/>
            </a:xfrm>
          </p:grpSpPr>
          <p:sp>
            <p:nvSpPr>
              <p:cNvPr id="2542" name="CustomShape 61"/>
              <p:cNvSpPr/>
              <p:nvPr/>
            </p:nvSpPr>
            <p:spPr>
              <a:xfrm>
                <a:off x="8812080" y="161496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3" name="CustomShape 62"/>
              <p:cNvSpPr/>
              <p:nvPr/>
            </p:nvSpPr>
            <p:spPr>
              <a:xfrm>
                <a:off x="8815320" y="16196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44" name="CustomShape 63"/>
            <p:cNvSpPr/>
            <p:nvPr/>
          </p:nvSpPr>
          <p:spPr>
            <a:xfrm>
              <a:off x="8672400" y="16988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45" name="Group 64"/>
            <p:cNvGrpSpPr/>
            <p:nvPr/>
          </p:nvGrpSpPr>
          <p:grpSpPr>
            <a:xfrm>
              <a:off x="8810640" y="1694160"/>
              <a:ext cx="153000" cy="30600"/>
              <a:chOff x="8810640" y="1694160"/>
              <a:chExt cx="153000" cy="30600"/>
            </a:xfrm>
          </p:grpSpPr>
          <p:sp>
            <p:nvSpPr>
              <p:cNvPr id="2546" name="CustomShape 65"/>
              <p:cNvSpPr/>
              <p:nvPr/>
            </p:nvSpPr>
            <p:spPr>
              <a:xfrm>
                <a:off x="8810640" y="16941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7" name="CustomShape 66"/>
              <p:cNvSpPr/>
              <p:nvPr/>
            </p:nvSpPr>
            <p:spPr>
              <a:xfrm>
                <a:off x="8813520" y="16970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48" name="CustomShape 67"/>
            <p:cNvSpPr/>
            <p:nvPr/>
          </p:nvSpPr>
          <p:spPr>
            <a:xfrm>
              <a:off x="8670960" y="1781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9" name="CustomShape 68"/>
            <p:cNvSpPr/>
            <p:nvPr/>
          </p:nvSpPr>
          <p:spPr>
            <a:xfrm>
              <a:off x="8674200" y="18529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50" name="Group 69"/>
            <p:cNvGrpSpPr/>
            <p:nvPr/>
          </p:nvGrpSpPr>
          <p:grpSpPr>
            <a:xfrm>
              <a:off x="8807400" y="1846440"/>
              <a:ext cx="154440" cy="33840"/>
              <a:chOff x="8807400" y="1846440"/>
              <a:chExt cx="154440" cy="33840"/>
            </a:xfrm>
          </p:grpSpPr>
          <p:sp>
            <p:nvSpPr>
              <p:cNvPr id="2551" name="CustomShape 70"/>
              <p:cNvSpPr/>
              <p:nvPr/>
            </p:nvSpPr>
            <p:spPr>
              <a:xfrm>
                <a:off x="8807400" y="18464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2" name="CustomShape 71"/>
              <p:cNvSpPr/>
              <p:nvPr/>
            </p:nvSpPr>
            <p:spPr>
              <a:xfrm>
                <a:off x="8810640" y="18511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53" name="CustomShape 72"/>
            <p:cNvSpPr/>
            <p:nvPr/>
          </p:nvSpPr>
          <p:spPr>
            <a:xfrm>
              <a:off x="8954640" y="17802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54" name="Group 73"/>
            <p:cNvGrpSpPr/>
            <p:nvPr/>
          </p:nvGrpSpPr>
          <p:grpSpPr>
            <a:xfrm>
              <a:off x="8808840" y="1773720"/>
              <a:ext cx="152640" cy="32400"/>
              <a:chOff x="8808840" y="1773720"/>
              <a:chExt cx="152640" cy="32400"/>
            </a:xfrm>
          </p:grpSpPr>
          <p:sp>
            <p:nvSpPr>
              <p:cNvPr id="2555" name="CustomShape 74"/>
              <p:cNvSpPr/>
              <p:nvPr/>
            </p:nvSpPr>
            <p:spPr>
              <a:xfrm>
                <a:off x="8808840" y="177372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6" name="CustomShape 75"/>
              <p:cNvSpPr/>
              <p:nvPr/>
            </p:nvSpPr>
            <p:spPr>
              <a:xfrm>
                <a:off x="8812080" y="17766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57" name="CustomShape 76"/>
            <p:cNvSpPr/>
            <p:nvPr/>
          </p:nvSpPr>
          <p:spPr>
            <a:xfrm>
              <a:off x="8943840" y="155772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8" name="CustomShape 77"/>
            <p:cNvSpPr/>
            <p:nvPr/>
          </p:nvSpPr>
          <p:spPr>
            <a:xfrm>
              <a:off x="8960760" y="16966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9" name="CustomShape 78"/>
            <p:cNvSpPr/>
            <p:nvPr/>
          </p:nvSpPr>
          <p:spPr>
            <a:xfrm>
              <a:off x="8961840" y="16178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0" name="CustomShape 79"/>
            <p:cNvSpPr/>
            <p:nvPr/>
          </p:nvSpPr>
          <p:spPr>
            <a:xfrm>
              <a:off x="9015120" y="20829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1" name="CustomShape 80"/>
            <p:cNvSpPr/>
            <p:nvPr/>
          </p:nvSpPr>
          <p:spPr>
            <a:xfrm>
              <a:off x="8958240" y="20829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2" name="CustomShape 81"/>
            <p:cNvSpPr/>
            <p:nvPr/>
          </p:nvSpPr>
          <p:spPr>
            <a:xfrm>
              <a:off x="8650080" y="209916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3" name="CustomShape 82"/>
            <p:cNvSpPr/>
            <p:nvPr/>
          </p:nvSpPr>
          <p:spPr>
            <a:xfrm>
              <a:off x="8667720" y="210708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4" name="CustomShape 83"/>
            <p:cNvSpPr/>
            <p:nvPr/>
          </p:nvSpPr>
          <p:spPr>
            <a:xfrm>
              <a:off x="8694720" y="20275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5" name="CustomShape 84"/>
            <p:cNvSpPr/>
            <p:nvPr/>
          </p:nvSpPr>
          <p:spPr>
            <a:xfrm>
              <a:off x="8742240" y="20275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6" name="CustomShape 85"/>
            <p:cNvSpPr/>
            <p:nvPr/>
          </p:nvSpPr>
          <p:spPr>
            <a:xfrm>
              <a:off x="8788320" y="20275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7" name="CustomShape 86"/>
            <p:cNvSpPr/>
            <p:nvPr/>
          </p:nvSpPr>
          <p:spPr>
            <a:xfrm>
              <a:off x="8894520" y="18957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8" name="Group 87"/>
          <p:cNvGrpSpPr/>
          <p:nvPr/>
        </p:nvGrpSpPr>
        <p:grpSpPr>
          <a:xfrm>
            <a:off x="9402840" y="1589400"/>
            <a:ext cx="376560" cy="575280"/>
            <a:chOff x="9402840" y="1589400"/>
            <a:chExt cx="376560" cy="575280"/>
          </a:xfrm>
        </p:grpSpPr>
        <p:sp>
          <p:nvSpPr>
            <p:cNvPr id="2569" name="CustomShape 88"/>
            <p:cNvSpPr/>
            <p:nvPr/>
          </p:nvSpPr>
          <p:spPr>
            <a:xfrm>
              <a:off x="9701640" y="159048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0" name="CustomShape 89"/>
            <p:cNvSpPr/>
            <p:nvPr/>
          </p:nvSpPr>
          <p:spPr>
            <a:xfrm>
              <a:off x="9420120" y="158940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1" name="CustomShape 90"/>
            <p:cNvSpPr/>
            <p:nvPr/>
          </p:nvSpPr>
          <p:spPr>
            <a:xfrm>
              <a:off x="9715680" y="162324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2" name="CustomShape 91"/>
            <p:cNvSpPr/>
            <p:nvPr/>
          </p:nvSpPr>
          <p:spPr>
            <a:xfrm>
              <a:off x="9705960" y="18806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3" name="CustomShape 92"/>
            <p:cNvSpPr/>
            <p:nvPr/>
          </p:nvSpPr>
          <p:spPr>
            <a:xfrm>
              <a:off x="9421920" y="165276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74" name="Group 93"/>
            <p:cNvGrpSpPr/>
            <p:nvPr/>
          </p:nvGrpSpPr>
          <p:grpSpPr>
            <a:xfrm>
              <a:off x="9564480" y="1646640"/>
              <a:ext cx="153000" cy="33840"/>
              <a:chOff x="9564480" y="1646640"/>
              <a:chExt cx="153000" cy="33840"/>
            </a:xfrm>
          </p:grpSpPr>
          <p:sp>
            <p:nvSpPr>
              <p:cNvPr id="2575" name="CustomShape 94"/>
              <p:cNvSpPr/>
              <p:nvPr/>
            </p:nvSpPr>
            <p:spPr>
              <a:xfrm>
                <a:off x="9564480" y="164664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6" name="CustomShape 95"/>
              <p:cNvSpPr/>
              <p:nvPr/>
            </p:nvSpPr>
            <p:spPr>
              <a:xfrm>
                <a:off x="9567720" y="165132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77" name="CustomShape 96"/>
            <p:cNvSpPr/>
            <p:nvPr/>
          </p:nvSpPr>
          <p:spPr>
            <a:xfrm>
              <a:off x="9424800" y="173052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78" name="Group 97"/>
            <p:cNvGrpSpPr/>
            <p:nvPr/>
          </p:nvGrpSpPr>
          <p:grpSpPr>
            <a:xfrm>
              <a:off x="9563040" y="1725840"/>
              <a:ext cx="153000" cy="30600"/>
              <a:chOff x="9563040" y="1725840"/>
              <a:chExt cx="153000" cy="30600"/>
            </a:xfrm>
          </p:grpSpPr>
          <p:sp>
            <p:nvSpPr>
              <p:cNvPr id="2579" name="CustomShape 98"/>
              <p:cNvSpPr/>
              <p:nvPr/>
            </p:nvSpPr>
            <p:spPr>
              <a:xfrm>
                <a:off x="9563040" y="172584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0" name="CustomShape 99"/>
              <p:cNvSpPr/>
              <p:nvPr/>
            </p:nvSpPr>
            <p:spPr>
              <a:xfrm>
                <a:off x="9566280" y="17290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81" name="CustomShape 100"/>
            <p:cNvSpPr/>
            <p:nvPr/>
          </p:nvSpPr>
          <p:spPr>
            <a:xfrm>
              <a:off x="9423360" y="181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2" name="CustomShape 101"/>
            <p:cNvSpPr/>
            <p:nvPr/>
          </p:nvSpPr>
          <p:spPr>
            <a:xfrm>
              <a:off x="9426600" y="1884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83" name="Group 102"/>
            <p:cNvGrpSpPr/>
            <p:nvPr/>
          </p:nvGrpSpPr>
          <p:grpSpPr>
            <a:xfrm>
              <a:off x="9559800" y="1878120"/>
              <a:ext cx="154440" cy="33840"/>
              <a:chOff x="9559800" y="1878120"/>
              <a:chExt cx="154440" cy="33840"/>
            </a:xfrm>
          </p:grpSpPr>
          <p:sp>
            <p:nvSpPr>
              <p:cNvPr id="2584" name="CustomShape 103"/>
              <p:cNvSpPr/>
              <p:nvPr/>
            </p:nvSpPr>
            <p:spPr>
              <a:xfrm>
                <a:off x="9559800" y="18781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5" name="CustomShape 104"/>
              <p:cNvSpPr/>
              <p:nvPr/>
            </p:nvSpPr>
            <p:spPr>
              <a:xfrm>
                <a:off x="9563040" y="18828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86" name="CustomShape 105"/>
            <p:cNvSpPr/>
            <p:nvPr/>
          </p:nvSpPr>
          <p:spPr>
            <a:xfrm>
              <a:off x="9707040" y="18118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87" name="Group 106"/>
            <p:cNvGrpSpPr/>
            <p:nvPr/>
          </p:nvGrpSpPr>
          <p:grpSpPr>
            <a:xfrm>
              <a:off x="9561600" y="1805400"/>
              <a:ext cx="152640" cy="32400"/>
              <a:chOff x="9561600" y="1805400"/>
              <a:chExt cx="152640" cy="32400"/>
            </a:xfrm>
          </p:grpSpPr>
          <p:sp>
            <p:nvSpPr>
              <p:cNvPr id="2588" name="CustomShape 107"/>
              <p:cNvSpPr/>
              <p:nvPr/>
            </p:nvSpPr>
            <p:spPr>
              <a:xfrm>
                <a:off x="9561600" y="180540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9" name="CustomShape 108"/>
              <p:cNvSpPr/>
              <p:nvPr/>
            </p:nvSpPr>
            <p:spPr>
              <a:xfrm>
                <a:off x="9564840" y="18086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90" name="CustomShape 109"/>
            <p:cNvSpPr/>
            <p:nvPr/>
          </p:nvSpPr>
          <p:spPr>
            <a:xfrm>
              <a:off x="9696600" y="158940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1" name="CustomShape 110"/>
            <p:cNvSpPr/>
            <p:nvPr/>
          </p:nvSpPr>
          <p:spPr>
            <a:xfrm>
              <a:off x="9713520" y="172836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2" name="CustomShape 111"/>
            <p:cNvSpPr/>
            <p:nvPr/>
          </p:nvSpPr>
          <p:spPr>
            <a:xfrm>
              <a:off x="9714240" y="164988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3" name="CustomShape 112"/>
            <p:cNvSpPr/>
            <p:nvPr/>
          </p:nvSpPr>
          <p:spPr>
            <a:xfrm>
              <a:off x="9767880" y="211500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4" name="CustomShape 113"/>
            <p:cNvSpPr/>
            <p:nvPr/>
          </p:nvSpPr>
          <p:spPr>
            <a:xfrm>
              <a:off x="9710640" y="211500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5" name="CustomShape 114"/>
            <p:cNvSpPr/>
            <p:nvPr/>
          </p:nvSpPr>
          <p:spPr>
            <a:xfrm>
              <a:off x="9402840" y="213084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6" name="CustomShape 115"/>
            <p:cNvSpPr/>
            <p:nvPr/>
          </p:nvSpPr>
          <p:spPr>
            <a:xfrm>
              <a:off x="9420120" y="213876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7" name="CustomShape 116"/>
            <p:cNvSpPr/>
            <p:nvPr/>
          </p:nvSpPr>
          <p:spPr>
            <a:xfrm>
              <a:off x="9447120" y="205920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8" name="CustomShape 117"/>
            <p:cNvSpPr/>
            <p:nvPr/>
          </p:nvSpPr>
          <p:spPr>
            <a:xfrm>
              <a:off x="9494640" y="205920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9" name="CustomShape 118"/>
            <p:cNvSpPr/>
            <p:nvPr/>
          </p:nvSpPr>
          <p:spPr>
            <a:xfrm>
              <a:off x="9540720" y="205920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0" name="CustomShape 119"/>
            <p:cNvSpPr/>
            <p:nvPr/>
          </p:nvSpPr>
          <p:spPr>
            <a:xfrm>
              <a:off x="9647280" y="192744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01" name="Group 120"/>
          <p:cNvGrpSpPr/>
          <p:nvPr/>
        </p:nvGrpSpPr>
        <p:grpSpPr>
          <a:xfrm>
            <a:off x="10012320" y="1741680"/>
            <a:ext cx="376560" cy="575280"/>
            <a:chOff x="10012320" y="1741680"/>
            <a:chExt cx="376560" cy="575280"/>
          </a:xfrm>
        </p:grpSpPr>
        <p:sp>
          <p:nvSpPr>
            <p:cNvPr id="2602" name="CustomShape 121"/>
            <p:cNvSpPr/>
            <p:nvPr/>
          </p:nvSpPr>
          <p:spPr>
            <a:xfrm>
              <a:off x="10311480" y="174276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3" name="CustomShape 122"/>
            <p:cNvSpPr/>
            <p:nvPr/>
          </p:nvSpPr>
          <p:spPr>
            <a:xfrm>
              <a:off x="10029600" y="174168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4" name="CustomShape 123"/>
            <p:cNvSpPr/>
            <p:nvPr/>
          </p:nvSpPr>
          <p:spPr>
            <a:xfrm>
              <a:off x="10325520" y="177552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5" name="CustomShape 124"/>
            <p:cNvSpPr/>
            <p:nvPr/>
          </p:nvSpPr>
          <p:spPr>
            <a:xfrm>
              <a:off x="10315440" y="2032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6" name="CustomShape 125"/>
            <p:cNvSpPr/>
            <p:nvPr/>
          </p:nvSpPr>
          <p:spPr>
            <a:xfrm>
              <a:off x="10031400" y="18054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07" name="Group 126"/>
            <p:cNvGrpSpPr/>
            <p:nvPr/>
          </p:nvGrpSpPr>
          <p:grpSpPr>
            <a:xfrm>
              <a:off x="10174320" y="1798920"/>
              <a:ext cx="153000" cy="33840"/>
              <a:chOff x="10174320" y="1798920"/>
              <a:chExt cx="153000" cy="33840"/>
            </a:xfrm>
          </p:grpSpPr>
          <p:sp>
            <p:nvSpPr>
              <p:cNvPr id="2608" name="CustomShape 127"/>
              <p:cNvSpPr/>
              <p:nvPr/>
            </p:nvSpPr>
            <p:spPr>
              <a:xfrm>
                <a:off x="10174320" y="179892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9" name="CustomShape 128"/>
              <p:cNvSpPr/>
              <p:nvPr/>
            </p:nvSpPr>
            <p:spPr>
              <a:xfrm>
                <a:off x="10177200" y="180360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10" name="CustomShape 129"/>
            <p:cNvSpPr/>
            <p:nvPr/>
          </p:nvSpPr>
          <p:spPr>
            <a:xfrm>
              <a:off x="10034640" y="188280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11" name="Group 130"/>
            <p:cNvGrpSpPr/>
            <p:nvPr/>
          </p:nvGrpSpPr>
          <p:grpSpPr>
            <a:xfrm>
              <a:off x="10172520" y="1878480"/>
              <a:ext cx="153000" cy="30600"/>
              <a:chOff x="10172520" y="1878480"/>
              <a:chExt cx="153000" cy="30600"/>
            </a:xfrm>
          </p:grpSpPr>
          <p:sp>
            <p:nvSpPr>
              <p:cNvPr id="2612" name="CustomShape 131"/>
              <p:cNvSpPr/>
              <p:nvPr/>
            </p:nvSpPr>
            <p:spPr>
              <a:xfrm>
                <a:off x="10172520" y="18784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3" name="CustomShape 132"/>
              <p:cNvSpPr/>
              <p:nvPr/>
            </p:nvSpPr>
            <p:spPr>
              <a:xfrm>
                <a:off x="10175760" y="188136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14" name="CustomShape 133"/>
            <p:cNvSpPr/>
            <p:nvPr/>
          </p:nvSpPr>
          <p:spPr>
            <a:xfrm>
              <a:off x="10032840" y="1965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5" name="CustomShape 134"/>
            <p:cNvSpPr/>
            <p:nvPr/>
          </p:nvSpPr>
          <p:spPr>
            <a:xfrm>
              <a:off x="10036080" y="20372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16" name="Group 135"/>
            <p:cNvGrpSpPr/>
            <p:nvPr/>
          </p:nvGrpSpPr>
          <p:grpSpPr>
            <a:xfrm>
              <a:off x="10169280" y="2030760"/>
              <a:ext cx="154440" cy="33840"/>
              <a:chOff x="10169280" y="2030760"/>
              <a:chExt cx="154440" cy="33840"/>
            </a:xfrm>
          </p:grpSpPr>
          <p:sp>
            <p:nvSpPr>
              <p:cNvPr id="2617" name="CustomShape 136"/>
              <p:cNvSpPr/>
              <p:nvPr/>
            </p:nvSpPr>
            <p:spPr>
              <a:xfrm>
                <a:off x="10169280" y="203076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8" name="CustomShape 137"/>
              <p:cNvSpPr/>
              <p:nvPr/>
            </p:nvSpPr>
            <p:spPr>
              <a:xfrm>
                <a:off x="10172520" y="203544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19" name="CustomShape 138"/>
            <p:cNvSpPr/>
            <p:nvPr/>
          </p:nvSpPr>
          <p:spPr>
            <a:xfrm>
              <a:off x="10316520" y="19641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20" name="Group 139"/>
            <p:cNvGrpSpPr/>
            <p:nvPr/>
          </p:nvGrpSpPr>
          <p:grpSpPr>
            <a:xfrm>
              <a:off x="10171080" y="1957680"/>
              <a:ext cx="152640" cy="32400"/>
              <a:chOff x="10171080" y="1957680"/>
              <a:chExt cx="152640" cy="32400"/>
            </a:xfrm>
          </p:grpSpPr>
          <p:sp>
            <p:nvSpPr>
              <p:cNvPr id="2621" name="CustomShape 140"/>
              <p:cNvSpPr/>
              <p:nvPr/>
            </p:nvSpPr>
            <p:spPr>
              <a:xfrm>
                <a:off x="10171080" y="195768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2" name="CustomShape 141"/>
              <p:cNvSpPr/>
              <p:nvPr/>
            </p:nvSpPr>
            <p:spPr>
              <a:xfrm>
                <a:off x="10174320" y="19609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23" name="CustomShape 142"/>
            <p:cNvSpPr/>
            <p:nvPr/>
          </p:nvSpPr>
          <p:spPr>
            <a:xfrm>
              <a:off x="10306080" y="174168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4" name="CustomShape 143"/>
            <p:cNvSpPr/>
            <p:nvPr/>
          </p:nvSpPr>
          <p:spPr>
            <a:xfrm>
              <a:off x="10323000" y="188064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5" name="CustomShape 144"/>
            <p:cNvSpPr/>
            <p:nvPr/>
          </p:nvSpPr>
          <p:spPr>
            <a:xfrm>
              <a:off x="10323720" y="180216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6" name="CustomShape 145"/>
            <p:cNvSpPr/>
            <p:nvPr/>
          </p:nvSpPr>
          <p:spPr>
            <a:xfrm>
              <a:off x="10377360" y="226728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7" name="CustomShape 146"/>
            <p:cNvSpPr/>
            <p:nvPr/>
          </p:nvSpPr>
          <p:spPr>
            <a:xfrm>
              <a:off x="10320480" y="226728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8" name="CustomShape 147"/>
            <p:cNvSpPr/>
            <p:nvPr/>
          </p:nvSpPr>
          <p:spPr>
            <a:xfrm>
              <a:off x="10012320" y="228312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9" name="CustomShape 148"/>
            <p:cNvSpPr/>
            <p:nvPr/>
          </p:nvSpPr>
          <p:spPr>
            <a:xfrm>
              <a:off x="10029600" y="229104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0" name="CustomShape 149"/>
            <p:cNvSpPr/>
            <p:nvPr/>
          </p:nvSpPr>
          <p:spPr>
            <a:xfrm>
              <a:off x="10056960" y="22118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1" name="CustomShape 150"/>
            <p:cNvSpPr/>
            <p:nvPr/>
          </p:nvSpPr>
          <p:spPr>
            <a:xfrm>
              <a:off x="10104120" y="22118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2" name="CustomShape 151"/>
            <p:cNvSpPr/>
            <p:nvPr/>
          </p:nvSpPr>
          <p:spPr>
            <a:xfrm>
              <a:off x="10150560" y="22118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3" name="CustomShape 152"/>
            <p:cNvSpPr/>
            <p:nvPr/>
          </p:nvSpPr>
          <p:spPr>
            <a:xfrm>
              <a:off x="10256760" y="20800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34" name="Group 153"/>
          <p:cNvGrpSpPr/>
          <p:nvPr/>
        </p:nvGrpSpPr>
        <p:grpSpPr>
          <a:xfrm>
            <a:off x="10341000" y="2687760"/>
            <a:ext cx="376560" cy="575280"/>
            <a:chOff x="10341000" y="2687760"/>
            <a:chExt cx="376560" cy="575280"/>
          </a:xfrm>
        </p:grpSpPr>
        <p:sp>
          <p:nvSpPr>
            <p:cNvPr id="2635" name="CustomShape 154"/>
            <p:cNvSpPr/>
            <p:nvPr/>
          </p:nvSpPr>
          <p:spPr>
            <a:xfrm>
              <a:off x="10639800" y="26888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6" name="CustomShape 155"/>
            <p:cNvSpPr/>
            <p:nvPr/>
          </p:nvSpPr>
          <p:spPr>
            <a:xfrm>
              <a:off x="10358280" y="268776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7" name="CustomShape 156"/>
            <p:cNvSpPr/>
            <p:nvPr/>
          </p:nvSpPr>
          <p:spPr>
            <a:xfrm>
              <a:off x="10653840" y="27219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8" name="CustomShape 157"/>
            <p:cNvSpPr/>
            <p:nvPr/>
          </p:nvSpPr>
          <p:spPr>
            <a:xfrm>
              <a:off x="10644120" y="29790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9" name="CustomShape 158"/>
            <p:cNvSpPr/>
            <p:nvPr/>
          </p:nvSpPr>
          <p:spPr>
            <a:xfrm>
              <a:off x="10360080" y="27514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40" name="Group 159"/>
            <p:cNvGrpSpPr/>
            <p:nvPr/>
          </p:nvGrpSpPr>
          <p:grpSpPr>
            <a:xfrm>
              <a:off x="10502640" y="2745000"/>
              <a:ext cx="153000" cy="33840"/>
              <a:chOff x="10502640" y="2745000"/>
              <a:chExt cx="153000" cy="33840"/>
            </a:xfrm>
          </p:grpSpPr>
          <p:sp>
            <p:nvSpPr>
              <p:cNvPr id="2641" name="CustomShape 160"/>
              <p:cNvSpPr/>
              <p:nvPr/>
            </p:nvSpPr>
            <p:spPr>
              <a:xfrm>
                <a:off x="10502640" y="274500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2" name="CustomShape 161"/>
              <p:cNvSpPr/>
              <p:nvPr/>
            </p:nvSpPr>
            <p:spPr>
              <a:xfrm>
                <a:off x="10505880" y="27500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43" name="CustomShape 162"/>
            <p:cNvSpPr/>
            <p:nvPr/>
          </p:nvSpPr>
          <p:spPr>
            <a:xfrm>
              <a:off x="10363320" y="28292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44" name="Group 163"/>
            <p:cNvGrpSpPr/>
            <p:nvPr/>
          </p:nvGrpSpPr>
          <p:grpSpPr>
            <a:xfrm>
              <a:off x="10501200" y="2824560"/>
              <a:ext cx="153000" cy="30600"/>
              <a:chOff x="10501200" y="2824560"/>
              <a:chExt cx="153000" cy="30600"/>
            </a:xfrm>
          </p:grpSpPr>
          <p:sp>
            <p:nvSpPr>
              <p:cNvPr id="2645" name="CustomShape 164"/>
              <p:cNvSpPr/>
              <p:nvPr/>
            </p:nvSpPr>
            <p:spPr>
              <a:xfrm>
                <a:off x="10501200" y="28245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6" name="CustomShape 165"/>
              <p:cNvSpPr/>
              <p:nvPr/>
            </p:nvSpPr>
            <p:spPr>
              <a:xfrm>
                <a:off x="10504440" y="28274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47" name="CustomShape 166"/>
            <p:cNvSpPr/>
            <p:nvPr/>
          </p:nvSpPr>
          <p:spPr>
            <a:xfrm>
              <a:off x="10361520" y="291168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8" name="CustomShape 167"/>
            <p:cNvSpPr/>
            <p:nvPr/>
          </p:nvSpPr>
          <p:spPr>
            <a:xfrm>
              <a:off x="10364760" y="298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49" name="Group 168"/>
            <p:cNvGrpSpPr/>
            <p:nvPr/>
          </p:nvGrpSpPr>
          <p:grpSpPr>
            <a:xfrm>
              <a:off x="10497960" y="2976840"/>
              <a:ext cx="154440" cy="33840"/>
              <a:chOff x="10497960" y="2976840"/>
              <a:chExt cx="154440" cy="33840"/>
            </a:xfrm>
          </p:grpSpPr>
          <p:sp>
            <p:nvSpPr>
              <p:cNvPr id="2650" name="CustomShape 169"/>
              <p:cNvSpPr/>
              <p:nvPr/>
            </p:nvSpPr>
            <p:spPr>
              <a:xfrm>
                <a:off x="10497960" y="29768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1" name="CustomShape 170"/>
              <p:cNvSpPr/>
              <p:nvPr/>
            </p:nvSpPr>
            <p:spPr>
              <a:xfrm>
                <a:off x="10501200" y="29815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52" name="CustomShape 171"/>
            <p:cNvSpPr/>
            <p:nvPr/>
          </p:nvSpPr>
          <p:spPr>
            <a:xfrm>
              <a:off x="10645200" y="29102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53" name="Group 172"/>
            <p:cNvGrpSpPr/>
            <p:nvPr/>
          </p:nvGrpSpPr>
          <p:grpSpPr>
            <a:xfrm>
              <a:off x="10499760" y="2903760"/>
              <a:ext cx="152640" cy="32400"/>
              <a:chOff x="10499760" y="2903760"/>
              <a:chExt cx="152640" cy="32400"/>
            </a:xfrm>
          </p:grpSpPr>
          <p:sp>
            <p:nvSpPr>
              <p:cNvPr id="2654" name="CustomShape 173"/>
              <p:cNvSpPr/>
              <p:nvPr/>
            </p:nvSpPr>
            <p:spPr>
              <a:xfrm>
                <a:off x="10499760" y="290376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5" name="CustomShape 174"/>
              <p:cNvSpPr/>
              <p:nvPr/>
            </p:nvSpPr>
            <p:spPr>
              <a:xfrm>
                <a:off x="10503000" y="29070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56" name="CustomShape 175"/>
            <p:cNvSpPr/>
            <p:nvPr/>
          </p:nvSpPr>
          <p:spPr>
            <a:xfrm>
              <a:off x="10634760" y="268776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7" name="CustomShape 176"/>
            <p:cNvSpPr/>
            <p:nvPr/>
          </p:nvSpPr>
          <p:spPr>
            <a:xfrm>
              <a:off x="10651680" y="28270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8" name="CustomShape 177"/>
            <p:cNvSpPr/>
            <p:nvPr/>
          </p:nvSpPr>
          <p:spPr>
            <a:xfrm>
              <a:off x="10652400" y="27482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9" name="CustomShape 178"/>
            <p:cNvSpPr/>
            <p:nvPr/>
          </p:nvSpPr>
          <p:spPr>
            <a:xfrm>
              <a:off x="10706040" y="32133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0" name="CustomShape 179"/>
            <p:cNvSpPr/>
            <p:nvPr/>
          </p:nvSpPr>
          <p:spPr>
            <a:xfrm>
              <a:off x="10648800" y="32133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1" name="CustomShape 180"/>
            <p:cNvSpPr/>
            <p:nvPr/>
          </p:nvSpPr>
          <p:spPr>
            <a:xfrm>
              <a:off x="10341000" y="322920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2" name="CustomShape 181"/>
            <p:cNvSpPr/>
            <p:nvPr/>
          </p:nvSpPr>
          <p:spPr>
            <a:xfrm>
              <a:off x="10358280" y="323712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3" name="CustomShape 182"/>
            <p:cNvSpPr/>
            <p:nvPr/>
          </p:nvSpPr>
          <p:spPr>
            <a:xfrm>
              <a:off x="10385280" y="31579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4" name="CustomShape 183"/>
            <p:cNvSpPr/>
            <p:nvPr/>
          </p:nvSpPr>
          <p:spPr>
            <a:xfrm>
              <a:off x="10432800" y="31579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5" name="CustomShape 184"/>
            <p:cNvSpPr/>
            <p:nvPr/>
          </p:nvSpPr>
          <p:spPr>
            <a:xfrm>
              <a:off x="10478880" y="31579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6" name="CustomShape 185"/>
            <p:cNvSpPr/>
            <p:nvPr/>
          </p:nvSpPr>
          <p:spPr>
            <a:xfrm>
              <a:off x="10585440" y="30261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67" name="Group 186"/>
          <p:cNvGrpSpPr/>
          <p:nvPr/>
        </p:nvGrpSpPr>
        <p:grpSpPr>
          <a:xfrm>
            <a:off x="8397000" y="5170680"/>
            <a:ext cx="524520" cy="556200"/>
            <a:chOff x="8397000" y="5170680"/>
            <a:chExt cx="524520" cy="556200"/>
          </a:xfrm>
        </p:grpSpPr>
        <p:pic>
          <p:nvPicPr>
            <p:cNvPr id="2668" name="Picture 341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8397000" y="517068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69" name="CustomShape 187"/>
            <p:cNvSpPr/>
            <p:nvPr/>
          </p:nvSpPr>
          <p:spPr>
            <a:xfrm flipH="1">
              <a:off x="8618760" y="522432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70" name="Group 188"/>
          <p:cNvGrpSpPr/>
          <p:nvPr/>
        </p:nvGrpSpPr>
        <p:grpSpPr>
          <a:xfrm>
            <a:off x="8921160" y="5159520"/>
            <a:ext cx="524520" cy="556200"/>
            <a:chOff x="8921160" y="5159520"/>
            <a:chExt cx="524520" cy="556200"/>
          </a:xfrm>
        </p:grpSpPr>
        <p:pic>
          <p:nvPicPr>
            <p:cNvPr id="2671" name="Picture 344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8921160" y="515952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72" name="CustomShape 189"/>
            <p:cNvSpPr/>
            <p:nvPr/>
          </p:nvSpPr>
          <p:spPr>
            <a:xfrm flipH="1">
              <a:off x="9142560" y="521316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73" name="Group 190"/>
          <p:cNvGrpSpPr/>
          <p:nvPr/>
        </p:nvGrpSpPr>
        <p:grpSpPr>
          <a:xfrm>
            <a:off x="8967600" y="4437360"/>
            <a:ext cx="888120" cy="465120"/>
            <a:chOff x="8967600" y="4437360"/>
            <a:chExt cx="888120" cy="465120"/>
          </a:xfrm>
        </p:grpSpPr>
        <p:sp>
          <p:nvSpPr>
            <p:cNvPr id="2674" name="CustomShape 191"/>
            <p:cNvSpPr/>
            <p:nvPr/>
          </p:nvSpPr>
          <p:spPr>
            <a:xfrm>
              <a:off x="8967600" y="459864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75" name="CustomShape 192"/>
            <p:cNvSpPr/>
            <p:nvPr/>
          </p:nvSpPr>
          <p:spPr>
            <a:xfrm>
              <a:off x="8967960" y="443736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676" name="Group 193"/>
            <p:cNvGrpSpPr/>
            <p:nvPr/>
          </p:nvGrpSpPr>
          <p:grpSpPr>
            <a:xfrm>
              <a:off x="9099360" y="4475520"/>
              <a:ext cx="624240" cy="220680"/>
              <a:chOff x="9099360" y="4475520"/>
              <a:chExt cx="624240" cy="220680"/>
            </a:xfrm>
          </p:grpSpPr>
          <p:sp>
            <p:nvSpPr>
              <p:cNvPr id="2677" name="CustomShape 194"/>
              <p:cNvSpPr/>
              <p:nvPr/>
            </p:nvSpPr>
            <p:spPr>
              <a:xfrm>
                <a:off x="9116640" y="447552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78" name="CustomShape 195"/>
              <p:cNvSpPr/>
              <p:nvPr/>
            </p:nvSpPr>
            <p:spPr>
              <a:xfrm>
                <a:off x="9504000" y="458172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79" name="CustomShape 196"/>
              <p:cNvSpPr/>
              <p:nvPr/>
            </p:nvSpPr>
            <p:spPr>
              <a:xfrm>
                <a:off x="9099360" y="458172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80" name="CustomShape 197"/>
              <p:cNvSpPr/>
              <p:nvPr/>
            </p:nvSpPr>
            <p:spPr>
              <a:xfrm>
                <a:off x="9174600" y="452952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681" name="Group 198"/>
          <p:cNvGrpSpPr/>
          <p:nvPr/>
        </p:nvGrpSpPr>
        <p:grpSpPr>
          <a:xfrm>
            <a:off x="8988840" y="3095640"/>
            <a:ext cx="888120" cy="465480"/>
            <a:chOff x="8988840" y="3095640"/>
            <a:chExt cx="888120" cy="465480"/>
          </a:xfrm>
        </p:grpSpPr>
        <p:sp>
          <p:nvSpPr>
            <p:cNvPr id="2682" name="CustomShape 199"/>
            <p:cNvSpPr/>
            <p:nvPr/>
          </p:nvSpPr>
          <p:spPr>
            <a:xfrm>
              <a:off x="8988840" y="325728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83" name="CustomShape 200"/>
            <p:cNvSpPr/>
            <p:nvPr/>
          </p:nvSpPr>
          <p:spPr>
            <a:xfrm>
              <a:off x="8989560" y="309564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684" name="Group 201"/>
            <p:cNvGrpSpPr/>
            <p:nvPr/>
          </p:nvGrpSpPr>
          <p:grpSpPr>
            <a:xfrm>
              <a:off x="9120600" y="3134160"/>
              <a:ext cx="624240" cy="220680"/>
              <a:chOff x="9120600" y="3134160"/>
              <a:chExt cx="624240" cy="220680"/>
            </a:xfrm>
          </p:grpSpPr>
          <p:sp>
            <p:nvSpPr>
              <p:cNvPr id="2685" name="CustomShape 202"/>
              <p:cNvSpPr/>
              <p:nvPr/>
            </p:nvSpPr>
            <p:spPr>
              <a:xfrm>
                <a:off x="9138240" y="313416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86" name="CustomShape 203"/>
              <p:cNvSpPr/>
              <p:nvPr/>
            </p:nvSpPr>
            <p:spPr>
              <a:xfrm>
                <a:off x="9525240" y="324036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87" name="CustomShape 204"/>
              <p:cNvSpPr/>
              <p:nvPr/>
            </p:nvSpPr>
            <p:spPr>
              <a:xfrm>
                <a:off x="9120600" y="324036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88" name="CustomShape 205"/>
              <p:cNvSpPr/>
              <p:nvPr/>
            </p:nvSpPr>
            <p:spPr>
              <a:xfrm>
                <a:off x="9196200" y="318816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689" name="CustomShape 206"/>
          <p:cNvSpPr/>
          <p:nvPr/>
        </p:nvSpPr>
        <p:spPr>
          <a:xfrm>
            <a:off x="829800" y="4064040"/>
            <a:ext cx="6402960" cy="22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1080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Performance: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utilization =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.97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LAN utilization: .0015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end-end delay  =  Internet delay +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delay + LAN delay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 2 sec + minutes + usecs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690" name="CustomShape 207"/>
          <p:cNvSpPr/>
          <p:nvPr/>
        </p:nvSpPr>
        <p:spPr>
          <a:xfrm>
            <a:off x="870840" y="1362240"/>
            <a:ext cx="6122880" cy="25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Scenario: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rate: 1.54 Mbps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RTT from institutional router to server: 2 sec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object size: 100K bits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average request rate from browsers to origin servers: 15/sec</a:t>
            </a:r>
            <a:endParaRPr b="0" lang="en-US" sz="2400" spc="-1" strike="noStrike">
              <a:latin typeface="Arial"/>
            </a:endParaRPr>
          </a:p>
          <a:p>
            <a:pPr lvl="1" marL="8002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avg data rate to browsers: 1.50 Mbps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1" name="CustomShape 208"/>
          <p:cNvSpPr/>
          <p:nvPr/>
        </p:nvSpPr>
        <p:spPr>
          <a:xfrm>
            <a:off x="4316400" y="5809680"/>
            <a:ext cx="1118160" cy="590040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2" name="CustomShape 209"/>
          <p:cNvSpPr/>
          <p:nvPr/>
        </p:nvSpPr>
        <p:spPr>
          <a:xfrm>
            <a:off x="4884840" y="4320720"/>
            <a:ext cx="2124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936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problem: </a:t>
            </a: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large queueing delays at high utilization!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93" name="CustomShape 21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6003075-B001-468F-AE94-33C9DF2AED43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0" dur="indefinite" restart="never" nodeType="tmRoot">
          <p:childTnLst>
            <p:seq>
              <p:cTn id="901" dur="indefinite" nodeType="mainSeq">
                <p:childTnLst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06" dur="500"/>
                                        <p:tgtEl>
                                          <p:spTgt spid="2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09" dur="500"/>
                                        <p:tgtEl>
                                          <p:spTgt spid="26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14" dur="500"/>
                                        <p:tgtEl>
                                          <p:spTgt spid="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17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0" dur="500"/>
                                        <p:tgtEl>
                                          <p:spTgt spid="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3"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8" dur="500"/>
                                        <p:tgtEl>
                                          <p:spTgt spid="26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33" dur="500"/>
                                        <p:tgtEl>
                                          <p:spTgt spid="26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36" dur="500"/>
                                        <p:tgtEl>
                                          <p:spTgt spid="26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39" dur="500"/>
                                        <p:tgtEl>
                                          <p:spTgt spid="26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44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CustomShape 1"/>
          <p:cNvSpPr/>
          <p:nvPr/>
        </p:nvSpPr>
        <p:spPr>
          <a:xfrm>
            <a:off x="829800" y="4064040"/>
            <a:ext cx="6402960" cy="22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1080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Performance: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utilization =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.97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LAN utilization: .0015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end-end delay  =  Internet delay +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delay + LAN delay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 2 sec + minutes + usecs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695" name="CustomShape 2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Option 1: buy a faster access link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6" name="Line 3"/>
          <p:cNvSpPr/>
          <p:nvPr/>
        </p:nvSpPr>
        <p:spPr>
          <a:xfrm>
            <a:off x="8083440" y="2487600"/>
            <a:ext cx="285480" cy="11448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7" name="CustomShape 4"/>
          <p:cNvSpPr/>
          <p:nvPr/>
        </p:nvSpPr>
        <p:spPr>
          <a:xfrm>
            <a:off x="10514160" y="1902240"/>
            <a:ext cx="92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8" name="Line 5"/>
          <p:cNvSpPr/>
          <p:nvPr/>
        </p:nvSpPr>
        <p:spPr>
          <a:xfrm>
            <a:off x="8893080" y="2106720"/>
            <a:ext cx="66600" cy="2761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9" name="Line 6"/>
          <p:cNvSpPr/>
          <p:nvPr/>
        </p:nvSpPr>
        <p:spPr>
          <a:xfrm flipH="1">
            <a:off x="9521640" y="2144880"/>
            <a:ext cx="9360" cy="2379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Line 7"/>
          <p:cNvSpPr/>
          <p:nvPr/>
        </p:nvSpPr>
        <p:spPr>
          <a:xfrm flipH="1">
            <a:off x="9978840" y="2306880"/>
            <a:ext cx="133200" cy="2095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Line 8"/>
          <p:cNvSpPr/>
          <p:nvPr/>
        </p:nvSpPr>
        <p:spPr>
          <a:xfrm flipH="1">
            <a:off x="10140840" y="3068640"/>
            <a:ext cx="247320" cy="3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2" name="CustomShape 9"/>
          <p:cNvSpPr/>
          <p:nvPr/>
        </p:nvSpPr>
        <p:spPr>
          <a:xfrm>
            <a:off x="8157960" y="2111040"/>
            <a:ext cx="2173680" cy="158004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CustomShape 10"/>
          <p:cNvSpPr/>
          <p:nvPr/>
        </p:nvSpPr>
        <p:spPr>
          <a:xfrm>
            <a:off x="8877240" y="2432160"/>
            <a:ext cx="924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public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 </a:t>
            </a: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04" name="CustomShape 11"/>
          <p:cNvSpPr/>
          <p:nvPr/>
        </p:nvSpPr>
        <p:spPr>
          <a:xfrm>
            <a:off x="7762680" y="4516560"/>
            <a:ext cx="2964240" cy="1389600"/>
          </a:xfrm>
          <a:custGeom>
            <a:avLst/>
            <a:gdLst/>
            <a:ahLst/>
            <a:rect l="l" t="t" r="r" b="b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5" name="Line 12"/>
          <p:cNvSpPr/>
          <p:nvPr/>
        </p:nvSpPr>
        <p:spPr>
          <a:xfrm flipH="1">
            <a:off x="8197560" y="4780080"/>
            <a:ext cx="855720" cy="4316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6" name="Line 13"/>
          <p:cNvSpPr/>
          <p:nvPr/>
        </p:nvSpPr>
        <p:spPr>
          <a:xfrm flipH="1">
            <a:off x="8707320" y="4827600"/>
            <a:ext cx="563400" cy="3938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Line 14"/>
          <p:cNvSpPr/>
          <p:nvPr/>
        </p:nvSpPr>
        <p:spPr>
          <a:xfrm flipH="1">
            <a:off x="9245160" y="4834080"/>
            <a:ext cx="149400" cy="3826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8" name="Line 15"/>
          <p:cNvSpPr/>
          <p:nvPr/>
        </p:nvSpPr>
        <p:spPr>
          <a:xfrm>
            <a:off x="9407160" y="3544920"/>
            <a:ext cx="360" cy="106200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9" name="CustomShape 16"/>
          <p:cNvSpPr/>
          <p:nvPr/>
        </p:nvSpPr>
        <p:spPr>
          <a:xfrm>
            <a:off x="7775640" y="4357800"/>
            <a:ext cx="1197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institutional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network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10" name="CustomShape 17"/>
          <p:cNvSpPr/>
          <p:nvPr/>
        </p:nvSpPr>
        <p:spPr>
          <a:xfrm>
            <a:off x="9785880" y="4739040"/>
            <a:ext cx="12852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Gbps LAN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11" name="CustomShape 18"/>
          <p:cNvSpPr/>
          <p:nvPr/>
        </p:nvSpPr>
        <p:spPr>
          <a:xfrm>
            <a:off x="9411120" y="3733920"/>
            <a:ext cx="1184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1.54 Mbps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link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712" name="Group 19"/>
          <p:cNvGrpSpPr/>
          <p:nvPr/>
        </p:nvGrpSpPr>
        <p:grpSpPr>
          <a:xfrm>
            <a:off x="7735680" y="2035440"/>
            <a:ext cx="376560" cy="575280"/>
            <a:chOff x="7735680" y="2035440"/>
            <a:chExt cx="376560" cy="575280"/>
          </a:xfrm>
        </p:grpSpPr>
        <p:sp>
          <p:nvSpPr>
            <p:cNvPr id="2713" name="CustomShape 20"/>
            <p:cNvSpPr/>
            <p:nvPr/>
          </p:nvSpPr>
          <p:spPr>
            <a:xfrm>
              <a:off x="8034840" y="203652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4" name="CustomShape 21"/>
            <p:cNvSpPr/>
            <p:nvPr/>
          </p:nvSpPr>
          <p:spPr>
            <a:xfrm>
              <a:off x="7753320" y="203544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5" name="CustomShape 22"/>
            <p:cNvSpPr/>
            <p:nvPr/>
          </p:nvSpPr>
          <p:spPr>
            <a:xfrm>
              <a:off x="8048880" y="206928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6" name="CustomShape 23"/>
            <p:cNvSpPr/>
            <p:nvPr/>
          </p:nvSpPr>
          <p:spPr>
            <a:xfrm>
              <a:off x="8039160" y="23266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7" name="CustomShape 24"/>
            <p:cNvSpPr/>
            <p:nvPr/>
          </p:nvSpPr>
          <p:spPr>
            <a:xfrm>
              <a:off x="7754760" y="20988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18" name="Group 25"/>
            <p:cNvGrpSpPr/>
            <p:nvPr/>
          </p:nvGrpSpPr>
          <p:grpSpPr>
            <a:xfrm>
              <a:off x="7897680" y="2092680"/>
              <a:ext cx="153000" cy="33840"/>
              <a:chOff x="7897680" y="2092680"/>
              <a:chExt cx="153000" cy="33840"/>
            </a:xfrm>
          </p:grpSpPr>
          <p:sp>
            <p:nvSpPr>
              <p:cNvPr id="2719" name="CustomShape 26"/>
              <p:cNvSpPr/>
              <p:nvPr/>
            </p:nvSpPr>
            <p:spPr>
              <a:xfrm>
                <a:off x="7897680" y="209268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0" name="CustomShape 27"/>
              <p:cNvSpPr/>
              <p:nvPr/>
            </p:nvSpPr>
            <p:spPr>
              <a:xfrm>
                <a:off x="7900920" y="209736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21" name="CustomShape 28"/>
            <p:cNvSpPr/>
            <p:nvPr/>
          </p:nvSpPr>
          <p:spPr>
            <a:xfrm>
              <a:off x="7758000" y="217656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22" name="Group 29"/>
            <p:cNvGrpSpPr/>
            <p:nvPr/>
          </p:nvGrpSpPr>
          <p:grpSpPr>
            <a:xfrm>
              <a:off x="7896240" y="2171880"/>
              <a:ext cx="153000" cy="30600"/>
              <a:chOff x="7896240" y="2171880"/>
              <a:chExt cx="153000" cy="30600"/>
            </a:xfrm>
          </p:grpSpPr>
          <p:sp>
            <p:nvSpPr>
              <p:cNvPr id="2723" name="CustomShape 30"/>
              <p:cNvSpPr/>
              <p:nvPr/>
            </p:nvSpPr>
            <p:spPr>
              <a:xfrm>
                <a:off x="7896240" y="21718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4" name="CustomShape 31"/>
              <p:cNvSpPr/>
              <p:nvPr/>
            </p:nvSpPr>
            <p:spPr>
              <a:xfrm>
                <a:off x="7899120" y="21751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25" name="CustomShape 32"/>
            <p:cNvSpPr/>
            <p:nvPr/>
          </p:nvSpPr>
          <p:spPr>
            <a:xfrm>
              <a:off x="7756560" y="225936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6" name="CustomShape 33"/>
            <p:cNvSpPr/>
            <p:nvPr/>
          </p:nvSpPr>
          <p:spPr>
            <a:xfrm>
              <a:off x="7759800" y="2330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27" name="Group 34"/>
            <p:cNvGrpSpPr/>
            <p:nvPr/>
          </p:nvGrpSpPr>
          <p:grpSpPr>
            <a:xfrm>
              <a:off x="7893000" y="2324520"/>
              <a:ext cx="154440" cy="33840"/>
              <a:chOff x="7893000" y="2324520"/>
              <a:chExt cx="154440" cy="33840"/>
            </a:xfrm>
          </p:grpSpPr>
          <p:sp>
            <p:nvSpPr>
              <p:cNvPr id="2728" name="CustomShape 35"/>
              <p:cNvSpPr/>
              <p:nvPr/>
            </p:nvSpPr>
            <p:spPr>
              <a:xfrm>
                <a:off x="7893000" y="23245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9" name="CustomShape 36"/>
              <p:cNvSpPr/>
              <p:nvPr/>
            </p:nvSpPr>
            <p:spPr>
              <a:xfrm>
                <a:off x="7896240" y="23292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30" name="CustomShape 37"/>
            <p:cNvSpPr/>
            <p:nvPr/>
          </p:nvSpPr>
          <p:spPr>
            <a:xfrm>
              <a:off x="8040240" y="2257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31" name="Group 38"/>
            <p:cNvGrpSpPr/>
            <p:nvPr/>
          </p:nvGrpSpPr>
          <p:grpSpPr>
            <a:xfrm>
              <a:off x="7894440" y="2251440"/>
              <a:ext cx="152640" cy="32400"/>
              <a:chOff x="7894440" y="2251440"/>
              <a:chExt cx="152640" cy="32400"/>
            </a:xfrm>
          </p:grpSpPr>
          <p:sp>
            <p:nvSpPr>
              <p:cNvPr id="2732" name="CustomShape 39"/>
              <p:cNvSpPr/>
              <p:nvPr/>
            </p:nvSpPr>
            <p:spPr>
              <a:xfrm>
                <a:off x="7894440" y="225144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3" name="CustomShape 40"/>
              <p:cNvSpPr/>
              <p:nvPr/>
            </p:nvSpPr>
            <p:spPr>
              <a:xfrm>
                <a:off x="7897680" y="22546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34" name="CustomShape 41"/>
            <p:cNvSpPr/>
            <p:nvPr/>
          </p:nvSpPr>
          <p:spPr>
            <a:xfrm>
              <a:off x="8029440" y="203544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5" name="CustomShape 42"/>
            <p:cNvSpPr/>
            <p:nvPr/>
          </p:nvSpPr>
          <p:spPr>
            <a:xfrm>
              <a:off x="8046360" y="217440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6" name="CustomShape 43"/>
            <p:cNvSpPr/>
            <p:nvPr/>
          </p:nvSpPr>
          <p:spPr>
            <a:xfrm>
              <a:off x="8047440" y="209592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7" name="CustomShape 44"/>
            <p:cNvSpPr/>
            <p:nvPr/>
          </p:nvSpPr>
          <p:spPr>
            <a:xfrm>
              <a:off x="8100720" y="256104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8" name="CustomShape 45"/>
            <p:cNvSpPr/>
            <p:nvPr/>
          </p:nvSpPr>
          <p:spPr>
            <a:xfrm>
              <a:off x="8043840" y="256104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9" name="CustomShape 46"/>
            <p:cNvSpPr/>
            <p:nvPr/>
          </p:nvSpPr>
          <p:spPr>
            <a:xfrm>
              <a:off x="7735680" y="257688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CustomShape 47"/>
            <p:cNvSpPr/>
            <p:nvPr/>
          </p:nvSpPr>
          <p:spPr>
            <a:xfrm>
              <a:off x="7753320" y="258480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1" name="CustomShape 48"/>
            <p:cNvSpPr/>
            <p:nvPr/>
          </p:nvSpPr>
          <p:spPr>
            <a:xfrm>
              <a:off x="7780320" y="25052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2" name="CustomShape 49"/>
            <p:cNvSpPr/>
            <p:nvPr/>
          </p:nvSpPr>
          <p:spPr>
            <a:xfrm>
              <a:off x="7827840" y="25052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3" name="CustomShape 50"/>
            <p:cNvSpPr/>
            <p:nvPr/>
          </p:nvSpPr>
          <p:spPr>
            <a:xfrm>
              <a:off x="7873920" y="25052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4" name="CustomShape 51"/>
            <p:cNvSpPr/>
            <p:nvPr/>
          </p:nvSpPr>
          <p:spPr>
            <a:xfrm>
              <a:off x="7980120" y="23734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45" name="Group 52"/>
          <p:cNvGrpSpPr/>
          <p:nvPr/>
        </p:nvGrpSpPr>
        <p:grpSpPr>
          <a:xfrm>
            <a:off x="7885800" y="5148360"/>
            <a:ext cx="524520" cy="556200"/>
            <a:chOff x="7885800" y="5148360"/>
            <a:chExt cx="524520" cy="556200"/>
          </a:xfrm>
        </p:grpSpPr>
        <p:pic>
          <p:nvPicPr>
            <p:cNvPr id="2746" name="Picture 173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885800" y="514836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47" name="CustomShape 53"/>
            <p:cNvSpPr/>
            <p:nvPr/>
          </p:nvSpPr>
          <p:spPr>
            <a:xfrm flipH="1">
              <a:off x="8107560" y="520200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48" name="Group 54"/>
          <p:cNvGrpSpPr/>
          <p:nvPr/>
        </p:nvGrpSpPr>
        <p:grpSpPr>
          <a:xfrm>
            <a:off x="8650080" y="1557720"/>
            <a:ext cx="376560" cy="575280"/>
            <a:chOff x="8650080" y="1557720"/>
            <a:chExt cx="376560" cy="575280"/>
          </a:xfrm>
        </p:grpSpPr>
        <p:sp>
          <p:nvSpPr>
            <p:cNvPr id="2749" name="CustomShape 55"/>
            <p:cNvSpPr/>
            <p:nvPr/>
          </p:nvSpPr>
          <p:spPr>
            <a:xfrm>
              <a:off x="8949240" y="15584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0" name="CustomShape 56"/>
            <p:cNvSpPr/>
            <p:nvPr/>
          </p:nvSpPr>
          <p:spPr>
            <a:xfrm>
              <a:off x="8667720" y="155772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1" name="CustomShape 57"/>
            <p:cNvSpPr/>
            <p:nvPr/>
          </p:nvSpPr>
          <p:spPr>
            <a:xfrm>
              <a:off x="8963280" y="15915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2" name="CustomShape 58"/>
            <p:cNvSpPr/>
            <p:nvPr/>
          </p:nvSpPr>
          <p:spPr>
            <a:xfrm>
              <a:off x="8953560" y="18489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3" name="CustomShape 59"/>
            <p:cNvSpPr/>
            <p:nvPr/>
          </p:nvSpPr>
          <p:spPr>
            <a:xfrm>
              <a:off x="8669160" y="16210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54" name="Group 60"/>
            <p:cNvGrpSpPr/>
            <p:nvPr/>
          </p:nvGrpSpPr>
          <p:grpSpPr>
            <a:xfrm>
              <a:off x="8812080" y="1614960"/>
              <a:ext cx="153000" cy="33840"/>
              <a:chOff x="8812080" y="1614960"/>
              <a:chExt cx="153000" cy="33840"/>
            </a:xfrm>
          </p:grpSpPr>
          <p:sp>
            <p:nvSpPr>
              <p:cNvPr id="2755" name="CustomShape 61"/>
              <p:cNvSpPr/>
              <p:nvPr/>
            </p:nvSpPr>
            <p:spPr>
              <a:xfrm>
                <a:off x="8812080" y="161496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6" name="CustomShape 62"/>
              <p:cNvSpPr/>
              <p:nvPr/>
            </p:nvSpPr>
            <p:spPr>
              <a:xfrm>
                <a:off x="8815320" y="16196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57" name="CustomShape 63"/>
            <p:cNvSpPr/>
            <p:nvPr/>
          </p:nvSpPr>
          <p:spPr>
            <a:xfrm>
              <a:off x="8672400" y="16988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58" name="Group 64"/>
            <p:cNvGrpSpPr/>
            <p:nvPr/>
          </p:nvGrpSpPr>
          <p:grpSpPr>
            <a:xfrm>
              <a:off x="8810640" y="1694160"/>
              <a:ext cx="153000" cy="30600"/>
              <a:chOff x="8810640" y="1694160"/>
              <a:chExt cx="153000" cy="30600"/>
            </a:xfrm>
          </p:grpSpPr>
          <p:sp>
            <p:nvSpPr>
              <p:cNvPr id="2759" name="CustomShape 65"/>
              <p:cNvSpPr/>
              <p:nvPr/>
            </p:nvSpPr>
            <p:spPr>
              <a:xfrm>
                <a:off x="8810640" y="16941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0" name="CustomShape 66"/>
              <p:cNvSpPr/>
              <p:nvPr/>
            </p:nvSpPr>
            <p:spPr>
              <a:xfrm>
                <a:off x="8813520" y="16970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61" name="CustomShape 67"/>
            <p:cNvSpPr/>
            <p:nvPr/>
          </p:nvSpPr>
          <p:spPr>
            <a:xfrm>
              <a:off x="8670960" y="1781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2" name="CustomShape 68"/>
            <p:cNvSpPr/>
            <p:nvPr/>
          </p:nvSpPr>
          <p:spPr>
            <a:xfrm>
              <a:off x="8674200" y="18529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63" name="Group 69"/>
            <p:cNvGrpSpPr/>
            <p:nvPr/>
          </p:nvGrpSpPr>
          <p:grpSpPr>
            <a:xfrm>
              <a:off x="8807400" y="1846440"/>
              <a:ext cx="154440" cy="33840"/>
              <a:chOff x="8807400" y="1846440"/>
              <a:chExt cx="154440" cy="33840"/>
            </a:xfrm>
          </p:grpSpPr>
          <p:sp>
            <p:nvSpPr>
              <p:cNvPr id="2764" name="CustomShape 70"/>
              <p:cNvSpPr/>
              <p:nvPr/>
            </p:nvSpPr>
            <p:spPr>
              <a:xfrm>
                <a:off x="8807400" y="18464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5" name="CustomShape 71"/>
              <p:cNvSpPr/>
              <p:nvPr/>
            </p:nvSpPr>
            <p:spPr>
              <a:xfrm>
                <a:off x="8810640" y="18511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66" name="CustomShape 72"/>
            <p:cNvSpPr/>
            <p:nvPr/>
          </p:nvSpPr>
          <p:spPr>
            <a:xfrm>
              <a:off x="8954640" y="17802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67" name="Group 73"/>
            <p:cNvGrpSpPr/>
            <p:nvPr/>
          </p:nvGrpSpPr>
          <p:grpSpPr>
            <a:xfrm>
              <a:off x="8808840" y="1773720"/>
              <a:ext cx="152640" cy="32400"/>
              <a:chOff x="8808840" y="1773720"/>
              <a:chExt cx="152640" cy="32400"/>
            </a:xfrm>
          </p:grpSpPr>
          <p:sp>
            <p:nvSpPr>
              <p:cNvPr id="2768" name="CustomShape 74"/>
              <p:cNvSpPr/>
              <p:nvPr/>
            </p:nvSpPr>
            <p:spPr>
              <a:xfrm>
                <a:off x="8808840" y="177372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9" name="CustomShape 75"/>
              <p:cNvSpPr/>
              <p:nvPr/>
            </p:nvSpPr>
            <p:spPr>
              <a:xfrm>
                <a:off x="8812080" y="17766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70" name="CustomShape 76"/>
            <p:cNvSpPr/>
            <p:nvPr/>
          </p:nvSpPr>
          <p:spPr>
            <a:xfrm>
              <a:off x="8943840" y="155772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1" name="CustomShape 77"/>
            <p:cNvSpPr/>
            <p:nvPr/>
          </p:nvSpPr>
          <p:spPr>
            <a:xfrm>
              <a:off x="8960760" y="16966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2" name="CustomShape 78"/>
            <p:cNvSpPr/>
            <p:nvPr/>
          </p:nvSpPr>
          <p:spPr>
            <a:xfrm>
              <a:off x="8961840" y="16178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3" name="CustomShape 79"/>
            <p:cNvSpPr/>
            <p:nvPr/>
          </p:nvSpPr>
          <p:spPr>
            <a:xfrm>
              <a:off x="9015120" y="20829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4" name="CustomShape 80"/>
            <p:cNvSpPr/>
            <p:nvPr/>
          </p:nvSpPr>
          <p:spPr>
            <a:xfrm>
              <a:off x="8958240" y="20829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5" name="CustomShape 81"/>
            <p:cNvSpPr/>
            <p:nvPr/>
          </p:nvSpPr>
          <p:spPr>
            <a:xfrm>
              <a:off x="8650080" y="209916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6" name="CustomShape 82"/>
            <p:cNvSpPr/>
            <p:nvPr/>
          </p:nvSpPr>
          <p:spPr>
            <a:xfrm>
              <a:off x="8667720" y="210708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7" name="CustomShape 83"/>
            <p:cNvSpPr/>
            <p:nvPr/>
          </p:nvSpPr>
          <p:spPr>
            <a:xfrm>
              <a:off x="8694720" y="20275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8" name="CustomShape 84"/>
            <p:cNvSpPr/>
            <p:nvPr/>
          </p:nvSpPr>
          <p:spPr>
            <a:xfrm>
              <a:off x="8742240" y="20275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9" name="CustomShape 85"/>
            <p:cNvSpPr/>
            <p:nvPr/>
          </p:nvSpPr>
          <p:spPr>
            <a:xfrm>
              <a:off x="8788320" y="20275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0" name="CustomShape 86"/>
            <p:cNvSpPr/>
            <p:nvPr/>
          </p:nvSpPr>
          <p:spPr>
            <a:xfrm>
              <a:off x="8894520" y="18957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81" name="Group 87"/>
          <p:cNvGrpSpPr/>
          <p:nvPr/>
        </p:nvGrpSpPr>
        <p:grpSpPr>
          <a:xfrm>
            <a:off x="9402840" y="1589400"/>
            <a:ext cx="376560" cy="575280"/>
            <a:chOff x="9402840" y="1589400"/>
            <a:chExt cx="376560" cy="575280"/>
          </a:xfrm>
        </p:grpSpPr>
        <p:sp>
          <p:nvSpPr>
            <p:cNvPr id="2782" name="CustomShape 88"/>
            <p:cNvSpPr/>
            <p:nvPr/>
          </p:nvSpPr>
          <p:spPr>
            <a:xfrm>
              <a:off x="9701640" y="159048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3" name="CustomShape 89"/>
            <p:cNvSpPr/>
            <p:nvPr/>
          </p:nvSpPr>
          <p:spPr>
            <a:xfrm>
              <a:off x="9420120" y="158940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4" name="CustomShape 90"/>
            <p:cNvSpPr/>
            <p:nvPr/>
          </p:nvSpPr>
          <p:spPr>
            <a:xfrm>
              <a:off x="9715680" y="162324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5" name="CustomShape 91"/>
            <p:cNvSpPr/>
            <p:nvPr/>
          </p:nvSpPr>
          <p:spPr>
            <a:xfrm>
              <a:off x="9705960" y="18806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6" name="CustomShape 92"/>
            <p:cNvSpPr/>
            <p:nvPr/>
          </p:nvSpPr>
          <p:spPr>
            <a:xfrm>
              <a:off x="9421920" y="165276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87" name="Group 93"/>
            <p:cNvGrpSpPr/>
            <p:nvPr/>
          </p:nvGrpSpPr>
          <p:grpSpPr>
            <a:xfrm>
              <a:off x="9564480" y="1646640"/>
              <a:ext cx="153000" cy="33840"/>
              <a:chOff x="9564480" y="1646640"/>
              <a:chExt cx="153000" cy="33840"/>
            </a:xfrm>
          </p:grpSpPr>
          <p:sp>
            <p:nvSpPr>
              <p:cNvPr id="2788" name="CustomShape 94"/>
              <p:cNvSpPr/>
              <p:nvPr/>
            </p:nvSpPr>
            <p:spPr>
              <a:xfrm>
                <a:off x="9564480" y="164664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9" name="CustomShape 95"/>
              <p:cNvSpPr/>
              <p:nvPr/>
            </p:nvSpPr>
            <p:spPr>
              <a:xfrm>
                <a:off x="9567720" y="165132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90" name="CustomShape 96"/>
            <p:cNvSpPr/>
            <p:nvPr/>
          </p:nvSpPr>
          <p:spPr>
            <a:xfrm>
              <a:off x="9424800" y="173052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91" name="Group 97"/>
            <p:cNvGrpSpPr/>
            <p:nvPr/>
          </p:nvGrpSpPr>
          <p:grpSpPr>
            <a:xfrm>
              <a:off x="9563040" y="1725840"/>
              <a:ext cx="153000" cy="30600"/>
              <a:chOff x="9563040" y="1725840"/>
              <a:chExt cx="153000" cy="30600"/>
            </a:xfrm>
          </p:grpSpPr>
          <p:sp>
            <p:nvSpPr>
              <p:cNvPr id="2792" name="CustomShape 98"/>
              <p:cNvSpPr/>
              <p:nvPr/>
            </p:nvSpPr>
            <p:spPr>
              <a:xfrm>
                <a:off x="9563040" y="172584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3" name="CustomShape 99"/>
              <p:cNvSpPr/>
              <p:nvPr/>
            </p:nvSpPr>
            <p:spPr>
              <a:xfrm>
                <a:off x="9566280" y="17290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94" name="CustomShape 100"/>
            <p:cNvSpPr/>
            <p:nvPr/>
          </p:nvSpPr>
          <p:spPr>
            <a:xfrm>
              <a:off x="9423360" y="181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5" name="CustomShape 101"/>
            <p:cNvSpPr/>
            <p:nvPr/>
          </p:nvSpPr>
          <p:spPr>
            <a:xfrm>
              <a:off x="9426600" y="1884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96" name="Group 102"/>
            <p:cNvGrpSpPr/>
            <p:nvPr/>
          </p:nvGrpSpPr>
          <p:grpSpPr>
            <a:xfrm>
              <a:off x="9559800" y="1878120"/>
              <a:ext cx="154440" cy="33840"/>
              <a:chOff x="9559800" y="1878120"/>
              <a:chExt cx="154440" cy="33840"/>
            </a:xfrm>
          </p:grpSpPr>
          <p:sp>
            <p:nvSpPr>
              <p:cNvPr id="2797" name="CustomShape 103"/>
              <p:cNvSpPr/>
              <p:nvPr/>
            </p:nvSpPr>
            <p:spPr>
              <a:xfrm>
                <a:off x="9559800" y="18781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8" name="CustomShape 104"/>
              <p:cNvSpPr/>
              <p:nvPr/>
            </p:nvSpPr>
            <p:spPr>
              <a:xfrm>
                <a:off x="9563040" y="18828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99" name="CustomShape 105"/>
            <p:cNvSpPr/>
            <p:nvPr/>
          </p:nvSpPr>
          <p:spPr>
            <a:xfrm>
              <a:off x="9707040" y="18118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00" name="Group 106"/>
            <p:cNvGrpSpPr/>
            <p:nvPr/>
          </p:nvGrpSpPr>
          <p:grpSpPr>
            <a:xfrm>
              <a:off x="9561600" y="1805400"/>
              <a:ext cx="152640" cy="32400"/>
              <a:chOff x="9561600" y="1805400"/>
              <a:chExt cx="152640" cy="32400"/>
            </a:xfrm>
          </p:grpSpPr>
          <p:sp>
            <p:nvSpPr>
              <p:cNvPr id="2801" name="CustomShape 107"/>
              <p:cNvSpPr/>
              <p:nvPr/>
            </p:nvSpPr>
            <p:spPr>
              <a:xfrm>
                <a:off x="9561600" y="180540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2" name="CustomShape 108"/>
              <p:cNvSpPr/>
              <p:nvPr/>
            </p:nvSpPr>
            <p:spPr>
              <a:xfrm>
                <a:off x="9564840" y="18086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03" name="CustomShape 109"/>
            <p:cNvSpPr/>
            <p:nvPr/>
          </p:nvSpPr>
          <p:spPr>
            <a:xfrm>
              <a:off x="9696600" y="158940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4" name="CustomShape 110"/>
            <p:cNvSpPr/>
            <p:nvPr/>
          </p:nvSpPr>
          <p:spPr>
            <a:xfrm>
              <a:off x="9713520" y="172836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5" name="CustomShape 111"/>
            <p:cNvSpPr/>
            <p:nvPr/>
          </p:nvSpPr>
          <p:spPr>
            <a:xfrm>
              <a:off x="9714240" y="164988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6" name="CustomShape 112"/>
            <p:cNvSpPr/>
            <p:nvPr/>
          </p:nvSpPr>
          <p:spPr>
            <a:xfrm>
              <a:off x="9767880" y="211500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7" name="CustomShape 113"/>
            <p:cNvSpPr/>
            <p:nvPr/>
          </p:nvSpPr>
          <p:spPr>
            <a:xfrm>
              <a:off x="9710640" y="211500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8" name="CustomShape 114"/>
            <p:cNvSpPr/>
            <p:nvPr/>
          </p:nvSpPr>
          <p:spPr>
            <a:xfrm>
              <a:off x="9402840" y="213084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9" name="CustomShape 115"/>
            <p:cNvSpPr/>
            <p:nvPr/>
          </p:nvSpPr>
          <p:spPr>
            <a:xfrm>
              <a:off x="9420120" y="213876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0" name="CustomShape 116"/>
            <p:cNvSpPr/>
            <p:nvPr/>
          </p:nvSpPr>
          <p:spPr>
            <a:xfrm>
              <a:off x="9447120" y="205920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1" name="CustomShape 117"/>
            <p:cNvSpPr/>
            <p:nvPr/>
          </p:nvSpPr>
          <p:spPr>
            <a:xfrm>
              <a:off x="9494640" y="205920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2" name="CustomShape 118"/>
            <p:cNvSpPr/>
            <p:nvPr/>
          </p:nvSpPr>
          <p:spPr>
            <a:xfrm>
              <a:off x="9540720" y="205920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3" name="CustomShape 119"/>
            <p:cNvSpPr/>
            <p:nvPr/>
          </p:nvSpPr>
          <p:spPr>
            <a:xfrm>
              <a:off x="9647280" y="192744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4" name="Group 120"/>
          <p:cNvGrpSpPr/>
          <p:nvPr/>
        </p:nvGrpSpPr>
        <p:grpSpPr>
          <a:xfrm>
            <a:off x="10012320" y="1741680"/>
            <a:ext cx="376560" cy="575280"/>
            <a:chOff x="10012320" y="1741680"/>
            <a:chExt cx="376560" cy="575280"/>
          </a:xfrm>
        </p:grpSpPr>
        <p:sp>
          <p:nvSpPr>
            <p:cNvPr id="2815" name="CustomShape 121"/>
            <p:cNvSpPr/>
            <p:nvPr/>
          </p:nvSpPr>
          <p:spPr>
            <a:xfrm>
              <a:off x="10311480" y="174276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6" name="CustomShape 122"/>
            <p:cNvSpPr/>
            <p:nvPr/>
          </p:nvSpPr>
          <p:spPr>
            <a:xfrm>
              <a:off x="10029600" y="174168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7" name="CustomShape 123"/>
            <p:cNvSpPr/>
            <p:nvPr/>
          </p:nvSpPr>
          <p:spPr>
            <a:xfrm>
              <a:off x="10325520" y="177552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8" name="CustomShape 124"/>
            <p:cNvSpPr/>
            <p:nvPr/>
          </p:nvSpPr>
          <p:spPr>
            <a:xfrm>
              <a:off x="10315440" y="2032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9" name="CustomShape 125"/>
            <p:cNvSpPr/>
            <p:nvPr/>
          </p:nvSpPr>
          <p:spPr>
            <a:xfrm>
              <a:off x="10031400" y="18054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20" name="Group 126"/>
            <p:cNvGrpSpPr/>
            <p:nvPr/>
          </p:nvGrpSpPr>
          <p:grpSpPr>
            <a:xfrm>
              <a:off x="10174320" y="1798920"/>
              <a:ext cx="153000" cy="33840"/>
              <a:chOff x="10174320" y="1798920"/>
              <a:chExt cx="153000" cy="33840"/>
            </a:xfrm>
          </p:grpSpPr>
          <p:sp>
            <p:nvSpPr>
              <p:cNvPr id="2821" name="CustomShape 127"/>
              <p:cNvSpPr/>
              <p:nvPr/>
            </p:nvSpPr>
            <p:spPr>
              <a:xfrm>
                <a:off x="10174320" y="179892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2" name="CustomShape 128"/>
              <p:cNvSpPr/>
              <p:nvPr/>
            </p:nvSpPr>
            <p:spPr>
              <a:xfrm>
                <a:off x="10177200" y="180360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23" name="CustomShape 129"/>
            <p:cNvSpPr/>
            <p:nvPr/>
          </p:nvSpPr>
          <p:spPr>
            <a:xfrm>
              <a:off x="10034640" y="188280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24" name="Group 130"/>
            <p:cNvGrpSpPr/>
            <p:nvPr/>
          </p:nvGrpSpPr>
          <p:grpSpPr>
            <a:xfrm>
              <a:off x="10172520" y="1878480"/>
              <a:ext cx="153000" cy="30600"/>
              <a:chOff x="10172520" y="1878480"/>
              <a:chExt cx="153000" cy="30600"/>
            </a:xfrm>
          </p:grpSpPr>
          <p:sp>
            <p:nvSpPr>
              <p:cNvPr id="2825" name="CustomShape 131"/>
              <p:cNvSpPr/>
              <p:nvPr/>
            </p:nvSpPr>
            <p:spPr>
              <a:xfrm>
                <a:off x="10172520" y="18784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6" name="CustomShape 132"/>
              <p:cNvSpPr/>
              <p:nvPr/>
            </p:nvSpPr>
            <p:spPr>
              <a:xfrm>
                <a:off x="10175760" y="188136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27" name="CustomShape 133"/>
            <p:cNvSpPr/>
            <p:nvPr/>
          </p:nvSpPr>
          <p:spPr>
            <a:xfrm>
              <a:off x="10032840" y="1965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8" name="CustomShape 134"/>
            <p:cNvSpPr/>
            <p:nvPr/>
          </p:nvSpPr>
          <p:spPr>
            <a:xfrm>
              <a:off x="10036080" y="20372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29" name="Group 135"/>
            <p:cNvGrpSpPr/>
            <p:nvPr/>
          </p:nvGrpSpPr>
          <p:grpSpPr>
            <a:xfrm>
              <a:off x="10169280" y="2030760"/>
              <a:ext cx="154440" cy="33840"/>
              <a:chOff x="10169280" y="2030760"/>
              <a:chExt cx="154440" cy="33840"/>
            </a:xfrm>
          </p:grpSpPr>
          <p:sp>
            <p:nvSpPr>
              <p:cNvPr id="2830" name="CustomShape 136"/>
              <p:cNvSpPr/>
              <p:nvPr/>
            </p:nvSpPr>
            <p:spPr>
              <a:xfrm>
                <a:off x="10169280" y="203076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1" name="CustomShape 137"/>
              <p:cNvSpPr/>
              <p:nvPr/>
            </p:nvSpPr>
            <p:spPr>
              <a:xfrm>
                <a:off x="10172520" y="203544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32" name="CustomShape 138"/>
            <p:cNvSpPr/>
            <p:nvPr/>
          </p:nvSpPr>
          <p:spPr>
            <a:xfrm>
              <a:off x="10316520" y="19641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33" name="Group 139"/>
            <p:cNvGrpSpPr/>
            <p:nvPr/>
          </p:nvGrpSpPr>
          <p:grpSpPr>
            <a:xfrm>
              <a:off x="10171080" y="1957680"/>
              <a:ext cx="152640" cy="32400"/>
              <a:chOff x="10171080" y="1957680"/>
              <a:chExt cx="152640" cy="32400"/>
            </a:xfrm>
          </p:grpSpPr>
          <p:sp>
            <p:nvSpPr>
              <p:cNvPr id="2834" name="CustomShape 140"/>
              <p:cNvSpPr/>
              <p:nvPr/>
            </p:nvSpPr>
            <p:spPr>
              <a:xfrm>
                <a:off x="10171080" y="195768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5" name="CustomShape 141"/>
              <p:cNvSpPr/>
              <p:nvPr/>
            </p:nvSpPr>
            <p:spPr>
              <a:xfrm>
                <a:off x="10174320" y="19609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36" name="CustomShape 142"/>
            <p:cNvSpPr/>
            <p:nvPr/>
          </p:nvSpPr>
          <p:spPr>
            <a:xfrm>
              <a:off x="10306080" y="174168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7" name="CustomShape 143"/>
            <p:cNvSpPr/>
            <p:nvPr/>
          </p:nvSpPr>
          <p:spPr>
            <a:xfrm>
              <a:off x="10323000" y="188064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8" name="CustomShape 144"/>
            <p:cNvSpPr/>
            <p:nvPr/>
          </p:nvSpPr>
          <p:spPr>
            <a:xfrm>
              <a:off x="10323720" y="180216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9" name="CustomShape 145"/>
            <p:cNvSpPr/>
            <p:nvPr/>
          </p:nvSpPr>
          <p:spPr>
            <a:xfrm>
              <a:off x="10377360" y="226728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0" name="CustomShape 146"/>
            <p:cNvSpPr/>
            <p:nvPr/>
          </p:nvSpPr>
          <p:spPr>
            <a:xfrm>
              <a:off x="10320480" y="226728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1" name="CustomShape 147"/>
            <p:cNvSpPr/>
            <p:nvPr/>
          </p:nvSpPr>
          <p:spPr>
            <a:xfrm>
              <a:off x="10012320" y="228312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2" name="CustomShape 148"/>
            <p:cNvSpPr/>
            <p:nvPr/>
          </p:nvSpPr>
          <p:spPr>
            <a:xfrm>
              <a:off x="10029600" y="229104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3" name="CustomShape 149"/>
            <p:cNvSpPr/>
            <p:nvPr/>
          </p:nvSpPr>
          <p:spPr>
            <a:xfrm>
              <a:off x="10056960" y="22118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4" name="CustomShape 150"/>
            <p:cNvSpPr/>
            <p:nvPr/>
          </p:nvSpPr>
          <p:spPr>
            <a:xfrm>
              <a:off x="10104120" y="22118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5" name="CustomShape 151"/>
            <p:cNvSpPr/>
            <p:nvPr/>
          </p:nvSpPr>
          <p:spPr>
            <a:xfrm>
              <a:off x="10150560" y="22118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6" name="CustomShape 152"/>
            <p:cNvSpPr/>
            <p:nvPr/>
          </p:nvSpPr>
          <p:spPr>
            <a:xfrm>
              <a:off x="10256760" y="20800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7" name="Group 153"/>
          <p:cNvGrpSpPr/>
          <p:nvPr/>
        </p:nvGrpSpPr>
        <p:grpSpPr>
          <a:xfrm>
            <a:off x="10341000" y="2687760"/>
            <a:ext cx="376560" cy="575280"/>
            <a:chOff x="10341000" y="2687760"/>
            <a:chExt cx="376560" cy="575280"/>
          </a:xfrm>
        </p:grpSpPr>
        <p:sp>
          <p:nvSpPr>
            <p:cNvPr id="2848" name="CustomShape 154"/>
            <p:cNvSpPr/>
            <p:nvPr/>
          </p:nvSpPr>
          <p:spPr>
            <a:xfrm>
              <a:off x="10639800" y="26888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9" name="CustomShape 155"/>
            <p:cNvSpPr/>
            <p:nvPr/>
          </p:nvSpPr>
          <p:spPr>
            <a:xfrm>
              <a:off x="10358280" y="268776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0" name="CustomShape 156"/>
            <p:cNvSpPr/>
            <p:nvPr/>
          </p:nvSpPr>
          <p:spPr>
            <a:xfrm>
              <a:off x="10653840" y="27219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1" name="CustomShape 157"/>
            <p:cNvSpPr/>
            <p:nvPr/>
          </p:nvSpPr>
          <p:spPr>
            <a:xfrm>
              <a:off x="10644120" y="29790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2" name="CustomShape 158"/>
            <p:cNvSpPr/>
            <p:nvPr/>
          </p:nvSpPr>
          <p:spPr>
            <a:xfrm>
              <a:off x="10360080" y="27514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53" name="Group 159"/>
            <p:cNvGrpSpPr/>
            <p:nvPr/>
          </p:nvGrpSpPr>
          <p:grpSpPr>
            <a:xfrm>
              <a:off x="10502640" y="2745000"/>
              <a:ext cx="153000" cy="33840"/>
              <a:chOff x="10502640" y="2745000"/>
              <a:chExt cx="153000" cy="33840"/>
            </a:xfrm>
          </p:grpSpPr>
          <p:sp>
            <p:nvSpPr>
              <p:cNvPr id="2854" name="CustomShape 160"/>
              <p:cNvSpPr/>
              <p:nvPr/>
            </p:nvSpPr>
            <p:spPr>
              <a:xfrm>
                <a:off x="10502640" y="274500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5" name="CustomShape 161"/>
              <p:cNvSpPr/>
              <p:nvPr/>
            </p:nvSpPr>
            <p:spPr>
              <a:xfrm>
                <a:off x="10505880" y="27500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56" name="CustomShape 162"/>
            <p:cNvSpPr/>
            <p:nvPr/>
          </p:nvSpPr>
          <p:spPr>
            <a:xfrm>
              <a:off x="10363320" y="28292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57" name="Group 163"/>
            <p:cNvGrpSpPr/>
            <p:nvPr/>
          </p:nvGrpSpPr>
          <p:grpSpPr>
            <a:xfrm>
              <a:off x="10501200" y="2824560"/>
              <a:ext cx="153000" cy="30600"/>
              <a:chOff x="10501200" y="2824560"/>
              <a:chExt cx="153000" cy="30600"/>
            </a:xfrm>
          </p:grpSpPr>
          <p:sp>
            <p:nvSpPr>
              <p:cNvPr id="2858" name="CustomShape 164"/>
              <p:cNvSpPr/>
              <p:nvPr/>
            </p:nvSpPr>
            <p:spPr>
              <a:xfrm>
                <a:off x="10501200" y="28245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9" name="CustomShape 165"/>
              <p:cNvSpPr/>
              <p:nvPr/>
            </p:nvSpPr>
            <p:spPr>
              <a:xfrm>
                <a:off x="10504440" y="28274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60" name="CustomShape 166"/>
            <p:cNvSpPr/>
            <p:nvPr/>
          </p:nvSpPr>
          <p:spPr>
            <a:xfrm>
              <a:off x="10361520" y="291168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1" name="CustomShape 167"/>
            <p:cNvSpPr/>
            <p:nvPr/>
          </p:nvSpPr>
          <p:spPr>
            <a:xfrm>
              <a:off x="10364760" y="298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62" name="Group 168"/>
            <p:cNvGrpSpPr/>
            <p:nvPr/>
          </p:nvGrpSpPr>
          <p:grpSpPr>
            <a:xfrm>
              <a:off x="10497960" y="2976840"/>
              <a:ext cx="154440" cy="33840"/>
              <a:chOff x="10497960" y="2976840"/>
              <a:chExt cx="154440" cy="33840"/>
            </a:xfrm>
          </p:grpSpPr>
          <p:sp>
            <p:nvSpPr>
              <p:cNvPr id="2863" name="CustomShape 169"/>
              <p:cNvSpPr/>
              <p:nvPr/>
            </p:nvSpPr>
            <p:spPr>
              <a:xfrm>
                <a:off x="10497960" y="29768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4" name="CustomShape 170"/>
              <p:cNvSpPr/>
              <p:nvPr/>
            </p:nvSpPr>
            <p:spPr>
              <a:xfrm>
                <a:off x="10501200" y="29815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65" name="CustomShape 171"/>
            <p:cNvSpPr/>
            <p:nvPr/>
          </p:nvSpPr>
          <p:spPr>
            <a:xfrm>
              <a:off x="10645200" y="29102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66" name="Group 172"/>
            <p:cNvGrpSpPr/>
            <p:nvPr/>
          </p:nvGrpSpPr>
          <p:grpSpPr>
            <a:xfrm>
              <a:off x="10499760" y="2903760"/>
              <a:ext cx="152640" cy="32400"/>
              <a:chOff x="10499760" y="2903760"/>
              <a:chExt cx="152640" cy="32400"/>
            </a:xfrm>
          </p:grpSpPr>
          <p:sp>
            <p:nvSpPr>
              <p:cNvPr id="2867" name="CustomShape 173"/>
              <p:cNvSpPr/>
              <p:nvPr/>
            </p:nvSpPr>
            <p:spPr>
              <a:xfrm>
                <a:off x="10499760" y="290376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8" name="CustomShape 174"/>
              <p:cNvSpPr/>
              <p:nvPr/>
            </p:nvSpPr>
            <p:spPr>
              <a:xfrm>
                <a:off x="10503000" y="29070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69" name="CustomShape 175"/>
            <p:cNvSpPr/>
            <p:nvPr/>
          </p:nvSpPr>
          <p:spPr>
            <a:xfrm>
              <a:off x="10634760" y="268776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0" name="CustomShape 176"/>
            <p:cNvSpPr/>
            <p:nvPr/>
          </p:nvSpPr>
          <p:spPr>
            <a:xfrm>
              <a:off x="10651680" y="28270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1" name="CustomShape 177"/>
            <p:cNvSpPr/>
            <p:nvPr/>
          </p:nvSpPr>
          <p:spPr>
            <a:xfrm>
              <a:off x="10652400" y="27482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2" name="CustomShape 178"/>
            <p:cNvSpPr/>
            <p:nvPr/>
          </p:nvSpPr>
          <p:spPr>
            <a:xfrm>
              <a:off x="10706040" y="32133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3" name="CustomShape 179"/>
            <p:cNvSpPr/>
            <p:nvPr/>
          </p:nvSpPr>
          <p:spPr>
            <a:xfrm>
              <a:off x="10648800" y="32133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4" name="CustomShape 180"/>
            <p:cNvSpPr/>
            <p:nvPr/>
          </p:nvSpPr>
          <p:spPr>
            <a:xfrm>
              <a:off x="10341000" y="322920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5" name="CustomShape 181"/>
            <p:cNvSpPr/>
            <p:nvPr/>
          </p:nvSpPr>
          <p:spPr>
            <a:xfrm>
              <a:off x="10358280" y="323712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6" name="CustomShape 182"/>
            <p:cNvSpPr/>
            <p:nvPr/>
          </p:nvSpPr>
          <p:spPr>
            <a:xfrm>
              <a:off x="10385280" y="31579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7" name="CustomShape 183"/>
            <p:cNvSpPr/>
            <p:nvPr/>
          </p:nvSpPr>
          <p:spPr>
            <a:xfrm>
              <a:off x="10432800" y="31579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8" name="CustomShape 184"/>
            <p:cNvSpPr/>
            <p:nvPr/>
          </p:nvSpPr>
          <p:spPr>
            <a:xfrm>
              <a:off x="10478880" y="31579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9" name="CustomShape 185"/>
            <p:cNvSpPr/>
            <p:nvPr/>
          </p:nvSpPr>
          <p:spPr>
            <a:xfrm>
              <a:off x="10585440" y="30261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0" name="Group 186"/>
          <p:cNvGrpSpPr/>
          <p:nvPr/>
        </p:nvGrpSpPr>
        <p:grpSpPr>
          <a:xfrm>
            <a:off x="8397000" y="5170680"/>
            <a:ext cx="524520" cy="556200"/>
            <a:chOff x="8397000" y="5170680"/>
            <a:chExt cx="524520" cy="556200"/>
          </a:xfrm>
        </p:grpSpPr>
        <p:pic>
          <p:nvPicPr>
            <p:cNvPr id="2881" name="Picture 341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8397000" y="517068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2" name="CustomShape 187"/>
            <p:cNvSpPr/>
            <p:nvPr/>
          </p:nvSpPr>
          <p:spPr>
            <a:xfrm flipH="1">
              <a:off x="8618760" y="522432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3" name="Group 188"/>
          <p:cNvGrpSpPr/>
          <p:nvPr/>
        </p:nvGrpSpPr>
        <p:grpSpPr>
          <a:xfrm>
            <a:off x="8921160" y="5159520"/>
            <a:ext cx="524520" cy="556200"/>
            <a:chOff x="8921160" y="5159520"/>
            <a:chExt cx="524520" cy="556200"/>
          </a:xfrm>
        </p:grpSpPr>
        <p:pic>
          <p:nvPicPr>
            <p:cNvPr id="2884" name="Picture 344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8921160" y="515952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5" name="CustomShape 189"/>
            <p:cNvSpPr/>
            <p:nvPr/>
          </p:nvSpPr>
          <p:spPr>
            <a:xfrm flipH="1">
              <a:off x="9142560" y="521316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6" name="Group 190"/>
          <p:cNvGrpSpPr/>
          <p:nvPr/>
        </p:nvGrpSpPr>
        <p:grpSpPr>
          <a:xfrm>
            <a:off x="8967600" y="4437360"/>
            <a:ext cx="888120" cy="465120"/>
            <a:chOff x="8967600" y="4437360"/>
            <a:chExt cx="888120" cy="465120"/>
          </a:xfrm>
        </p:grpSpPr>
        <p:sp>
          <p:nvSpPr>
            <p:cNvPr id="2887" name="CustomShape 191"/>
            <p:cNvSpPr/>
            <p:nvPr/>
          </p:nvSpPr>
          <p:spPr>
            <a:xfrm>
              <a:off x="8967600" y="459864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888" name="CustomShape 192"/>
            <p:cNvSpPr/>
            <p:nvPr/>
          </p:nvSpPr>
          <p:spPr>
            <a:xfrm>
              <a:off x="8967960" y="443736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889" name="Group 193"/>
            <p:cNvGrpSpPr/>
            <p:nvPr/>
          </p:nvGrpSpPr>
          <p:grpSpPr>
            <a:xfrm>
              <a:off x="9099360" y="4475520"/>
              <a:ext cx="624240" cy="220680"/>
              <a:chOff x="9099360" y="4475520"/>
              <a:chExt cx="624240" cy="220680"/>
            </a:xfrm>
          </p:grpSpPr>
          <p:sp>
            <p:nvSpPr>
              <p:cNvPr id="2890" name="CustomShape 194"/>
              <p:cNvSpPr/>
              <p:nvPr/>
            </p:nvSpPr>
            <p:spPr>
              <a:xfrm>
                <a:off x="9116640" y="447552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1" name="CustomShape 195"/>
              <p:cNvSpPr/>
              <p:nvPr/>
            </p:nvSpPr>
            <p:spPr>
              <a:xfrm>
                <a:off x="9504000" y="458172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2" name="CustomShape 196"/>
              <p:cNvSpPr/>
              <p:nvPr/>
            </p:nvSpPr>
            <p:spPr>
              <a:xfrm>
                <a:off x="9099360" y="458172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3" name="CustomShape 197"/>
              <p:cNvSpPr/>
              <p:nvPr/>
            </p:nvSpPr>
            <p:spPr>
              <a:xfrm>
                <a:off x="9174600" y="452952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894" name="Group 198"/>
          <p:cNvGrpSpPr/>
          <p:nvPr/>
        </p:nvGrpSpPr>
        <p:grpSpPr>
          <a:xfrm>
            <a:off x="8988840" y="3095640"/>
            <a:ext cx="888120" cy="465480"/>
            <a:chOff x="8988840" y="3095640"/>
            <a:chExt cx="888120" cy="465480"/>
          </a:xfrm>
        </p:grpSpPr>
        <p:sp>
          <p:nvSpPr>
            <p:cNvPr id="2895" name="CustomShape 199"/>
            <p:cNvSpPr/>
            <p:nvPr/>
          </p:nvSpPr>
          <p:spPr>
            <a:xfrm>
              <a:off x="8988840" y="325728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896" name="CustomShape 200"/>
            <p:cNvSpPr/>
            <p:nvPr/>
          </p:nvSpPr>
          <p:spPr>
            <a:xfrm>
              <a:off x="8989560" y="309564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897" name="Group 201"/>
            <p:cNvGrpSpPr/>
            <p:nvPr/>
          </p:nvGrpSpPr>
          <p:grpSpPr>
            <a:xfrm>
              <a:off x="9120600" y="3134160"/>
              <a:ext cx="624240" cy="220680"/>
              <a:chOff x="9120600" y="3134160"/>
              <a:chExt cx="624240" cy="220680"/>
            </a:xfrm>
          </p:grpSpPr>
          <p:sp>
            <p:nvSpPr>
              <p:cNvPr id="2898" name="CustomShape 202"/>
              <p:cNvSpPr/>
              <p:nvPr/>
            </p:nvSpPr>
            <p:spPr>
              <a:xfrm>
                <a:off x="9138240" y="313416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9" name="CustomShape 203"/>
              <p:cNvSpPr/>
              <p:nvPr/>
            </p:nvSpPr>
            <p:spPr>
              <a:xfrm>
                <a:off x="9525240" y="324036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0" name="CustomShape 204"/>
              <p:cNvSpPr/>
              <p:nvPr/>
            </p:nvSpPr>
            <p:spPr>
              <a:xfrm>
                <a:off x="9120600" y="324036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1" name="CustomShape 205"/>
              <p:cNvSpPr/>
              <p:nvPr/>
            </p:nvSpPr>
            <p:spPr>
              <a:xfrm>
                <a:off x="9196200" y="318816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902" name="CustomShape 206"/>
          <p:cNvSpPr/>
          <p:nvPr/>
        </p:nvSpPr>
        <p:spPr>
          <a:xfrm>
            <a:off x="870840" y="1362240"/>
            <a:ext cx="6122880" cy="25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Scenario: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rate: 1.54 Mbps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RTT from institutional router to server: 2 sec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object size: 100K bits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average request rate from browsers to origin servers: 15/sec</a:t>
            </a:r>
            <a:endParaRPr b="0" lang="en-US" sz="2400" spc="-1" strike="noStrike">
              <a:latin typeface="Arial"/>
            </a:endParaRPr>
          </a:p>
          <a:p>
            <a:pPr lvl="1" marL="8002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avg data rate to browsers: 1.50 Mbps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903" name="Group 207"/>
          <p:cNvGrpSpPr/>
          <p:nvPr/>
        </p:nvGrpSpPr>
        <p:grpSpPr>
          <a:xfrm>
            <a:off x="3269160" y="1370520"/>
            <a:ext cx="7973280" cy="2642040"/>
            <a:chOff x="3269160" y="1370520"/>
            <a:chExt cx="7973280" cy="2642040"/>
          </a:xfrm>
        </p:grpSpPr>
        <p:grpSp>
          <p:nvGrpSpPr>
            <p:cNvPr id="2904" name="Group 208"/>
            <p:cNvGrpSpPr/>
            <p:nvPr/>
          </p:nvGrpSpPr>
          <p:grpSpPr>
            <a:xfrm>
              <a:off x="3269160" y="1370520"/>
              <a:ext cx="2247840" cy="736200"/>
              <a:chOff x="3269160" y="1370520"/>
              <a:chExt cx="2247840" cy="736200"/>
            </a:xfrm>
          </p:grpSpPr>
          <p:sp>
            <p:nvSpPr>
              <p:cNvPr id="2905" name="CustomShape 209"/>
              <p:cNvSpPr/>
              <p:nvPr/>
            </p:nvSpPr>
            <p:spPr>
              <a:xfrm>
                <a:off x="3932640" y="1370520"/>
                <a:ext cx="15843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marL="343080" indent="-3420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154 Mbps</a:t>
                </a:r>
                <a:endParaRPr b="0" lang="en-US" sz="2400" spc="-1" strike="noStrike">
                  <a:latin typeface="Arial"/>
                </a:endParaRPr>
              </a:p>
            </p:txBody>
          </p:sp>
          <p:sp>
            <p:nvSpPr>
              <p:cNvPr id="2906" name="CustomShape 210"/>
              <p:cNvSpPr/>
              <p:nvPr/>
            </p:nvSpPr>
            <p:spPr>
              <a:xfrm>
                <a:off x="3269160" y="1766520"/>
                <a:ext cx="610200" cy="339120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7" name="Line 211"/>
              <p:cNvSpPr/>
              <p:nvPr/>
            </p:nvSpPr>
            <p:spPr>
              <a:xfrm flipV="1">
                <a:off x="3311280" y="1683720"/>
                <a:ext cx="680400" cy="423000"/>
              </a:xfrm>
              <a:prstGeom prst="line">
                <a:avLst/>
              </a:prstGeom>
              <a:ln w="38100">
                <a:solidFill>
                  <a:srgbClr val="cc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08" name="Group 212"/>
            <p:cNvGrpSpPr/>
            <p:nvPr/>
          </p:nvGrpSpPr>
          <p:grpSpPr>
            <a:xfrm>
              <a:off x="9113040" y="3496680"/>
              <a:ext cx="2129400" cy="515880"/>
              <a:chOff x="9113040" y="3496680"/>
              <a:chExt cx="2129400" cy="515880"/>
            </a:xfrm>
          </p:grpSpPr>
          <p:sp>
            <p:nvSpPr>
              <p:cNvPr id="2909" name="CustomShape 213"/>
              <p:cNvSpPr/>
              <p:nvPr/>
            </p:nvSpPr>
            <p:spPr>
              <a:xfrm>
                <a:off x="9658080" y="3496680"/>
                <a:ext cx="15843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marL="343080" indent="-3420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154 Mbps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2910" name="CustomShape 214"/>
              <p:cNvSpPr/>
              <p:nvPr/>
            </p:nvSpPr>
            <p:spPr>
              <a:xfrm>
                <a:off x="9113040" y="3750840"/>
                <a:ext cx="525960" cy="261720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1" name="Line 215"/>
              <p:cNvSpPr/>
              <p:nvPr/>
            </p:nvSpPr>
            <p:spPr>
              <a:xfrm flipV="1">
                <a:off x="9219600" y="3733920"/>
                <a:ext cx="553680" cy="237240"/>
              </a:xfrm>
              <a:prstGeom prst="line">
                <a:avLst/>
              </a:prstGeom>
              <a:ln w="38100">
                <a:solidFill>
                  <a:srgbClr val="cc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912" name="Group 216"/>
          <p:cNvGrpSpPr/>
          <p:nvPr/>
        </p:nvGrpSpPr>
        <p:grpSpPr>
          <a:xfrm>
            <a:off x="4067280" y="4387320"/>
            <a:ext cx="2581920" cy="455400"/>
            <a:chOff x="4067280" y="4387320"/>
            <a:chExt cx="2581920" cy="455400"/>
          </a:xfrm>
        </p:grpSpPr>
        <p:sp>
          <p:nvSpPr>
            <p:cNvPr id="2913" name="CustomShape 217"/>
            <p:cNvSpPr/>
            <p:nvPr/>
          </p:nvSpPr>
          <p:spPr>
            <a:xfrm>
              <a:off x="5064840" y="4387320"/>
              <a:ext cx="158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.0097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14" name="CustomShape 218"/>
            <p:cNvSpPr/>
            <p:nvPr/>
          </p:nvSpPr>
          <p:spPr>
            <a:xfrm>
              <a:off x="4067280" y="4461840"/>
              <a:ext cx="497160" cy="33912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5" name="Line 219"/>
            <p:cNvSpPr/>
            <p:nvPr/>
          </p:nvSpPr>
          <p:spPr>
            <a:xfrm>
              <a:off x="4186440" y="4623480"/>
              <a:ext cx="936720" cy="360"/>
            </a:xfrm>
            <a:prstGeom prst="line">
              <a:avLst/>
            </a:prstGeom>
            <a:ln w="381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16" name="Group 220"/>
          <p:cNvGrpSpPr/>
          <p:nvPr/>
        </p:nvGrpSpPr>
        <p:grpSpPr>
          <a:xfrm>
            <a:off x="4352040" y="5927400"/>
            <a:ext cx="3100680" cy="691920"/>
            <a:chOff x="4352040" y="5927400"/>
            <a:chExt cx="3100680" cy="691920"/>
          </a:xfrm>
        </p:grpSpPr>
        <p:sp>
          <p:nvSpPr>
            <p:cNvPr id="2917" name="CustomShape 221"/>
            <p:cNvSpPr/>
            <p:nvPr/>
          </p:nvSpPr>
          <p:spPr>
            <a:xfrm>
              <a:off x="6350760" y="6163920"/>
              <a:ext cx="11019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msecs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18" name="CustomShape 222"/>
            <p:cNvSpPr/>
            <p:nvPr/>
          </p:nvSpPr>
          <p:spPr>
            <a:xfrm>
              <a:off x="4352040" y="5927400"/>
              <a:ext cx="1040400" cy="33696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9" name="Line 223"/>
            <p:cNvSpPr/>
            <p:nvPr/>
          </p:nvSpPr>
          <p:spPr>
            <a:xfrm>
              <a:off x="4456800" y="6015960"/>
              <a:ext cx="1982880" cy="461520"/>
            </a:xfrm>
            <a:prstGeom prst="line">
              <a:avLst/>
            </a:prstGeom>
            <a:ln w="3810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20" name="CustomShape 224"/>
          <p:cNvSpPr/>
          <p:nvPr/>
        </p:nvSpPr>
        <p:spPr>
          <a:xfrm>
            <a:off x="549360" y="6212160"/>
            <a:ext cx="5208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Cost: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faster access link (expensive!)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1" name="CustomShape 22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BA04FCB-175A-431C-86E8-B897919FD423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5" dur="indefinite" restart="never" nodeType="tmRoot">
          <p:childTnLst>
            <p:seq>
              <p:cTn id="946" dur="indefinite" nodeType="mainSeq">
                <p:childTnLst>
                  <p:par>
                    <p:cTn id="947" fill="hold">
                      <p:stCondLst>
                        <p:cond delay="indefinite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51" dur="500"/>
                                        <p:tgtEl>
                                          <p:spTgt spid="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56" dur="500"/>
                                        <p:tgtEl>
                                          <p:spTgt spid="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7" fill="hold">
                      <p:stCondLst>
                        <p:cond delay="indefinite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61"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66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Some network apps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914400" y="145692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social networking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text messaging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e-mail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multi-user network games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streaming stored video (YouTube, Hulu, Netflix) 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P2P file sharing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6468120" y="145692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voice over IP (e.g., Skype)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real-time video conferencing (e.g., Zoom)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search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remote login</a:t>
            </a:r>
            <a:endParaRPr b="0" lang="en-US" sz="3200" spc="-1" strike="noStrike">
              <a:latin typeface="Arial"/>
            </a:endParaRPr>
          </a:p>
          <a:p>
            <a:pPr marL="345960" indent="-33084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</a:t>
            </a:r>
            <a:endParaRPr b="0" lang="en-US" sz="3200" spc="-1" strike="noStrike">
              <a:latin typeface="Arial"/>
            </a:endParaRPr>
          </a:p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7015320" y="5162040"/>
            <a:ext cx="3459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600" spc="-1" strike="noStrike" u="sng">
                <a:solidFill>
                  <a:srgbClr val="c00000"/>
                </a:solidFill>
                <a:uFillTx/>
                <a:latin typeface="Calibri"/>
                <a:ea typeface="DejaVu Sans"/>
              </a:rPr>
              <a:t>Q: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your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favorites?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1106414-194E-4693-8945-C7186ECA51B4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4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0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" dur="5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0" dur="5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5" dur="5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0" dur="500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5" dur="500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0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5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0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5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CustomShape 1"/>
          <p:cNvSpPr/>
          <p:nvPr/>
        </p:nvSpPr>
        <p:spPr>
          <a:xfrm>
            <a:off x="923040" y="4719960"/>
            <a:ext cx="6360120" cy="23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1080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Performance: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LAN utilization: .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?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utilization =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?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average end-end delay  =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?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3" name="CustomShape 2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Option 2: install a web cache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4" name="Line 3"/>
          <p:cNvSpPr/>
          <p:nvPr/>
        </p:nvSpPr>
        <p:spPr>
          <a:xfrm>
            <a:off x="8083440" y="2487600"/>
            <a:ext cx="285480" cy="11448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CustomShape 4"/>
          <p:cNvSpPr/>
          <p:nvPr/>
        </p:nvSpPr>
        <p:spPr>
          <a:xfrm>
            <a:off x="10514160" y="1902240"/>
            <a:ext cx="92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6" name="Line 5"/>
          <p:cNvSpPr/>
          <p:nvPr/>
        </p:nvSpPr>
        <p:spPr>
          <a:xfrm>
            <a:off x="8893080" y="2106720"/>
            <a:ext cx="66600" cy="2761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Line 6"/>
          <p:cNvSpPr/>
          <p:nvPr/>
        </p:nvSpPr>
        <p:spPr>
          <a:xfrm flipH="1">
            <a:off x="9521640" y="2144880"/>
            <a:ext cx="9360" cy="2379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Line 7"/>
          <p:cNvSpPr/>
          <p:nvPr/>
        </p:nvSpPr>
        <p:spPr>
          <a:xfrm flipH="1">
            <a:off x="9978840" y="2306880"/>
            <a:ext cx="133200" cy="2095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Line 8"/>
          <p:cNvSpPr/>
          <p:nvPr/>
        </p:nvSpPr>
        <p:spPr>
          <a:xfrm flipH="1">
            <a:off x="10140840" y="3068640"/>
            <a:ext cx="247320" cy="3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CustomShape 9"/>
          <p:cNvSpPr/>
          <p:nvPr/>
        </p:nvSpPr>
        <p:spPr>
          <a:xfrm>
            <a:off x="8157960" y="2111040"/>
            <a:ext cx="2173680" cy="158004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CustomShape 10"/>
          <p:cNvSpPr/>
          <p:nvPr/>
        </p:nvSpPr>
        <p:spPr>
          <a:xfrm>
            <a:off x="8877240" y="2432160"/>
            <a:ext cx="924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public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 </a:t>
            </a: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2" name="CustomShape 11"/>
          <p:cNvSpPr/>
          <p:nvPr/>
        </p:nvSpPr>
        <p:spPr>
          <a:xfrm>
            <a:off x="7763040" y="4514040"/>
            <a:ext cx="2964240" cy="1389600"/>
          </a:xfrm>
          <a:custGeom>
            <a:avLst/>
            <a:gdLst/>
            <a:ahLst/>
            <a:rect l="l" t="t" r="r" b="b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3" name="Line 12"/>
          <p:cNvSpPr/>
          <p:nvPr/>
        </p:nvSpPr>
        <p:spPr>
          <a:xfrm flipH="1">
            <a:off x="8197560" y="4780080"/>
            <a:ext cx="855720" cy="4316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4" name="Line 13"/>
          <p:cNvSpPr/>
          <p:nvPr/>
        </p:nvSpPr>
        <p:spPr>
          <a:xfrm flipH="1">
            <a:off x="8707320" y="4827600"/>
            <a:ext cx="563400" cy="3938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5" name="Line 14"/>
          <p:cNvSpPr/>
          <p:nvPr/>
        </p:nvSpPr>
        <p:spPr>
          <a:xfrm flipH="1">
            <a:off x="9245160" y="4834080"/>
            <a:ext cx="149400" cy="3826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6" name="Line 15"/>
          <p:cNvSpPr/>
          <p:nvPr/>
        </p:nvSpPr>
        <p:spPr>
          <a:xfrm>
            <a:off x="9407160" y="3544920"/>
            <a:ext cx="360" cy="106200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7" name="CustomShape 16"/>
          <p:cNvSpPr/>
          <p:nvPr/>
        </p:nvSpPr>
        <p:spPr>
          <a:xfrm>
            <a:off x="7775640" y="4357800"/>
            <a:ext cx="1197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institutional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network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8" name="CustomShape 17"/>
          <p:cNvSpPr/>
          <p:nvPr/>
        </p:nvSpPr>
        <p:spPr>
          <a:xfrm>
            <a:off x="9785880" y="4739040"/>
            <a:ext cx="12852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Gbps LAN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9" name="CustomShape 18"/>
          <p:cNvSpPr/>
          <p:nvPr/>
        </p:nvSpPr>
        <p:spPr>
          <a:xfrm>
            <a:off x="9411120" y="3733920"/>
            <a:ext cx="1184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1.54 Mbps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link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940" name="Group 19"/>
          <p:cNvGrpSpPr/>
          <p:nvPr/>
        </p:nvGrpSpPr>
        <p:grpSpPr>
          <a:xfrm>
            <a:off x="7735680" y="2035440"/>
            <a:ext cx="376560" cy="575280"/>
            <a:chOff x="7735680" y="2035440"/>
            <a:chExt cx="376560" cy="575280"/>
          </a:xfrm>
        </p:grpSpPr>
        <p:sp>
          <p:nvSpPr>
            <p:cNvPr id="2941" name="CustomShape 20"/>
            <p:cNvSpPr/>
            <p:nvPr/>
          </p:nvSpPr>
          <p:spPr>
            <a:xfrm>
              <a:off x="8034840" y="203652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2" name="CustomShape 21"/>
            <p:cNvSpPr/>
            <p:nvPr/>
          </p:nvSpPr>
          <p:spPr>
            <a:xfrm>
              <a:off x="7753320" y="203544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3" name="CustomShape 22"/>
            <p:cNvSpPr/>
            <p:nvPr/>
          </p:nvSpPr>
          <p:spPr>
            <a:xfrm>
              <a:off x="8048880" y="206928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4" name="CustomShape 23"/>
            <p:cNvSpPr/>
            <p:nvPr/>
          </p:nvSpPr>
          <p:spPr>
            <a:xfrm>
              <a:off x="8039160" y="23266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5" name="CustomShape 24"/>
            <p:cNvSpPr/>
            <p:nvPr/>
          </p:nvSpPr>
          <p:spPr>
            <a:xfrm>
              <a:off x="7754760" y="20988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46" name="Group 25"/>
            <p:cNvGrpSpPr/>
            <p:nvPr/>
          </p:nvGrpSpPr>
          <p:grpSpPr>
            <a:xfrm>
              <a:off x="7897680" y="2092680"/>
              <a:ext cx="153000" cy="33840"/>
              <a:chOff x="7897680" y="2092680"/>
              <a:chExt cx="153000" cy="33840"/>
            </a:xfrm>
          </p:grpSpPr>
          <p:sp>
            <p:nvSpPr>
              <p:cNvPr id="2947" name="CustomShape 26"/>
              <p:cNvSpPr/>
              <p:nvPr/>
            </p:nvSpPr>
            <p:spPr>
              <a:xfrm>
                <a:off x="7897680" y="209268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8" name="CustomShape 27"/>
              <p:cNvSpPr/>
              <p:nvPr/>
            </p:nvSpPr>
            <p:spPr>
              <a:xfrm>
                <a:off x="7900920" y="209736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49" name="CustomShape 28"/>
            <p:cNvSpPr/>
            <p:nvPr/>
          </p:nvSpPr>
          <p:spPr>
            <a:xfrm>
              <a:off x="7758000" y="217656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50" name="Group 29"/>
            <p:cNvGrpSpPr/>
            <p:nvPr/>
          </p:nvGrpSpPr>
          <p:grpSpPr>
            <a:xfrm>
              <a:off x="7896240" y="2171880"/>
              <a:ext cx="153000" cy="30600"/>
              <a:chOff x="7896240" y="2171880"/>
              <a:chExt cx="153000" cy="30600"/>
            </a:xfrm>
          </p:grpSpPr>
          <p:sp>
            <p:nvSpPr>
              <p:cNvPr id="2951" name="CustomShape 30"/>
              <p:cNvSpPr/>
              <p:nvPr/>
            </p:nvSpPr>
            <p:spPr>
              <a:xfrm>
                <a:off x="7896240" y="21718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2" name="CustomShape 31"/>
              <p:cNvSpPr/>
              <p:nvPr/>
            </p:nvSpPr>
            <p:spPr>
              <a:xfrm>
                <a:off x="7899120" y="21751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53" name="CustomShape 32"/>
            <p:cNvSpPr/>
            <p:nvPr/>
          </p:nvSpPr>
          <p:spPr>
            <a:xfrm>
              <a:off x="7756560" y="225936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4" name="CustomShape 33"/>
            <p:cNvSpPr/>
            <p:nvPr/>
          </p:nvSpPr>
          <p:spPr>
            <a:xfrm>
              <a:off x="7759800" y="2330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55" name="Group 34"/>
            <p:cNvGrpSpPr/>
            <p:nvPr/>
          </p:nvGrpSpPr>
          <p:grpSpPr>
            <a:xfrm>
              <a:off x="7893000" y="2324520"/>
              <a:ext cx="154440" cy="33840"/>
              <a:chOff x="7893000" y="2324520"/>
              <a:chExt cx="154440" cy="33840"/>
            </a:xfrm>
          </p:grpSpPr>
          <p:sp>
            <p:nvSpPr>
              <p:cNvPr id="2956" name="CustomShape 35"/>
              <p:cNvSpPr/>
              <p:nvPr/>
            </p:nvSpPr>
            <p:spPr>
              <a:xfrm>
                <a:off x="7893000" y="23245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7" name="CustomShape 36"/>
              <p:cNvSpPr/>
              <p:nvPr/>
            </p:nvSpPr>
            <p:spPr>
              <a:xfrm>
                <a:off x="7896240" y="23292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58" name="CustomShape 37"/>
            <p:cNvSpPr/>
            <p:nvPr/>
          </p:nvSpPr>
          <p:spPr>
            <a:xfrm>
              <a:off x="8040240" y="2257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59" name="Group 38"/>
            <p:cNvGrpSpPr/>
            <p:nvPr/>
          </p:nvGrpSpPr>
          <p:grpSpPr>
            <a:xfrm>
              <a:off x="7894440" y="2251440"/>
              <a:ext cx="152640" cy="32400"/>
              <a:chOff x="7894440" y="2251440"/>
              <a:chExt cx="152640" cy="32400"/>
            </a:xfrm>
          </p:grpSpPr>
          <p:sp>
            <p:nvSpPr>
              <p:cNvPr id="2960" name="CustomShape 39"/>
              <p:cNvSpPr/>
              <p:nvPr/>
            </p:nvSpPr>
            <p:spPr>
              <a:xfrm>
                <a:off x="7894440" y="225144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1" name="CustomShape 40"/>
              <p:cNvSpPr/>
              <p:nvPr/>
            </p:nvSpPr>
            <p:spPr>
              <a:xfrm>
                <a:off x="7897680" y="22546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62" name="CustomShape 41"/>
            <p:cNvSpPr/>
            <p:nvPr/>
          </p:nvSpPr>
          <p:spPr>
            <a:xfrm>
              <a:off x="8029440" y="203544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3" name="CustomShape 42"/>
            <p:cNvSpPr/>
            <p:nvPr/>
          </p:nvSpPr>
          <p:spPr>
            <a:xfrm>
              <a:off x="8046360" y="217440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4" name="CustomShape 43"/>
            <p:cNvSpPr/>
            <p:nvPr/>
          </p:nvSpPr>
          <p:spPr>
            <a:xfrm>
              <a:off x="8047440" y="209592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5" name="CustomShape 44"/>
            <p:cNvSpPr/>
            <p:nvPr/>
          </p:nvSpPr>
          <p:spPr>
            <a:xfrm>
              <a:off x="8100720" y="256104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6" name="CustomShape 45"/>
            <p:cNvSpPr/>
            <p:nvPr/>
          </p:nvSpPr>
          <p:spPr>
            <a:xfrm>
              <a:off x="8043840" y="256104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7" name="CustomShape 46"/>
            <p:cNvSpPr/>
            <p:nvPr/>
          </p:nvSpPr>
          <p:spPr>
            <a:xfrm>
              <a:off x="7735680" y="257688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8" name="CustomShape 47"/>
            <p:cNvSpPr/>
            <p:nvPr/>
          </p:nvSpPr>
          <p:spPr>
            <a:xfrm>
              <a:off x="7753320" y="258480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9" name="CustomShape 48"/>
            <p:cNvSpPr/>
            <p:nvPr/>
          </p:nvSpPr>
          <p:spPr>
            <a:xfrm>
              <a:off x="7780320" y="25052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0" name="CustomShape 49"/>
            <p:cNvSpPr/>
            <p:nvPr/>
          </p:nvSpPr>
          <p:spPr>
            <a:xfrm>
              <a:off x="7827840" y="25052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1" name="CustomShape 50"/>
            <p:cNvSpPr/>
            <p:nvPr/>
          </p:nvSpPr>
          <p:spPr>
            <a:xfrm>
              <a:off x="7873920" y="25052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2" name="CustomShape 51"/>
            <p:cNvSpPr/>
            <p:nvPr/>
          </p:nvSpPr>
          <p:spPr>
            <a:xfrm>
              <a:off x="7980120" y="23734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3" name="Group 52"/>
          <p:cNvGrpSpPr/>
          <p:nvPr/>
        </p:nvGrpSpPr>
        <p:grpSpPr>
          <a:xfrm>
            <a:off x="7885800" y="5148360"/>
            <a:ext cx="524520" cy="556200"/>
            <a:chOff x="7885800" y="5148360"/>
            <a:chExt cx="524520" cy="556200"/>
          </a:xfrm>
        </p:grpSpPr>
        <p:pic>
          <p:nvPicPr>
            <p:cNvPr id="2974" name="Picture 173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885800" y="514836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5" name="CustomShape 53"/>
            <p:cNvSpPr/>
            <p:nvPr/>
          </p:nvSpPr>
          <p:spPr>
            <a:xfrm flipH="1">
              <a:off x="8107560" y="520200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6" name="Group 54"/>
          <p:cNvGrpSpPr/>
          <p:nvPr/>
        </p:nvGrpSpPr>
        <p:grpSpPr>
          <a:xfrm>
            <a:off x="8650080" y="1557720"/>
            <a:ext cx="376560" cy="575280"/>
            <a:chOff x="8650080" y="1557720"/>
            <a:chExt cx="376560" cy="575280"/>
          </a:xfrm>
        </p:grpSpPr>
        <p:sp>
          <p:nvSpPr>
            <p:cNvPr id="2977" name="CustomShape 55"/>
            <p:cNvSpPr/>
            <p:nvPr/>
          </p:nvSpPr>
          <p:spPr>
            <a:xfrm>
              <a:off x="8949240" y="15584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8" name="CustomShape 56"/>
            <p:cNvSpPr/>
            <p:nvPr/>
          </p:nvSpPr>
          <p:spPr>
            <a:xfrm>
              <a:off x="8667720" y="155772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9" name="CustomShape 57"/>
            <p:cNvSpPr/>
            <p:nvPr/>
          </p:nvSpPr>
          <p:spPr>
            <a:xfrm>
              <a:off x="8963280" y="15915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0" name="CustomShape 58"/>
            <p:cNvSpPr/>
            <p:nvPr/>
          </p:nvSpPr>
          <p:spPr>
            <a:xfrm>
              <a:off x="8953560" y="18489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1" name="CustomShape 59"/>
            <p:cNvSpPr/>
            <p:nvPr/>
          </p:nvSpPr>
          <p:spPr>
            <a:xfrm>
              <a:off x="8669160" y="16210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82" name="Group 60"/>
            <p:cNvGrpSpPr/>
            <p:nvPr/>
          </p:nvGrpSpPr>
          <p:grpSpPr>
            <a:xfrm>
              <a:off x="8812080" y="1614960"/>
              <a:ext cx="153000" cy="33840"/>
              <a:chOff x="8812080" y="1614960"/>
              <a:chExt cx="153000" cy="33840"/>
            </a:xfrm>
          </p:grpSpPr>
          <p:sp>
            <p:nvSpPr>
              <p:cNvPr id="2983" name="CustomShape 61"/>
              <p:cNvSpPr/>
              <p:nvPr/>
            </p:nvSpPr>
            <p:spPr>
              <a:xfrm>
                <a:off x="8812080" y="161496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4" name="CustomShape 62"/>
              <p:cNvSpPr/>
              <p:nvPr/>
            </p:nvSpPr>
            <p:spPr>
              <a:xfrm>
                <a:off x="8815320" y="16196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85" name="CustomShape 63"/>
            <p:cNvSpPr/>
            <p:nvPr/>
          </p:nvSpPr>
          <p:spPr>
            <a:xfrm>
              <a:off x="8672400" y="16988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86" name="Group 64"/>
            <p:cNvGrpSpPr/>
            <p:nvPr/>
          </p:nvGrpSpPr>
          <p:grpSpPr>
            <a:xfrm>
              <a:off x="8810640" y="1694160"/>
              <a:ext cx="153000" cy="30600"/>
              <a:chOff x="8810640" y="1694160"/>
              <a:chExt cx="153000" cy="30600"/>
            </a:xfrm>
          </p:grpSpPr>
          <p:sp>
            <p:nvSpPr>
              <p:cNvPr id="2987" name="CustomShape 65"/>
              <p:cNvSpPr/>
              <p:nvPr/>
            </p:nvSpPr>
            <p:spPr>
              <a:xfrm>
                <a:off x="8810640" y="16941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8" name="CustomShape 66"/>
              <p:cNvSpPr/>
              <p:nvPr/>
            </p:nvSpPr>
            <p:spPr>
              <a:xfrm>
                <a:off x="8813520" y="16970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89" name="CustomShape 67"/>
            <p:cNvSpPr/>
            <p:nvPr/>
          </p:nvSpPr>
          <p:spPr>
            <a:xfrm>
              <a:off x="8670960" y="1781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0" name="CustomShape 68"/>
            <p:cNvSpPr/>
            <p:nvPr/>
          </p:nvSpPr>
          <p:spPr>
            <a:xfrm>
              <a:off x="8674200" y="18529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91" name="Group 69"/>
            <p:cNvGrpSpPr/>
            <p:nvPr/>
          </p:nvGrpSpPr>
          <p:grpSpPr>
            <a:xfrm>
              <a:off x="8807400" y="1846440"/>
              <a:ext cx="154440" cy="33840"/>
              <a:chOff x="8807400" y="1846440"/>
              <a:chExt cx="154440" cy="33840"/>
            </a:xfrm>
          </p:grpSpPr>
          <p:sp>
            <p:nvSpPr>
              <p:cNvPr id="2992" name="CustomShape 70"/>
              <p:cNvSpPr/>
              <p:nvPr/>
            </p:nvSpPr>
            <p:spPr>
              <a:xfrm>
                <a:off x="8807400" y="18464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3" name="CustomShape 71"/>
              <p:cNvSpPr/>
              <p:nvPr/>
            </p:nvSpPr>
            <p:spPr>
              <a:xfrm>
                <a:off x="8810640" y="18511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94" name="CustomShape 72"/>
            <p:cNvSpPr/>
            <p:nvPr/>
          </p:nvSpPr>
          <p:spPr>
            <a:xfrm>
              <a:off x="8954640" y="17802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95" name="Group 73"/>
            <p:cNvGrpSpPr/>
            <p:nvPr/>
          </p:nvGrpSpPr>
          <p:grpSpPr>
            <a:xfrm>
              <a:off x="8808840" y="1773720"/>
              <a:ext cx="152640" cy="32400"/>
              <a:chOff x="8808840" y="1773720"/>
              <a:chExt cx="152640" cy="32400"/>
            </a:xfrm>
          </p:grpSpPr>
          <p:sp>
            <p:nvSpPr>
              <p:cNvPr id="2996" name="CustomShape 74"/>
              <p:cNvSpPr/>
              <p:nvPr/>
            </p:nvSpPr>
            <p:spPr>
              <a:xfrm>
                <a:off x="8808840" y="177372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7" name="CustomShape 75"/>
              <p:cNvSpPr/>
              <p:nvPr/>
            </p:nvSpPr>
            <p:spPr>
              <a:xfrm>
                <a:off x="8812080" y="17766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98" name="CustomShape 76"/>
            <p:cNvSpPr/>
            <p:nvPr/>
          </p:nvSpPr>
          <p:spPr>
            <a:xfrm>
              <a:off x="8943840" y="155772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9" name="CustomShape 77"/>
            <p:cNvSpPr/>
            <p:nvPr/>
          </p:nvSpPr>
          <p:spPr>
            <a:xfrm>
              <a:off x="8960760" y="16966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0" name="CustomShape 78"/>
            <p:cNvSpPr/>
            <p:nvPr/>
          </p:nvSpPr>
          <p:spPr>
            <a:xfrm>
              <a:off x="8961840" y="16178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1" name="CustomShape 79"/>
            <p:cNvSpPr/>
            <p:nvPr/>
          </p:nvSpPr>
          <p:spPr>
            <a:xfrm>
              <a:off x="9015120" y="20829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2" name="CustomShape 80"/>
            <p:cNvSpPr/>
            <p:nvPr/>
          </p:nvSpPr>
          <p:spPr>
            <a:xfrm>
              <a:off x="8958240" y="20829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3" name="CustomShape 81"/>
            <p:cNvSpPr/>
            <p:nvPr/>
          </p:nvSpPr>
          <p:spPr>
            <a:xfrm>
              <a:off x="8650080" y="209916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4" name="CustomShape 82"/>
            <p:cNvSpPr/>
            <p:nvPr/>
          </p:nvSpPr>
          <p:spPr>
            <a:xfrm>
              <a:off x="8667720" y="210708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5" name="CustomShape 83"/>
            <p:cNvSpPr/>
            <p:nvPr/>
          </p:nvSpPr>
          <p:spPr>
            <a:xfrm>
              <a:off x="8694720" y="20275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6" name="CustomShape 84"/>
            <p:cNvSpPr/>
            <p:nvPr/>
          </p:nvSpPr>
          <p:spPr>
            <a:xfrm>
              <a:off x="8742240" y="20275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7" name="CustomShape 85"/>
            <p:cNvSpPr/>
            <p:nvPr/>
          </p:nvSpPr>
          <p:spPr>
            <a:xfrm>
              <a:off x="8788320" y="20275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8" name="CustomShape 86"/>
            <p:cNvSpPr/>
            <p:nvPr/>
          </p:nvSpPr>
          <p:spPr>
            <a:xfrm>
              <a:off x="8894520" y="18957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09" name="Group 87"/>
          <p:cNvGrpSpPr/>
          <p:nvPr/>
        </p:nvGrpSpPr>
        <p:grpSpPr>
          <a:xfrm>
            <a:off x="9402840" y="1589400"/>
            <a:ext cx="376560" cy="575280"/>
            <a:chOff x="9402840" y="1589400"/>
            <a:chExt cx="376560" cy="575280"/>
          </a:xfrm>
        </p:grpSpPr>
        <p:sp>
          <p:nvSpPr>
            <p:cNvPr id="3010" name="CustomShape 88"/>
            <p:cNvSpPr/>
            <p:nvPr/>
          </p:nvSpPr>
          <p:spPr>
            <a:xfrm>
              <a:off x="9701640" y="159048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1" name="CustomShape 89"/>
            <p:cNvSpPr/>
            <p:nvPr/>
          </p:nvSpPr>
          <p:spPr>
            <a:xfrm>
              <a:off x="9420120" y="158940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2" name="CustomShape 90"/>
            <p:cNvSpPr/>
            <p:nvPr/>
          </p:nvSpPr>
          <p:spPr>
            <a:xfrm>
              <a:off x="9715680" y="162324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3" name="CustomShape 91"/>
            <p:cNvSpPr/>
            <p:nvPr/>
          </p:nvSpPr>
          <p:spPr>
            <a:xfrm>
              <a:off x="9705960" y="18806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4" name="CustomShape 92"/>
            <p:cNvSpPr/>
            <p:nvPr/>
          </p:nvSpPr>
          <p:spPr>
            <a:xfrm>
              <a:off x="9421920" y="165276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15" name="Group 93"/>
            <p:cNvGrpSpPr/>
            <p:nvPr/>
          </p:nvGrpSpPr>
          <p:grpSpPr>
            <a:xfrm>
              <a:off x="9564480" y="1646640"/>
              <a:ext cx="153000" cy="33840"/>
              <a:chOff x="9564480" y="1646640"/>
              <a:chExt cx="153000" cy="33840"/>
            </a:xfrm>
          </p:grpSpPr>
          <p:sp>
            <p:nvSpPr>
              <p:cNvPr id="3016" name="CustomShape 94"/>
              <p:cNvSpPr/>
              <p:nvPr/>
            </p:nvSpPr>
            <p:spPr>
              <a:xfrm>
                <a:off x="9564480" y="164664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7" name="CustomShape 95"/>
              <p:cNvSpPr/>
              <p:nvPr/>
            </p:nvSpPr>
            <p:spPr>
              <a:xfrm>
                <a:off x="9567720" y="165132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18" name="CustomShape 96"/>
            <p:cNvSpPr/>
            <p:nvPr/>
          </p:nvSpPr>
          <p:spPr>
            <a:xfrm>
              <a:off x="9424800" y="173052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19" name="Group 97"/>
            <p:cNvGrpSpPr/>
            <p:nvPr/>
          </p:nvGrpSpPr>
          <p:grpSpPr>
            <a:xfrm>
              <a:off x="9563040" y="1725840"/>
              <a:ext cx="153000" cy="30600"/>
              <a:chOff x="9563040" y="1725840"/>
              <a:chExt cx="153000" cy="30600"/>
            </a:xfrm>
          </p:grpSpPr>
          <p:sp>
            <p:nvSpPr>
              <p:cNvPr id="3020" name="CustomShape 98"/>
              <p:cNvSpPr/>
              <p:nvPr/>
            </p:nvSpPr>
            <p:spPr>
              <a:xfrm>
                <a:off x="9563040" y="172584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1" name="CustomShape 99"/>
              <p:cNvSpPr/>
              <p:nvPr/>
            </p:nvSpPr>
            <p:spPr>
              <a:xfrm>
                <a:off x="9566280" y="17290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22" name="CustomShape 100"/>
            <p:cNvSpPr/>
            <p:nvPr/>
          </p:nvSpPr>
          <p:spPr>
            <a:xfrm>
              <a:off x="9423360" y="181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3" name="CustomShape 101"/>
            <p:cNvSpPr/>
            <p:nvPr/>
          </p:nvSpPr>
          <p:spPr>
            <a:xfrm>
              <a:off x="9426600" y="1884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24" name="Group 102"/>
            <p:cNvGrpSpPr/>
            <p:nvPr/>
          </p:nvGrpSpPr>
          <p:grpSpPr>
            <a:xfrm>
              <a:off x="9559800" y="1878120"/>
              <a:ext cx="154440" cy="33840"/>
              <a:chOff x="9559800" y="1878120"/>
              <a:chExt cx="154440" cy="33840"/>
            </a:xfrm>
          </p:grpSpPr>
          <p:sp>
            <p:nvSpPr>
              <p:cNvPr id="3025" name="CustomShape 103"/>
              <p:cNvSpPr/>
              <p:nvPr/>
            </p:nvSpPr>
            <p:spPr>
              <a:xfrm>
                <a:off x="9559800" y="18781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6" name="CustomShape 104"/>
              <p:cNvSpPr/>
              <p:nvPr/>
            </p:nvSpPr>
            <p:spPr>
              <a:xfrm>
                <a:off x="9563040" y="18828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27" name="CustomShape 105"/>
            <p:cNvSpPr/>
            <p:nvPr/>
          </p:nvSpPr>
          <p:spPr>
            <a:xfrm>
              <a:off x="9707040" y="18118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28" name="Group 106"/>
            <p:cNvGrpSpPr/>
            <p:nvPr/>
          </p:nvGrpSpPr>
          <p:grpSpPr>
            <a:xfrm>
              <a:off x="9561600" y="1805400"/>
              <a:ext cx="152640" cy="32400"/>
              <a:chOff x="9561600" y="1805400"/>
              <a:chExt cx="152640" cy="32400"/>
            </a:xfrm>
          </p:grpSpPr>
          <p:sp>
            <p:nvSpPr>
              <p:cNvPr id="3029" name="CustomShape 107"/>
              <p:cNvSpPr/>
              <p:nvPr/>
            </p:nvSpPr>
            <p:spPr>
              <a:xfrm>
                <a:off x="9561600" y="180540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0" name="CustomShape 108"/>
              <p:cNvSpPr/>
              <p:nvPr/>
            </p:nvSpPr>
            <p:spPr>
              <a:xfrm>
                <a:off x="9564840" y="18086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31" name="CustomShape 109"/>
            <p:cNvSpPr/>
            <p:nvPr/>
          </p:nvSpPr>
          <p:spPr>
            <a:xfrm>
              <a:off x="9696600" y="158940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2" name="CustomShape 110"/>
            <p:cNvSpPr/>
            <p:nvPr/>
          </p:nvSpPr>
          <p:spPr>
            <a:xfrm>
              <a:off x="9713520" y="172836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3" name="CustomShape 111"/>
            <p:cNvSpPr/>
            <p:nvPr/>
          </p:nvSpPr>
          <p:spPr>
            <a:xfrm>
              <a:off x="9714240" y="164988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4" name="CustomShape 112"/>
            <p:cNvSpPr/>
            <p:nvPr/>
          </p:nvSpPr>
          <p:spPr>
            <a:xfrm>
              <a:off x="9767880" y="211500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5" name="CustomShape 113"/>
            <p:cNvSpPr/>
            <p:nvPr/>
          </p:nvSpPr>
          <p:spPr>
            <a:xfrm>
              <a:off x="9710640" y="211500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6" name="CustomShape 114"/>
            <p:cNvSpPr/>
            <p:nvPr/>
          </p:nvSpPr>
          <p:spPr>
            <a:xfrm>
              <a:off x="9402840" y="213084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7" name="CustomShape 115"/>
            <p:cNvSpPr/>
            <p:nvPr/>
          </p:nvSpPr>
          <p:spPr>
            <a:xfrm>
              <a:off x="9420120" y="213876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8" name="CustomShape 116"/>
            <p:cNvSpPr/>
            <p:nvPr/>
          </p:nvSpPr>
          <p:spPr>
            <a:xfrm>
              <a:off x="9447120" y="205920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9" name="CustomShape 117"/>
            <p:cNvSpPr/>
            <p:nvPr/>
          </p:nvSpPr>
          <p:spPr>
            <a:xfrm>
              <a:off x="9494640" y="205920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0" name="CustomShape 118"/>
            <p:cNvSpPr/>
            <p:nvPr/>
          </p:nvSpPr>
          <p:spPr>
            <a:xfrm>
              <a:off x="9540720" y="205920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1" name="CustomShape 119"/>
            <p:cNvSpPr/>
            <p:nvPr/>
          </p:nvSpPr>
          <p:spPr>
            <a:xfrm>
              <a:off x="9647280" y="192744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42" name="Group 120"/>
          <p:cNvGrpSpPr/>
          <p:nvPr/>
        </p:nvGrpSpPr>
        <p:grpSpPr>
          <a:xfrm>
            <a:off x="10012320" y="1741680"/>
            <a:ext cx="376560" cy="575280"/>
            <a:chOff x="10012320" y="1741680"/>
            <a:chExt cx="376560" cy="575280"/>
          </a:xfrm>
        </p:grpSpPr>
        <p:sp>
          <p:nvSpPr>
            <p:cNvPr id="3043" name="CustomShape 121"/>
            <p:cNvSpPr/>
            <p:nvPr/>
          </p:nvSpPr>
          <p:spPr>
            <a:xfrm>
              <a:off x="10311480" y="174276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4" name="CustomShape 122"/>
            <p:cNvSpPr/>
            <p:nvPr/>
          </p:nvSpPr>
          <p:spPr>
            <a:xfrm>
              <a:off x="10029600" y="174168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5" name="CustomShape 123"/>
            <p:cNvSpPr/>
            <p:nvPr/>
          </p:nvSpPr>
          <p:spPr>
            <a:xfrm>
              <a:off x="10325520" y="177552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6" name="CustomShape 124"/>
            <p:cNvSpPr/>
            <p:nvPr/>
          </p:nvSpPr>
          <p:spPr>
            <a:xfrm>
              <a:off x="10315440" y="2032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7" name="CustomShape 125"/>
            <p:cNvSpPr/>
            <p:nvPr/>
          </p:nvSpPr>
          <p:spPr>
            <a:xfrm>
              <a:off x="10031400" y="18054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48" name="Group 126"/>
            <p:cNvGrpSpPr/>
            <p:nvPr/>
          </p:nvGrpSpPr>
          <p:grpSpPr>
            <a:xfrm>
              <a:off x="10174320" y="1798920"/>
              <a:ext cx="153000" cy="33840"/>
              <a:chOff x="10174320" y="1798920"/>
              <a:chExt cx="153000" cy="33840"/>
            </a:xfrm>
          </p:grpSpPr>
          <p:sp>
            <p:nvSpPr>
              <p:cNvPr id="3049" name="CustomShape 127"/>
              <p:cNvSpPr/>
              <p:nvPr/>
            </p:nvSpPr>
            <p:spPr>
              <a:xfrm>
                <a:off x="10174320" y="179892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0" name="CustomShape 128"/>
              <p:cNvSpPr/>
              <p:nvPr/>
            </p:nvSpPr>
            <p:spPr>
              <a:xfrm>
                <a:off x="10177200" y="180360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51" name="CustomShape 129"/>
            <p:cNvSpPr/>
            <p:nvPr/>
          </p:nvSpPr>
          <p:spPr>
            <a:xfrm>
              <a:off x="10034640" y="188280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52" name="Group 130"/>
            <p:cNvGrpSpPr/>
            <p:nvPr/>
          </p:nvGrpSpPr>
          <p:grpSpPr>
            <a:xfrm>
              <a:off x="10172520" y="1878480"/>
              <a:ext cx="153000" cy="30600"/>
              <a:chOff x="10172520" y="1878480"/>
              <a:chExt cx="153000" cy="30600"/>
            </a:xfrm>
          </p:grpSpPr>
          <p:sp>
            <p:nvSpPr>
              <p:cNvPr id="3053" name="CustomShape 131"/>
              <p:cNvSpPr/>
              <p:nvPr/>
            </p:nvSpPr>
            <p:spPr>
              <a:xfrm>
                <a:off x="10172520" y="18784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4" name="CustomShape 132"/>
              <p:cNvSpPr/>
              <p:nvPr/>
            </p:nvSpPr>
            <p:spPr>
              <a:xfrm>
                <a:off x="10175760" y="188136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55" name="CustomShape 133"/>
            <p:cNvSpPr/>
            <p:nvPr/>
          </p:nvSpPr>
          <p:spPr>
            <a:xfrm>
              <a:off x="10032840" y="1965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6" name="CustomShape 134"/>
            <p:cNvSpPr/>
            <p:nvPr/>
          </p:nvSpPr>
          <p:spPr>
            <a:xfrm>
              <a:off x="10036080" y="20372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57" name="Group 135"/>
            <p:cNvGrpSpPr/>
            <p:nvPr/>
          </p:nvGrpSpPr>
          <p:grpSpPr>
            <a:xfrm>
              <a:off x="10169280" y="2030760"/>
              <a:ext cx="154440" cy="33840"/>
              <a:chOff x="10169280" y="2030760"/>
              <a:chExt cx="154440" cy="33840"/>
            </a:xfrm>
          </p:grpSpPr>
          <p:sp>
            <p:nvSpPr>
              <p:cNvPr id="3058" name="CustomShape 136"/>
              <p:cNvSpPr/>
              <p:nvPr/>
            </p:nvSpPr>
            <p:spPr>
              <a:xfrm>
                <a:off x="10169280" y="203076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9" name="CustomShape 137"/>
              <p:cNvSpPr/>
              <p:nvPr/>
            </p:nvSpPr>
            <p:spPr>
              <a:xfrm>
                <a:off x="10172520" y="203544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60" name="CustomShape 138"/>
            <p:cNvSpPr/>
            <p:nvPr/>
          </p:nvSpPr>
          <p:spPr>
            <a:xfrm>
              <a:off x="10316520" y="19641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61" name="Group 139"/>
            <p:cNvGrpSpPr/>
            <p:nvPr/>
          </p:nvGrpSpPr>
          <p:grpSpPr>
            <a:xfrm>
              <a:off x="10171080" y="1957680"/>
              <a:ext cx="152640" cy="32400"/>
              <a:chOff x="10171080" y="1957680"/>
              <a:chExt cx="152640" cy="32400"/>
            </a:xfrm>
          </p:grpSpPr>
          <p:sp>
            <p:nvSpPr>
              <p:cNvPr id="3062" name="CustomShape 140"/>
              <p:cNvSpPr/>
              <p:nvPr/>
            </p:nvSpPr>
            <p:spPr>
              <a:xfrm>
                <a:off x="10171080" y="195768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3" name="CustomShape 141"/>
              <p:cNvSpPr/>
              <p:nvPr/>
            </p:nvSpPr>
            <p:spPr>
              <a:xfrm>
                <a:off x="10174320" y="19609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64" name="CustomShape 142"/>
            <p:cNvSpPr/>
            <p:nvPr/>
          </p:nvSpPr>
          <p:spPr>
            <a:xfrm>
              <a:off x="10306080" y="174168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5" name="CustomShape 143"/>
            <p:cNvSpPr/>
            <p:nvPr/>
          </p:nvSpPr>
          <p:spPr>
            <a:xfrm>
              <a:off x="10323000" y="188064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6" name="CustomShape 144"/>
            <p:cNvSpPr/>
            <p:nvPr/>
          </p:nvSpPr>
          <p:spPr>
            <a:xfrm>
              <a:off x="10323720" y="180216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7" name="CustomShape 145"/>
            <p:cNvSpPr/>
            <p:nvPr/>
          </p:nvSpPr>
          <p:spPr>
            <a:xfrm>
              <a:off x="10377360" y="226728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8" name="CustomShape 146"/>
            <p:cNvSpPr/>
            <p:nvPr/>
          </p:nvSpPr>
          <p:spPr>
            <a:xfrm>
              <a:off x="10320480" y="226728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9" name="CustomShape 147"/>
            <p:cNvSpPr/>
            <p:nvPr/>
          </p:nvSpPr>
          <p:spPr>
            <a:xfrm>
              <a:off x="10012320" y="228312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0" name="CustomShape 148"/>
            <p:cNvSpPr/>
            <p:nvPr/>
          </p:nvSpPr>
          <p:spPr>
            <a:xfrm>
              <a:off x="10029600" y="229104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1" name="CustomShape 149"/>
            <p:cNvSpPr/>
            <p:nvPr/>
          </p:nvSpPr>
          <p:spPr>
            <a:xfrm>
              <a:off x="10056960" y="22118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2" name="CustomShape 150"/>
            <p:cNvSpPr/>
            <p:nvPr/>
          </p:nvSpPr>
          <p:spPr>
            <a:xfrm>
              <a:off x="10104120" y="22118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3" name="CustomShape 151"/>
            <p:cNvSpPr/>
            <p:nvPr/>
          </p:nvSpPr>
          <p:spPr>
            <a:xfrm>
              <a:off x="10150560" y="22118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4" name="CustomShape 152"/>
            <p:cNvSpPr/>
            <p:nvPr/>
          </p:nvSpPr>
          <p:spPr>
            <a:xfrm>
              <a:off x="10256760" y="20800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75" name="Group 153"/>
          <p:cNvGrpSpPr/>
          <p:nvPr/>
        </p:nvGrpSpPr>
        <p:grpSpPr>
          <a:xfrm>
            <a:off x="10341000" y="2687760"/>
            <a:ext cx="376560" cy="575280"/>
            <a:chOff x="10341000" y="2687760"/>
            <a:chExt cx="376560" cy="575280"/>
          </a:xfrm>
        </p:grpSpPr>
        <p:sp>
          <p:nvSpPr>
            <p:cNvPr id="3076" name="CustomShape 154"/>
            <p:cNvSpPr/>
            <p:nvPr/>
          </p:nvSpPr>
          <p:spPr>
            <a:xfrm>
              <a:off x="10639800" y="26888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7" name="CustomShape 155"/>
            <p:cNvSpPr/>
            <p:nvPr/>
          </p:nvSpPr>
          <p:spPr>
            <a:xfrm>
              <a:off x="10358280" y="268776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8" name="CustomShape 156"/>
            <p:cNvSpPr/>
            <p:nvPr/>
          </p:nvSpPr>
          <p:spPr>
            <a:xfrm>
              <a:off x="10653840" y="27219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9" name="CustomShape 157"/>
            <p:cNvSpPr/>
            <p:nvPr/>
          </p:nvSpPr>
          <p:spPr>
            <a:xfrm>
              <a:off x="10644120" y="29790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0" name="CustomShape 158"/>
            <p:cNvSpPr/>
            <p:nvPr/>
          </p:nvSpPr>
          <p:spPr>
            <a:xfrm>
              <a:off x="10360080" y="27514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81" name="Group 159"/>
            <p:cNvGrpSpPr/>
            <p:nvPr/>
          </p:nvGrpSpPr>
          <p:grpSpPr>
            <a:xfrm>
              <a:off x="10502640" y="2745000"/>
              <a:ext cx="153000" cy="33840"/>
              <a:chOff x="10502640" y="2745000"/>
              <a:chExt cx="153000" cy="33840"/>
            </a:xfrm>
          </p:grpSpPr>
          <p:sp>
            <p:nvSpPr>
              <p:cNvPr id="3082" name="CustomShape 160"/>
              <p:cNvSpPr/>
              <p:nvPr/>
            </p:nvSpPr>
            <p:spPr>
              <a:xfrm>
                <a:off x="10502640" y="274500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3" name="CustomShape 161"/>
              <p:cNvSpPr/>
              <p:nvPr/>
            </p:nvSpPr>
            <p:spPr>
              <a:xfrm>
                <a:off x="10505880" y="27500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84" name="CustomShape 162"/>
            <p:cNvSpPr/>
            <p:nvPr/>
          </p:nvSpPr>
          <p:spPr>
            <a:xfrm>
              <a:off x="10363320" y="28292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85" name="Group 163"/>
            <p:cNvGrpSpPr/>
            <p:nvPr/>
          </p:nvGrpSpPr>
          <p:grpSpPr>
            <a:xfrm>
              <a:off x="10501200" y="2824560"/>
              <a:ext cx="153000" cy="30600"/>
              <a:chOff x="10501200" y="2824560"/>
              <a:chExt cx="153000" cy="30600"/>
            </a:xfrm>
          </p:grpSpPr>
          <p:sp>
            <p:nvSpPr>
              <p:cNvPr id="3086" name="CustomShape 164"/>
              <p:cNvSpPr/>
              <p:nvPr/>
            </p:nvSpPr>
            <p:spPr>
              <a:xfrm>
                <a:off x="10501200" y="28245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7" name="CustomShape 165"/>
              <p:cNvSpPr/>
              <p:nvPr/>
            </p:nvSpPr>
            <p:spPr>
              <a:xfrm>
                <a:off x="10504440" y="28274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88" name="CustomShape 166"/>
            <p:cNvSpPr/>
            <p:nvPr/>
          </p:nvSpPr>
          <p:spPr>
            <a:xfrm>
              <a:off x="10361520" y="291168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9" name="CustomShape 167"/>
            <p:cNvSpPr/>
            <p:nvPr/>
          </p:nvSpPr>
          <p:spPr>
            <a:xfrm>
              <a:off x="10364760" y="298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90" name="Group 168"/>
            <p:cNvGrpSpPr/>
            <p:nvPr/>
          </p:nvGrpSpPr>
          <p:grpSpPr>
            <a:xfrm>
              <a:off x="10497960" y="2976840"/>
              <a:ext cx="154440" cy="33840"/>
              <a:chOff x="10497960" y="2976840"/>
              <a:chExt cx="154440" cy="33840"/>
            </a:xfrm>
          </p:grpSpPr>
          <p:sp>
            <p:nvSpPr>
              <p:cNvPr id="3091" name="CustomShape 169"/>
              <p:cNvSpPr/>
              <p:nvPr/>
            </p:nvSpPr>
            <p:spPr>
              <a:xfrm>
                <a:off x="10497960" y="29768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2" name="CustomShape 170"/>
              <p:cNvSpPr/>
              <p:nvPr/>
            </p:nvSpPr>
            <p:spPr>
              <a:xfrm>
                <a:off x="10501200" y="29815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93" name="CustomShape 171"/>
            <p:cNvSpPr/>
            <p:nvPr/>
          </p:nvSpPr>
          <p:spPr>
            <a:xfrm>
              <a:off x="10645200" y="29102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94" name="Group 172"/>
            <p:cNvGrpSpPr/>
            <p:nvPr/>
          </p:nvGrpSpPr>
          <p:grpSpPr>
            <a:xfrm>
              <a:off x="10499760" y="2903760"/>
              <a:ext cx="152640" cy="32400"/>
              <a:chOff x="10499760" y="2903760"/>
              <a:chExt cx="152640" cy="32400"/>
            </a:xfrm>
          </p:grpSpPr>
          <p:sp>
            <p:nvSpPr>
              <p:cNvPr id="3095" name="CustomShape 173"/>
              <p:cNvSpPr/>
              <p:nvPr/>
            </p:nvSpPr>
            <p:spPr>
              <a:xfrm>
                <a:off x="10499760" y="290376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6" name="CustomShape 174"/>
              <p:cNvSpPr/>
              <p:nvPr/>
            </p:nvSpPr>
            <p:spPr>
              <a:xfrm>
                <a:off x="10503000" y="29070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97" name="CustomShape 175"/>
            <p:cNvSpPr/>
            <p:nvPr/>
          </p:nvSpPr>
          <p:spPr>
            <a:xfrm>
              <a:off x="10634760" y="268776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8" name="CustomShape 176"/>
            <p:cNvSpPr/>
            <p:nvPr/>
          </p:nvSpPr>
          <p:spPr>
            <a:xfrm>
              <a:off x="10651680" y="28270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9" name="CustomShape 177"/>
            <p:cNvSpPr/>
            <p:nvPr/>
          </p:nvSpPr>
          <p:spPr>
            <a:xfrm>
              <a:off x="10652400" y="27482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0" name="CustomShape 178"/>
            <p:cNvSpPr/>
            <p:nvPr/>
          </p:nvSpPr>
          <p:spPr>
            <a:xfrm>
              <a:off x="10706040" y="32133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1" name="CustomShape 179"/>
            <p:cNvSpPr/>
            <p:nvPr/>
          </p:nvSpPr>
          <p:spPr>
            <a:xfrm>
              <a:off x="10648800" y="32133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2" name="CustomShape 180"/>
            <p:cNvSpPr/>
            <p:nvPr/>
          </p:nvSpPr>
          <p:spPr>
            <a:xfrm>
              <a:off x="10341000" y="322920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3" name="CustomShape 181"/>
            <p:cNvSpPr/>
            <p:nvPr/>
          </p:nvSpPr>
          <p:spPr>
            <a:xfrm>
              <a:off x="10358280" y="323712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4" name="CustomShape 182"/>
            <p:cNvSpPr/>
            <p:nvPr/>
          </p:nvSpPr>
          <p:spPr>
            <a:xfrm>
              <a:off x="10385280" y="31579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5" name="CustomShape 183"/>
            <p:cNvSpPr/>
            <p:nvPr/>
          </p:nvSpPr>
          <p:spPr>
            <a:xfrm>
              <a:off x="10432800" y="31579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6" name="CustomShape 184"/>
            <p:cNvSpPr/>
            <p:nvPr/>
          </p:nvSpPr>
          <p:spPr>
            <a:xfrm>
              <a:off x="10478880" y="31579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7" name="CustomShape 185"/>
            <p:cNvSpPr/>
            <p:nvPr/>
          </p:nvSpPr>
          <p:spPr>
            <a:xfrm>
              <a:off x="10585440" y="30261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08" name="Group 186"/>
          <p:cNvGrpSpPr/>
          <p:nvPr/>
        </p:nvGrpSpPr>
        <p:grpSpPr>
          <a:xfrm>
            <a:off x="8397000" y="5170680"/>
            <a:ext cx="524520" cy="556200"/>
            <a:chOff x="8397000" y="5170680"/>
            <a:chExt cx="524520" cy="556200"/>
          </a:xfrm>
        </p:grpSpPr>
        <p:pic>
          <p:nvPicPr>
            <p:cNvPr id="3109" name="Picture 341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8397000" y="517068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10" name="CustomShape 187"/>
            <p:cNvSpPr/>
            <p:nvPr/>
          </p:nvSpPr>
          <p:spPr>
            <a:xfrm flipH="1">
              <a:off x="8618760" y="522432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1" name="Group 188"/>
          <p:cNvGrpSpPr/>
          <p:nvPr/>
        </p:nvGrpSpPr>
        <p:grpSpPr>
          <a:xfrm>
            <a:off x="8921160" y="5159520"/>
            <a:ext cx="524520" cy="556200"/>
            <a:chOff x="8921160" y="5159520"/>
            <a:chExt cx="524520" cy="556200"/>
          </a:xfrm>
        </p:grpSpPr>
        <p:pic>
          <p:nvPicPr>
            <p:cNvPr id="3112" name="Picture 344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8921160" y="515952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13" name="CustomShape 189"/>
            <p:cNvSpPr/>
            <p:nvPr/>
          </p:nvSpPr>
          <p:spPr>
            <a:xfrm flipH="1">
              <a:off x="9142560" y="521316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4" name="Group 190"/>
          <p:cNvGrpSpPr/>
          <p:nvPr/>
        </p:nvGrpSpPr>
        <p:grpSpPr>
          <a:xfrm>
            <a:off x="8988840" y="3095640"/>
            <a:ext cx="888120" cy="465480"/>
            <a:chOff x="8988840" y="3095640"/>
            <a:chExt cx="888120" cy="465480"/>
          </a:xfrm>
        </p:grpSpPr>
        <p:sp>
          <p:nvSpPr>
            <p:cNvPr id="3115" name="CustomShape 191"/>
            <p:cNvSpPr/>
            <p:nvPr/>
          </p:nvSpPr>
          <p:spPr>
            <a:xfrm>
              <a:off x="8988840" y="325728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16" name="CustomShape 192"/>
            <p:cNvSpPr/>
            <p:nvPr/>
          </p:nvSpPr>
          <p:spPr>
            <a:xfrm>
              <a:off x="8989560" y="309564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117" name="Group 193"/>
            <p:cNvGrpSpPr/>
            <p:nvPr/>
          </p:nvGrpSpPr>
          <p:grpSpPr>
            <a:xfrm>
              <a:off x="9120600" y="3134160"/>
              <a:ext cx="624240" cy="220680"/>
              <a:chOff x="9120600" y="3134160"/>
              <a:chExt cx="624240" cy="220680"/>
            </a:xfrm>
          </p:grpSpPr>
          <p:sp>
            <p:nvSpPr>
              <p:cNvPr id="3118" name="CustomShape 194"/>
              <p:cNvSpPr/>
              <p:nvPr/>
            </p:nvSpPr>
            <p:spPr>
              <a:xfrm>
                <a:off x="9138240" y="313416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19" name="CustomShape 195"/>
              <p:cNvSpPr/>
              <p:nvPr/>
            </p:nvSpPr>
            <p:spPr>
              <a:xfrm>
                <a:off x="9525240" y="324036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20" name="CustomShape 196"/>
              <p:cNvSpPr/>
              <p:nvPr/>
            </p:nvSpPr>
            <p:spPr>
              <a:xfrm>
                <a:off x="9120600" y="324036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21" name="CustomShape 197"/>
              <p:cNvSpPr/>
              <p:nvPr/>
            </p:nvSpPr>
            <p:spPr>
              <a:xfrm>
                <a:off x="9196200" y="318816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122" name="CustomShape 198"/>
          <p:cNvSpPr/>
          <p:nvPr/>
        </p:nvSpPr>
        <p:spPr>
          <a:xfrm>
            <a:off x="870840" y="1362240"/>
            <a:ext cx="6122880" cy="25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Scenario: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rate: 1.54 Mbps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RTT from institutional router to server: 2 sec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object size: 100K bits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average request rate from browsers to origin servers: 15/sec</a:t>
            </a:r>
            <a:endParaRPr b="0" lang="en-US" sz="2400" spc="-1" strike="noStrike">
              <a:latin typeface="Arial"/>
            </a:endParaRPr>
          </a:p>
          <a:p>
            <a:pPr lvl="1" marL="800280" indent="-3420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avg data rate to browsers: 1.50 Mbps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3123" name="Group 199"/>
          <p:cNvGrpSpPr/>
          <p:nvPr/>
        </p:nvGrpSpPr>
        <p:grpSpPr>
          <a:xfrm>
            <a:off x="8967600" y="4437360"/>
            <a:ext cx="888120" cy="465120"/>
            <a:chOff x="8967600" y="4437360"/>
            <a:chExt cx="888120" cy="465120"/>
          </a:xfrm>
        </p:grpSpPr>
        <p:sp>
          <p:nvSpPr>
            <p:cNvPr id="3124" name="CustomShape 200"/>
            <p:cNvSpPr/>
            <p:nvPr/>
          </p:nvSpPr>
          <p:spPr>
            <a:xfrm>
              <a:off x="8967600" y="459864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25" name="CustomShape 201"/>
            <p:cNvSpPr/>
            <p:nvPr/>
          </p:nvSpPr>
          <p:spPr>
            <a:xfrm>
              <a:off x="8967960" y="443736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126" name="Group 202"/>
            <p:cNvGrpSpPr/>
            <p:nvPr/>
          </p:nvGrpSpPr>
          <p:grpSpPr>
            <a:xfrm>
              <a:off x="9099360" y="4475520"/>
              <a:ext cx="624240" cy="220680"/>
              <a:chOff x="9099360" y="4475520"/>
              <a:chExt cx="624240" cy="220680"/>
            </a:xfrm>
          </p:grpSpPr>
          <p:sp>
            <p:nvSpPr>
              <p:cNvPr id="3127" name="CustomShape 203"/>
              <p:cNvSpPr/>
              <p:nvPr/>
            </p:nvSpPr>
            <p:spPr>
              <a:xfrm>
                <a:off x="9116640" y="447552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28" name="CustomShape 204"/>
              <p:cNvSpPr/>
              <p:nvPr/>
            </p:nvSpPr>
            <p:spPr>
              <a:xfrm>
                <a:off x="9504000" y="458172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29" name="CustomShape 205"/>
              <p:cNvSpPr/>
              <p:nvPr/>
            </p:nvSpPr>
            <p:spPr>
              <a:xfrm>
                <a:off x="9099360" y="458172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30" name="CustomShape 206"/>
              <p:cNvSpPr/>
              <p:nvPr/>
            </p:nvSpPr>
            <p:spPr>
              <a:xfrm>
                <a:off x="9174600" y="452952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131" name="Group 207"/>
          <p:cNvGrpSpPr/>
          <p:nvPr/>
        </p:nvGrpSpPr>
        <p:grpSpPr>
          <a:xfrm>
            <a:off x="9339840" y="4807800"/>
            <a:ext cx="810000" cy="1032480"/>
            <a:chOff x="9339840" y="4807800"/>
            <a:chExt cx="810000" cy="1032480"/>
          </a:xfrm>
        </p:grpSpPr>
        <p:sp>
          <p:nvSpPr>
            <p:cNvPr id="3132" name="CustomShape 208"/>
            <p:cNvSpPr/>
            <p:nvPr/>
          </p:nvSpPr>
          <p:spPr>
            <a:xfrm>
              <a:off x="9339840" y="4807800"/>
              <a:ext cx="810000" cy="1032480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133" name="Group 209"/>
            <p:cNvGrpSpPr/>
            <p:nvPr/>
          </p:nvGrpSpPr>
          <p:grpSpPr>
            <a:xfrm>
              <a:off x="9594720" y="4888080"/>
              <a:ext cx="376560" cy="799560"/>
              <a:chOff x="9594720" y="4888080"/>
              <a:chExt cx="376560" cy="799560"/>
            </a:xfrm>
          </p:grpSpPr>
          <p:sp>
            <p:nvSpPr>
              <p:cNvPr id="3134" name="Line 210"/>
              <p:cNvSpPr/>
              <p:nvPr/>
            </p:nvSpPr>
            <p:spPr>
              <a:xfrm>
                <a:off x="9653400" y="4888080"/>
                <a:ext cx="75960" cy="322200"/>
              </a:xfrm>
              <a:prstGeom prst="line">
                <a:avLst/>
              </a:prstGeom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35" name="Group 211"/>
              <p:cNvGrpSpPr/>
              <p:nvPr/>
            </p:nvGrpSpPr>
            <p:grpSpPr>
              <a:xfrm>
                <a:off x="9594720" y="5112360"/>
                <a:ext cx="376560" cy="575280"/>
                <a:chOff x="9594720" y="5112360"/>
                <a:chExt cx="376560" cy="575280"/>
              </a:xfrm>
            </p:grpSpPr>
            <p:sp>
              <p:nvSpPr>
                <p:cNvPr id="3136" name="CustomShape 212"/>
                <p:cNvSpPr/>
                <p:nvPr/>
              </p:nvSpPr>
              <p:spPr>
                <a:xfrm>
                  <a:off x="9893880" y="5113440"/>
                  <a:ext cx="73800" cy="54864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7" name="CustomShape 213"/>
                <p:cNvSpPr/>
                <p:nvPr/>
              </p:nvSpPr>
              <p:spPr>
                <a:xfrm>
                  <a:off x="9612360" y="5112360"/>
                  <a:ext cx="276840" cy="548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8" name="CustomShape 214"/>
                <p:cNvSpPr/>
                <p:nvPr/>
              </p:nvSpPr>
              <p:spPr>
                <a:xfrm>
                  <a:off x="9907920" y="5146560"/>
                  <a:ext cx="43560" cy="50760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9" name="CustomShape 215"/>
                <p:cNvSpPr/>
                <p:nvPr/>
              </p:nvSpPr>
              <p:spPr>
                <a:xfrm>
                  <a:off x="9898200" y="5403600"/>
                  <a:ext cx="68760" cy="442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0" name="CustomShape 216"/>
                <p:cNvSpPr/>
                <p:nvPr/>
              </p:nvSpPr>
              <p:spPr>
                <a:xfrm>
                  <a:off x="9613800" y="5176080"/>
                  <a:ext cx="157680" cy="1008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41" name="Group 217"/>
                <p:cNvGrpSpPr/>
                <p:nvPr/>
              </p:nvGrpSpPr>
              <p:grpSpPr>
                <a:xfrm>
                  <a:off x="9756720" y="5169600"/>
                  <a:ext cx="153000" cy="33840"/>
                  <a:chOff x="9756720" y="5169600"/>
                  <a:chExt cx="153000" cy="33840"/>
                </a:xfrm>
              </p:grpSpPr>
              <p:sp>
                <p:nvSpPr>
                  <p:cNvPr id="3142" name="CustomShape 218"/>
                  <p:cNvSpPr/>
                  <p:nvPr/>
                </p:nvSpPr>
                <p:spPr>
                  <a:xfrm>
                    <a:off x="9756720" y="5169600"/>
                    <a:ext cx="153000" cy="338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143" name="CustomShape 219"/>
                  <p:cNvSpPr/>
                  <p:nvPr/>
                </p:nvSpPr>
                <p:spPr>
                  <a:xfrm>
                    <a:off x="9759960" y="5174640"/>
                    <a:ext cx="146520" cy="241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144" name="CustomShape 220"/>
                <p:cNvSpPr/>
                <p:nvPr/>
              </p:nvSpPr>
              <p:spPr>
                <a:xfrm>
                  <a:off x="9617040" y="5253840"/>
                  <a:ext cx="157680" cy="115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45" name="Group 221"/>
                <p:cNvGrpSpPr/>
                <p:nvPr/>
              </p:nvGrpSpPr>
              <p:grpSpPr>
                <a:xfrm>
                  <a:off x="9754920" y="5249160"/>
                  <a:ext cx="153000" cy="30600"/>
                  <a:chOff x="9754920" y="5249160"/>
                  <a:chExt cx="153000" cy="30600"/>
                </a:xfrm>
              </p:grpSpPr>
              <p:sp>
                <p:nvSpPr>
                  <p:cNvPr id="3146" name="CustomShape 222"/>
                  <p:cNvSpPr/>
                  <p:nvPr/>
                </p:nvSpPr>
                <p:spPr>
                  <a:xfrm>
                    <a:off x="9754920" y="5249160"/>
                    <a:ext cx="153000" cy="306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147" name="CustomShape 223"/>
                  <p:cNvSpPr/>
                  <p:nvPr/>
                </p:nvSpPr>
                <p:spPr>
                  <a:xfrm>
                    <a:off x="9758160" y="5252040"/>
                    <a:ext cx="146520" cy="244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148" name="CustomShape 224"/>
                <p:cNvSpPr/>
                <p:nvPr/>
              </p:nvSpPr>
              <p:spPr>
                <a:xfrm>
                  <a:off x="9615600" y="5336280"/>
                  <a:ext cx="156240" cy="1008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9" name="CustomShape 225"/>
                <p:cNvSpPr/>
                <p:nvPr/>
              </p:nvSpPr>
              <p:spPr>
                <a:xfrm>
                  <a:off x="9618480" y="5407920"/>
                  <a:ext cx="156240" cy="1008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50" name="Group 226"/>
                <p:cNvGrpSpPr/>
                <p:nvPr/>
              </p:nvGrpSpPr>
              <p:grpSpPr>
                <a:xfrm>
                  <a:off x="9752040" y="5401440"/>
                  <a:ext cx="154440" cy="33840"/>
                  <a:chOff x="9752040" y="5401440"/>
                  <a:chExt cx="154440" cy="33840"/>
                </a:xfrm>
              </p:grpSpPr>
              <p:sp>
                <p:nvSpPr>
                  <p:cNvPr id="3151" name="CustomShape 227"/>
                  <p:cNvSpPr/>
                  <p:nvPr/>
                </p:nvSpPr>
                <p:spPr>
                  <a:xfrm>
                    <a:off x="9752040" y="5401440"/>
                    <a:ext cx="154440" cy="338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152" name="CustomShape 228"/>
                  <p:cNvSpPr/>
                  <p:nvPr/>
                </p:nvSpPr>
                <p:spPr>
                  <a:xfrm>
                    <a:off x="9754920" y="5406120"/>
                    <a:ext cx="147960" cy="241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153" name="CustomShape 229"/>
                <p:cNvSpPr/>
                <p:nvPr/>
              </p:nvSpPr>
              <p:spPr>
                <a:xfrm>
                  <a:off x="9899280" y="5334840"/>
                  <a:ext cx="68760" cy="442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54" name="Group 230"/>
                <p:cNvGrpSpPr/>
                <p:nvPr/>
              </p:nvGrpSpPr>
              <p:grpSpPr>
                <a:xfrm>
                  <a:off x="9753480" y="5328360"/>
                  <a:ext cx="152640" cy="32400"/>
                  <a:chOff x="9753480" y="5328360"/>
                  <a:chExt cx="152640" cy="32400"/>
                </a:xfrm>
              </p:grpSpPr>
              <p:sp>
                <p:nvSpPr>
                  <p:cNvPr id="3155" name="CustomShape 231"/>
                  <p:cNvSpPr/>
                  <p:nvPr/>
                </p:nvSpPr>
                <p:spPr>
                  <a:xfrm>
                    <a:off x="9753480" y="5328360"/>
                    <a:ext cx="152640" cy="32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156" name="CustomShape 232"/>
                  <p:cNvSpPr/>
                  <p:nvPr/>
                </p:nvSpPr>
                <p:spPr>
                  <a:xfrm>
                    <a:off x="9756720" y="5331600"/>
                    <a:ext cx="146520" cy="244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157" name="CustomShape 233"/>
                <p:cNvSpPr/>
                <p:nvPr/>
              </p:nvSpPr>
              <p:spPr>
                <a:xfrm>
                  <a:off x="9888480" y="5112360"/>
                  <a:ext cx="18000" cy="549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58" name="CustomShape 234"/>
                <p:cNvSpPr/>
                <p:nvPr/>
              </p:nvSpPr>
              <p:spPr>
                <a:xfrm>
                  <a:off x="9905400" y="5251680"/>
                  <a:ext cx="61920" cy="5004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59" name="CustomShape 235"/>
                <p:cNvSpPr/>
                <p:nvPr/>
              </p:nvSpPr>
              <p:spPr>
                <a:xfrm>
                  <a:off x="9906120" y="5172840"/>
                  <a:ext cx="63720" cy="5652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0" name="CustomShape 236"/>
                <p:cNvSpPr/>
                <p:nvPr/>
              </p:nvSpPr>
              <p:spPr>
                <a:xfrm>
                  <a:off x="9959760" y="5637960"/>
                  <a:ext cx="11520" cy="208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1" name="CustomShape 237"/>
                <p:cNvSpPr/>
                <p:nvPr/>
              </p:nvSpPr>
              <p:spPr>
                <a:xfrm>
                  <a:off x="9902880" y="5637960"/>
                  <a:ext cx="63720" cy="4716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2" name="CustomShape 238"/>
                <p:cNvSpPr/>
                <p:nvPr/>
              </p:nvSpPr>
              <p:spPr>
                <a:xfrm>
                  <a:off x="9594720" y="5653800"/>
                  <a:ext cx="316440" cy="338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3" name="CustomShape 239"/>
                <p:cNvSpPr/>
                <p:nvPr/>
              </p:nvSpPr>
              <p:spPr>
                <a:xfrm>
                  <a:off x="9612360" y="5661720"/>
                  <a:ext cx="283320" cy="180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4" name="CustomShape 240"/>
                <p:cNvSpPr/>
                <p:nvPr/>
              </p:nvSpPr>
              <p:spPr>
                <a:xfrm>
                  <a:off x="9639360" y="5582520"/>
                  <a:ext cx="40320" cy="3384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5" name="CustomShape 241"/>
                <p:cNvSpPr/>
                <p:nvPr/>
              </p:nvSpPr>
              <p:spPr>
                <a:xfrm>
                  <a:off x="9686880" y="5582520"/>
                  <a:ext cx="41760" cy="3384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6" name="CustomShape 242"/>
                <p:cNvSpPr/>
                <p:nvPr/>
              </p:nvSpPr>
              <p:spPr>
                <a:xfrm>
                  <a:off x="9732960" y="5582520"/>
                  <a:ext cx="41760" cy="3240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7" name="CustomShape 243"/>
                <p:cNvSpPr/>
                <p:nvPr/>
              </p:nvSpPr>
              <p:spPr>
                <a:xfrm>
                  <a:off x="9839160" y="5450760"/>
                  <a:ext cx="21240" cy="18144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3168" name="CustomShape 244"/>
          <p:cNvSpPr/>
          <p:nvPr/>
        </p:nvSpPr>
        <p:spPr>
          <a:xfrm>
            <a:off x="4153680" y="5180760"/>
            <a:ext cx="347688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 algn="ctr">
              <a:lnSpc>
                <a:spcPct val="8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How to compute link </a:t>
            </a:r>
            <a:endParaRPr b="0" lang="en-US" sz="2400" spc="-1" strike="noStrike">
              <a:latin typeface="Arial"/>
            </a:endParaRPr>
          </a:p>
          <a:p>
            <a:pPr marL="343080" indent="-342000" algn="ctr">
              <a:lnSpc>
                <a:spcPct val="8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utilization, delay?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9" name="CustomShape 245"/>
          <p:cNvSpPr/>
          <p:nvPr/>
        </p:nvSpPr>
        <p:spPr>
          <a:xfrm>
            <a:off x="525960" y="4052880"/>
            <a:ext cx="3961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Cost: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web cache (cheap!)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0" name="CustomShape 246"/>
          <p:cNvSpPr/>
          <p:nvPr/>
        </p:nvSpPr>
        <p:spPr>
          <a:xfrm>
            <a:off x="9451080" y="5793120"/>
            <a:ext cx="1626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ＭＳ Ｐゴシック"/>
              </a:rPr>
              <a:t>local web cache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71" name="CustomShape 24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3664251-2FEF-4F39-B317-E40871FD838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7" dur="indefinite" restart="never" nodeType="tmRoot">
          <p:childTnLst>
            <p:seq>
              <p:cTn id="968" dur="indefinite" nodeType="mainSeq">
                <p:childTnLst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73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76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7" fill="hold">
                      <p:stCondLst>
                        <p:cond delay="indefinite"/>
                      </p:stCondLst>
                      <p:childTnLst>
                        <p:par>
                          <p:cTn id="978" fill="hold">
                            <p:stCondLst>
                              <p:cond delay="0"/>
                            </p:stCondLst>
                            <p:childTnLst>
                              <p:par>
                                <p:cTn id="97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81" dur="5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2" fill="hold">
                      <p:stCondLst>
                        <p:cond delay="indefinite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86"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7" fill="hold">
                      <p:stCondLst>
                        <p:cond delay="indefinite"/>
                      </p:stCondLst>
                      <p:childTnLst>
                        <p:par>
                          <p:cTn id="988" fill="hold">
                            <p:stCondLst>
                              <p:cond delay="0"/>
                            </p:stCondLst>
                            <p:childTnLst>
                              <p:par>
                                <p:cTn id="9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91" dur="500"/>
                                        <p:tgtEl>
                                          <p:spTgt spid="3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94" dur="500"/>
                                        <p:tgtEl>
                                          <p:spTgt spid="3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0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Calculating access link utilization, end-end delay with cache: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73" name="Line 2"/>
          <p:cNvSpPr/>
          <p:nvPr/>
        </p:nvSpPr>
        <p:spPr>
          <a:xfrm>
            <a:off x="8083440" y="2487600"/>
            <a:ext cx="285480" cy="11448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4" name="CustomShape 3"/>
          <p:cNvSpPr/>
          <p:nvPr/>
        </p:nvSpPr>
        <p:spPr>
          <a:xfrm>
            <a:off x="10514160" y="1902240"/>
            <a:ext cx="92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5" name="Line 4"/>
          <p:cNvSpPr/>
          <p:nvPr/>
        </p:nvSpPr>
        <p:spPr>
          <a:xfrm>
            <a:off x="8893080" y="2106720"/>
            <a:ext cx="66600" cy="2761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6" name="Line 5"/>
          <p:cNvSpPr/>
          <p:nvPr/>
        </p:nvSpPr>
        <p:spPr>
          <a:xfrm flipH="1">
            <a:off x="9521640" y="2144880"/>
            <a:ext cx="9360" cy="2379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7" name="Line 6"/>
          <p:cNvSpPr/>
          <p:nvPr/>
        </p:nvSpPr>
        <p:spPr>
          <a:xfrm flipH="1">
            <a:off x="9978840" y="2306880"/>
            <a:ext cx="133200" cy="20952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8" name="Line 7"/>
          <p:cNvSpPr/>
          <p:nvPr/>
        </p:nvSpPr>
        <p:spPr>
          <a:xfrm flipH="1">
            <a:off x="10140840" y="3068640"/>
            <a:ext cx="247320" cy="360"/>
          </a:xfrm>
          <a:prstGeom prst="line">
            <a:avLst/>
          </a:prstGeom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9" name="CustomShape 8"/>
          <p:cNvSpPr/>
          <p:nvPr/>
        </p:nvSpPr>
        <p:spPr>
          <a:xfrm>
            <a:off x="8157960" y="2111040"/>
            <a:ext cx="2173680" cy="158004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0" name="CustomShape 9"/>
          <p:cNvSpPr/>
          <p:nvPr/>
        </p:nvSpPr>
        <p:spPr>
          <a:xfrm>
            <a:off x="8877240" y="2432160"/>
            <a:ext cx="924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public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 </a:t>
            </a: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1" name="CustomShape 10"/>
          <p:cNvSpPr/>
          <p:nvPr/>
        </p:nvSpPr>
        <p:spPr>
          <a:xfrm>
            <a:off x="7748640" y="4470840"/>
            <a:ext cx="2964240" cy="1389600"/>
          </a:xfrm>
          <a:custGeom>
            <a:avLst/>
            <a:gdLst/>
            <a:ahLst/>
            <a:rect l="l" t="t" r="r" b="b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2" name="Line 11"/>
          <p:cNvSpPr/>
          <p:nvPr/>
        </p:nvSpPr>
        <p:spPr>
          <a:xfrm flipH="1">
            <a:off x="8197560" y="4780080"/>
            <a:ext cx="855720" cy="4316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3" name="Line 12"/>
          <p:cNvSpPr/>
          <p:nvPr/>
        </p:nvSpPr>
        <p:spPr>
          <a:xfrm flipH="1">
            <a:off x="8707320" y="4827600"/>
            <a:ext cx="563400" cy="3938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4" name="Line 13"/>
          <p:cNvSpPr/>
          <p:nvPr/>
        </p:nvSpPr>
        <p:spPr>
          <a:xfrm flipH="1">
            <a:off x="9245160" y="4834080"/>
            <a:ext cx="149400" cy="3826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5" name="Line 14"/>
          <p:cNvSpPr/>
          <p:nvPr/>
        </p:nvSpPr>
        <p:spPr>
          <a:xfrm>
            <a:off x="9407160" y="3544920"/>
            <a:ext cx="360" cy="106200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6" name="CustomShape 15"/>
          <p:cNvSpPr/>
          <p:nvPr/>
        </p:nvSpPr>
        <p:spPr>
          <a:xfrm>
            <a:off x="7775640" y="4357800"/>
            <a:ext cx="1197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institutional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network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7" name="CustomShape 16"/>
          <p:cNvSpPr/>
          <p:nvPr/>
        </p:nvSpPr>
        <p:spPr>
          <a:xfrm>
            <a:off x="9785880" y="4739040"/>
            <a:ext cx="12852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Gbps LAN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8" name="CustomShape 17"/>
          <p:cNvSpPr/>
          <p:nvPr/>
        </p:nvSpPr>
        <p:spPr>
          <a:xfrm>
            <a:off x="9411120" y="3733920"/>
            <a:ext cx="1184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1.54 Mbps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link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3189" name="Group 18"/>
          <p:cNvGrpSpPr/>
          <p:nvPr/>
        </p:nvGrpSpPr>
        <p:grpSpPr>
          <a:xfrm>
            <a:off x="7735680" y="2035440"/>
            <a:ext cx="376560" cy="575280"/>
            <a:chOff x="7735680" y="2035440"/>
            <a:chExt cx="376560" cy="575280"/>
          </a:xfrm>
        </p:grpSpPr>
        <p:sp>
          <p:nvSpPr>
            <p:cNvPr id="3190" name="CustomShape 19"/>
            <p:cNvSpPr/>
            <p:nvPr/>
          </p:nvSpPr>
          <p:spPr>
            <a:xfrm>
              <a:off x="8034840" y="203652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1" name="CustomShape 20"/>
            <p:cNvSpPr/>
            <p:nvPr/>
          </p:nvSpPr>
          <p:spPr>
            <a:xfrm>
              <a:off x="7753320" y="203544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2" name="CustomShape 21"/>
            <p:cNvSpPr/>
            <p:nvPr/>
          </p:nvSpPr>
          <p:spPr>
            <a:xfrm>
              <a:off x="8048880" y="206928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3" name="CustomShape 22"/>
            <p:cNvSpPr/>
            <p:nvPr/>
          </p:nvSpPr>
          <p:spPr>
            <a:xfrm>
              <a:off x="8039160" y="23266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4" name="CustomShape 23"/>
            <p:cNvSpPr/>
            <p:nvPr/>
          </p:nvSpPr>
          <p:spPr>
            <a:xfrm>
              <a:off x="7754760" y="20988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95" name="Group 24"/>
            <p:cNvGrpSpPr/>
            <p:nvPr/>
          </p:nvGrpSpPr>
          <p:grpSpPr>
            <a:xfrm>
              <a:off x="7897680" y="2092680"/>
              <a:ext cx="153000" cy="33840"/>
              <a:chOff x="7897680" y="2092680"/>
              <a:chExt cx="153000" cy="33840"/>
            </a:xfrm>
          </p:grpSpPr>
          <p:sp>
            <p:nvSpPr>
              <p:cNvPr id="3196" name="CustomShape 25"/>
              <p:cNvSpPr/>
              <p:nvPr/>
            </p:nvSpPr>
            <p:spPr>
              <a:xfrm>
                <a:off x="7897680" y="209268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7" name="CustomShape 26"/>
              <p:cNvSpPr/>
              <p:nvPr/>
            </p:nvSpPr>
            <p:spPr>
              <a:xfrm>
                <a:off x="7900920" y="209736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98" name="CustomShape 27"/>
            <p:cNvSpPr/>
            <p:nvPr/>
          </p:nvSpPr>
          <p:spPr>
            <a:xfrm>
              <a:off x="7758000" y="217656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99" name="Group 28"/>
            <p:cNvGrpSpPr/>
            <p:nvPr/>
          </p:nvGrpSpPr>
          <p:grpSpPr>
            <a:xfrm>
              <a:off x="7896240" y="2171880"/>
              <a:ext cx="153000" cy="30600"/>
              <a:chOff x="7896240" y="2171880"/>
              <a:chExt cx="153000" cy="30600"/>
            </a:xfrm>
          </p:grpSpPr>
          <p:sp>
            <p:nvSpPr>
              <p:cNvPr id="3200" name="CustomShape 29"/>
              <p:cNvSpPr/>
              <p:nvPr/>
            </p:nvSpPr>
            <p:spPr>
              <a:xfrm>
                <a:off x="7896240" y="21718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1" name="CustomShape 30"/>
              <p:cNvSpPr/>
              <p:nvPr/>
            </p:nvSpPr>
            <p:spPr>
              <a:xfrm>
                <a:off x="7899120" y="21751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02" name="CustomShape 31"/>
            <p:cNvSpPr/>
            <p:nvPr/>
          </p:nvSpPr>
          <p:spPr>
            <a:xfrm>
              <a:off x="7756560" y="225936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3" name="CustomShape 32"/>
            <p:cNvSpPr/>
            <p:nvPr/>
          </p:nvSpPr>
          <p:spPr>
            <a:xfrm>
              <a:off x="7759800" y="2330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04" name="Group 33"/>
            <p:cNvGrpSpPr/>
            <p:nvPr/>
          </p:nvGrpSpPr>
          <p:grpSpPr>
            <a:xfrm>
              <a:off x="7893000" y="2324520"/>
              <a:ext cx="154440" cy="33840"/>
              <a:chOff x="7893000" y="2324520"/>
              <a:chExt cx="154440" cy="33840"/>
            </a:xfrm>
          </p:grpSpPr>
          <p:sp>
            <p:nvSpPr>
              <p:cNvPr id="3205" name="CustomShape 34"/>
              <p:cNvSpPr/>
              <p:nvPr/>
            </p:nvSpPr>
            <p:spPr>
              <a:xfrm>
                <a:off x="7893000" y="23245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6" name="CustomShape 35"/>
              <p:cNvSpPr/>
              <p:nvPr/>
            </p:nvSpPr>
            <p:spPr>
              <a:xfrm>
                <a:off x="7896240" y="23292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07" name="CustomShape 36"/>
            <p:cNvSpPr/>
            <p:nvPr/>
          </p:nvSpPr>
          <p:spPr>
            <a:xfrm>
              <a:off x="8040240" y="2257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08" name="Group 37"/>
            <p:cNvGrpSpPr/>
            <p:nvPr/>
          </p:nvGrpSpPr>
          <p:grpSpPr>
            <a:xfrm>
              <a:off x="7894440" y="2251440"/>
              <a:ext cx="152640" cy="32400"/>
              <a:chOff x="7894440" y="2251440"/>
              <a:chExt cx="152640" cy="32400"/>
            </a:xfrm>
          </p:grpSpPr>
          <p:sp>
            <p:nvSpPr>
              <p:cNvPr id="3209" name="CustomShape 38"/>
              <p:cNvSpPr/>
              <p:nvPr/>
            </p:nvSpPr>
            <p:spPr>
              <a:xfrm>
                <a:off x="7894440" y="225144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0" name="CustomShape 39"/>
              <p:cNvSpPr/>
              <p:nvPr/>
            </p:nvSpPr>
            <p:spPr>
              <a:xfrm>
                <a:off x="7897680" y="22546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11" name="CustomShape 40"/>
            <p:cNvSpPr/>
            <p:nvPr/>
          </p:nvSpPr>
          <p:spPr>
            <a:xfrm>
              <a:off x="8029440" y="203544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2" name="CustomShape 41"/>
            <p:cNvSpPr/>
            <p:nvPr/>
          </p:nvSpPr>
          <p:spPr>
            <a:xfrm>
              <a:off x="8046360" y="217440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3" name="CustomShape 42"/>
            <p:cNvSpPr/>
            <p:nvPr/>
          </p:nvSpPr>
          <p:spPr>
            <a:xfrm>
              <a:off x="8047440" y="209592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4" name="CustomShape 43"/>
            <p:cNvSpPr/>
            <p:nvPr/>
          </p:nvSpPr>
          <p:spPr>
            <a:xfrm>
              <a:off x="8100720" y="256104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5" name="CustomShape 44"/>
            <p:cNvSpPr/>
            <p:nvPr/>
          </p:nvSpPr>
          <p:spPr>
            <a:xfrm>
              <a:off x="8043840" y="256104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6" name="CustomShape 45"/>
            <p:cNvSpPr/>
            <p:nvPr/>
          </p:nvSpPr>
          <p:spPr>
            <a:xfrm>
              <a:off x="7735680" y="257688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7" name="CustomShape 46"/>
            <p:cNvSpPr/>
            <p:nvPr/>
          </p:nvSpPr>
          <p:spPr>
            <a:xfrm>
              <a:off x="7753320" y="258480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8" name="CustomShape 47"/>
            <p:cNvSpPr/>
            <p:nvPr/>
          </p:nvSpPr>
          <p:spPr>
            <a:xfrm>
              <a:off x="7780320" y="25052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9" name="CustomShape 48"/>
            <p:cNvSpPr/>
            <p:nvPr/>
          </p:nvSpPr>
          <p:spPr>
            <a:xfrm>
              <a:off x="7827840" y="25052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0" name="CustomShape 49"/>
            <p:cNvSpPr/>
            <p:nvPr/>
          </p:nvSpPr>
          <p:spPr>
            <a:xfrm>
              <a:off x="7873920" y="25052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1" name="CustomShape 50"/>
            <p:cNvSpPr/>
            <p:nvPr/>
          </p:nvSpPr>
          <p:spPr>
            <a:xfrm>
              <a:off x="7980120" y="23734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22" name="Group 51"/>
          <p:cNvGrpSpPr/>
          <p:nvPr/>
        </p:nvGrpSpPr>
        <p:grpSpPr>
          <a:xfrm>
            <a:off x="7885800" y="5148360"/>
            <a:ext cx="524520" cy="556200"/>
            <a:chOff x="7885800" y="5148360"/>
            <a:chExt cx="524520" cy="556200"/>
          </a:xfrm>
        </p:grpSpPr>
        <p:pic>
          <p:nvPicPr>
            <p:cNvPr id="3223" name="Picture 173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7885800" y="514836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24" name="CustomShape 52"/>
            <p:cNvSpPr/>
            <p:nvPr/>
          </p:nvSpPr>
          <p:spPr>
            <a:xfrm flipH="1">
              <a:off x="8107560" y="520200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25" name="Group 53"/>
          <p:cNvGrpSpPr/>
          <p:nvPr/>
        </p:nvGrpSpPr>
        <p:grpSpPr>
          <a:xfrm>
            <a:off x="8650080" y="1557720"/>
            <a:ext cx="376560" cy="575280"/>
            <a:chOff x="8650080" y="1557720"/>
            <a:chExt cx="376560" cy="575280"/>
          </a:xfrm>
        </p:grpSpPr>
        <p:sp>
          <p:nvSpPr>
            <p:cNvPr id="3226" name="CustomShape 54"/>
            <p:cNvSpPr/>
            <p:nvPr/>
          </p:nvSpPr>
          <p:spPr>
            <a:xfrm>
              <a:off x="8949240" y="15584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7" name="CustomShape 55"/>
            <p:cNvSpPr/>
            <p:nvPr/>
          </p:nvSpPr>
          <p:spPr>
            <a:xfrm>
              <a:off x="8667720" y="155772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8" name="CustomShape 56"/>
            <p:cNvSpPr/>
            <p:nvPr/>
          </p:nvSpPr>
          <p:spPr>
            <a:xfrm>
              <a:off x="8963280" y="15915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9" name="CustomShape 57"/>
            <p:cNvSpPr/>
            <p:nvPr/>
          </p:nvSpPr>
          <p:spPr>
            <a:xfrm>
              <a:off x="8953560" y="18489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0" name="CustomShape 58"/>
            <p:cNvSpPr/>
            <p:nvPr/>
          </p:nvSpPr>
          <p:spPr>
            <a:xfrm>
              <a:off x="8669160" y="16210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31" name="Group 59"/>
            <p:cNvGrpSpPr/>
            <p:nvPr/>
          </p:nvGrpSpPr>
          <p:grpSpPr>
            <a:xfrm>
              <a:off x="8812080" y="1614960"/>
              <a:ext cx="153000" cy="33840"/>
              <a:chOff x="8812080" y="1614960"/>
              <a:chExt cx="153000" cy="33840"/>
            </a:xfrm>
          </p:grpSpPr>
          <p:sp>
            <p:nvSpPr>
              <p:cNvPr id="3232" name="CustomShape 60"/>
              <p:cNvSpPr/>
              <p:nvPr/>
            </p:nvSpPr>
            <p:spPr>
              <a:xfrm>
                <a:off x="8812080" y="161496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3" name="CustomShape 61"/>
              <p:cNvSpPr/>
              <p:nvPr/>
            </p:nvSpPr>
            <p:spPr>
              <a:xfrm>
                <a:off x="8815320" y="16196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34" name="CustomShape 62"/>
            <p:cNvSpPr/>
            <p:nvPr/>
          </p:nvSpPr>
          <p:spPr>
            <a:xfrm>
              <a:off x="8672400" y="16988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35" name="Group 63"/>
            <p:cNvGrpSpPr/>
            <p:nvPr/>
          </p:nvGrpSpPr>
          <p:grpSpPr>
            <a:xfrm>
              <a:off x="8810640" y="1694160"/>
              <a:ext cx="153000" cy="30600"/>
              <a:chOff x="8810640" y="1694160"/>
              <a:chExt cx="153000" cy="30600"/>
            </a:xfrm>
          </p:grpSpPr>
          <p:sp>
            <p:nvSpPr>
              <p:cNvPr id="3236" name="CustomShape 64"/>
              <p:cNvSpPr/>
              <p:nvPr/>
            </p:nvSpPr>
            <p:spPr>
              <a:xfrm>
                <a:off x="8810640" y="16941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7" name="CustomShape 65"/>
              <p:cNvSpPr/>
              <p:nvPr/>
            </p:nvSpPr>
            <p:spPr>
              <a:xfrm>
                <a:off x="8813520" y="16970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38" name="CustomShape 66"/>
            <p:cNvSpPr/>
            <p:nvPr/>
          </p:nvSpPr>
          <p:spPr>
            <a:xfrm>
              <a:off x="8670960" y="17816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9" name="CustomShape 67"/>
            <p:cNvSpPr/>
            <p:nvPr/>
          </p:nvSpPr>
          <p:spPr>
            <a:xfrm>
              <a:off x="8674200" y="18529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40" name="Group 68"/>
            <p:cNvGrpSpPr/>
            <p:nvPr/>
          </p:nvGrpSpPr>
          <p:grpSpPr>
            <a:xfrm>
              <a:off x="8807400" y="1846440"/>
              <a:ext cx="154440" cy="33840"/>
              <a:chOff x="8807400" y="1846440"/>
              <a:chExt cx="154440" cy="33840"/>
            </a:xfrm>
          </p:grpSpPr>
          <p:sp>
            <p:nvSpPr>
              <p:cNvPr id="3241" name="CustomShape 69"/>
              <p:cNvSpPr/>
              <p:nvPr/>
            </p:nvSpPr>
            <p:spPr>
              <a:xfrm>
                <a:off x="8807400" y="18464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2" name="CustomShape 70"/>
              <p:cNvSpPr/>
              <p:nvPr/>
            </p:nvSpPr>
            <p:spPr>
              <a:xfrm>
                <a:off x="8810640" y="18511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43" name="CustomShape 71"/>
            <p:cNvSpPr/>
            <p:nvPr/>
          </p:nvSpPr>
          <p:spPr>
            <a:xfrm>
              <a:off x="8954640" y="17802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44" name="Group 72"/>
            <p:cNvGrpSpPr/>
            <p:nvPr/>
          </p:nvGrpSpPr>
          <p:grpSpPr>
            <a:xfrm>
              <a:off x="8808840" y="1773720"/>
              <a:ext cx="152640" cy="32400"/>
              <a:chOff x="8808840" y="1773720"/>
              <a:chExt cx="152640" cy="32400"/>
            </a:xfrm>
          </p:grpSpPr>
          <p:sp>
            <p:nvSpPr>
              <p:cNvPr id="3245" name="CustomShape 73"/>
              <p:cNvSpPr/>
              <p:nvPr/>
            </p:nvSpPr>
            <p:spPr>
              <a:xfrm>
                <a:off x="8808840" y="177372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6" name="CustomShape 74"/>
              <p:cNvSpPr/>
              <p:nvPr/>
            </p:nvSpPr>
            <p:spPr>
              <a:xfrm>
                <a:off x="8812080" y="17766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47" name="CustomShape 75"/>
            <p:cNvSpPr/>
            <p:nvPr/>
          </p:nvSpPr>
          <p:spPr>
            <a:xfrm>
              <a:off x="8943840" y="155772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8" name="CustomShape 76"/>
            <p:cNvSpPr/>
            <p:nvPr/>
          </p:nvSpPr>
          <p:spPr>
            <a:xfrm>
              <a:off x="8960760" y="16966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9" name="CustomShape 77"/>
            <p:cNvSpPr/>
            <p:nvPr/>
          </p:nvSpPr>
          <p:spPr>
            <a:xfrm>
              <a:off x="8961840" y="16178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0" name="CustomShape 78"/>
            <p:cNvSpPr/>
            <p:nvPr/>
          </p:nvSpPr>
          <p:spPr>
            <a:xfrm>
              <a:off x="9015120" y="20829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1" name="CustomShape 79"/>
            <p:cNvSpPr/>
            <p:nvPr/>
          </p:nvSpPr>
          <p:spPr>
            <a:xfrm>
              <a:off x="8958240" y="20829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2" name="CustomShape 80"/>
            <p:cNvSpPr/>
            <p:nvPr/>
          </p:nvSpPr>
          <p:spPr>
            <a:xfrm>
              <a:off x="8650080" y="209916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3" name="CustomShape 81"/>
            <p:cNvSpPr/>
            <p:nvPr/>
          </p:nvSpPr>
          <p:spPr>
            <a:xfrm>
              <a:off x="8667720" y="210708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4" name="CustomShape 82"/>
            <p:cNvSpPr/>
            <p:nvPr/>
          </p:nvSpPr>
          <p:spPr>
            <a:xfrm>
              <a:off x="8694720" y="20275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5" name="CustomShape 83"/>
            <p:cNvSpPr/>
            <p:nvPr/>
          </p:nvSpPr>
          <p:spPr>
            <a:xfrm>
              <a:off x="8742240" y="20275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6" name="CustomShape 84"/>
            <p:cNvSpPr/>
            <p:nvPr/>
          </p:nvSpPr>
          <p:spPr>
            <a:xfrm>
              <a:off x="8788320" y="20275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7" name="CustomShape 85"/>
            <p:cNvSpPr/>
            <p:nvPr/>
          </p:nvSpPr>
          <p:spPr>
            <a:xfrm>
              <a:off x="8894520" y="18957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58" name="Group 86"/>
          <p:cNvGrpSpPr/>
          <p:nvPr/>
        </p:nvGrpSpPr>
        <p:grpSpPr>
          <a:xfrm>
            <a:off x="9402840" y="1589400"/>
            <a:ext cx="376560" cy="575280"/>
            <a:chOff x="9402840" y="1589400"/>
            <a:chExt cx="376560" cy="575280"/>
          </a:xfrm>
        </p:grpSpPr>
        <p:sp>
          <p:nvSpPr>
            <p:cNvPr id="3259" name="CustomShape 87"/>
            <p:cNvSpPr/>
            <p:nvPr/>
          </p:nvSpPr>
          <p:spPr>
            <a:xfrm>
              <a:off x="9701640" y="159048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0" name="CustomShape 88"/>
            <p:cNvSpPr/>
            <p:nvPr/>
          </p:nvSpPr>
          <p:spPr>
            <a:xfrm>
              <a:off x="9420120" y="158940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1" name="CustomShape 89"/>
            <p:cNvSpPr/>
            <p:nvPr/>
          </p:nvSpPr>
          <p:spPr>
            <a:xfrm>
              <a:off x="9715680" y="162324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2" name="CustomShape 90"/>
            <p:cNvSpPr/>
            <p:nvPr/>
          </p:nvSpPr>
          <p:spPr>
            <a:xfrm>
              <a:off x="9705960" y="18806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3" name="CustomShape 91"/>
            <p:cNvSpPr/>
            <p:nvPr/>
          </p:nvSpPr>
          <p:spPr>
            <a:xfrm>
              <a:off x="9421920" y="165276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64" name="Group 92"/>
            <p:cNvGrpSpPr/>
            <p:nvPr/>
          </p:nvGrpSpPr>
          <p:grpSpPr>
            <a:xfrm>
              <a:off x="9564480" y="1646640"/>
              <a:ext cx="153000" cy="33840"/>
              <a:chOff x="9564480" y="1646640"/>
              <a:chExt cx="153000" cy="33840"/>
            </a:xfrm>
          </p:grpSpPr>
          <p:sp>
            <p:nvSpPr>
              <p:cNvPr id="3265" name="CustomShape 93"/>
              <p:cNvSpPr/>
              <p:nvPr/>
            </p:nvSpPr>
            <p:spPr>
              <a:xfrm>
                <a:off x="9564480" y="164664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6" name="CustomShape 94"/>
              <p:cNvSpPr/>
              <p:nvPr/>
            </p:nvSpPr>
            <p:spPr>
              <a:xfrm>
                <a:off x="9567720" y="165132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67" name="CustomShape 95"/>
            <p:cNvSpPr/>
            <p:nvPr/>
          </p:nvSpPr>
          <p:spPr>
            <a:xfrm>
              <a:off x="9424800" y="173052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68" name="Group 96"/>
            <p:cNvGrpSpPr/>
            <p:nvPr/>
          </p:nvGrpSpPr>
          <p:grpSpPr>
            <a:xfrm>
              <a:off x="9563040" y="1725840"/>
              <a:ext cx="153000" cy="30600"/>
              <a:chOff x="9563040" y="1725840"/>
              <a:chExt cx="153000" cy="30600"/>
            </a:xfrm>
          </p:grpSpPr>
          <p:sp>
            <p:nvSpPr>
              <p:cNvPr id="3269" name="CustomShape 97"/>
              <p:cNvSpPr/>
              <p:nvPr/>
            </p:nvSpPr>
            <p:spPr>
              <a:xfrm>
                <a:off x="9563040" y="172584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0" name="CustomShape 98"/>
              <p:cNvSpPr/>
              <p:nvPr/>
            </p:nvSpPr>
            <p:spPr>
              <a:xfrm>
                <a:off x="9566280" y="172908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71" name="CustomShape 99"/>
            <p:cNvSpPr/>
            <p:nvPr/>
          </p:nvSpPr>
          <p:spPr>
            <a:xfrm>
              <a:off x="9423360" y="181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2" name="CustomShape 100"/>
            <p:cNvSpPr/>
            <p:nvPr/>
          </p:nvSpPr>
          <p:spPr>
            <a:xfrm>
              <a:off x="9426600" y="1884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73" name="Group 101"/>
            <p:cNvGrpSpPr/>
            <p:nvPr/>
          </p:nvGrpSpPr>
          <p:grpSpPr>
            <a:xfrm>
              <a:off x="9559800" y="1878120"/>
              <a:ext cx="154440" cy="33840"/>
              <a:chOff x="9559800" y="1878120"/>
              <a:chExt cx="154440" cy="33840"/>
            </a:xfrm>
          </p:grpSpPr>
          <p:sp>
            <p:nvSpPr>
              <p:cNvPr id="3274" name="CustomShape 102"/>
              <p:cNvSpPr/>
              <p:nvPr/>
            </p:nvSpPr>
            <p:spPr>
              <a:xfrm>
                <a:off x="9559800" y="187812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5" name="CustomShape 103"/>
              <p:cNvSpPr/>
              <p:nvPr/>
            </p:nvSpPr>
            <p:spPr>
              <a:xfrm>
                <a:off x="9563040" y="188280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76" name="CustomShape 104"/>
            <p:cNvSpPr/>
            <p:nvPr/>
          </p:nvSpPr>
          <p:spPr>
            <a:xfrm>
              <a:off x="9707040" y="181188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77" name="Group 105"/>
            <p:cNvGrpSpPr/>
            <p:nvPr/>
          </p:nvGrpSpPr>
          <p:grpSpPr>
            <a:xfrm>
              <a:off x="9561600" y="1805400"/>
              <a:ext cx="152640" cy="32400"/>
              <a:chOff x="9561600" y="1805400"/>
              <a:chExt cx="152640" cy="32400"/>
            </a:xfrm>
          </p:grpSpPr>
          <p:sp>
            <p:nvSpPr>
              <p:cNvPr id="3278" name="CustomShape 106"/>
              <p:cNvSpPr/>
              <p:nvPr/>
            </p:nvSpPr>
            <p:spPr>
              <a:xfrm>
                <a:off x="9561600" y="180540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9" name="CustomShape 107"/>
              <p:cNvSpPr/>
              <p:nvPr/>
            </p:nvSpPr>
            <p:spPr>
              <a:xfrm>
                <a:off x="9564840" y="18086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80" name="CustomShape 108"/>
            <p:cNvSpPr/>
            <p:nvPr/>
          </p:nvSpPr>
          <p:spPr>
            <a:xfrm>
              <a:off x="9696600" y="158940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1" name="CustomShape 109"/>
            <p:cNvSpPr/>
            <p:nvPr/>
          </p:nvSpPr>
          <p:spPr>
            <a:xfrm>
              <a:off x="9713520" y="172836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2" name="CustomShape 110"/>
            <p:cNvSpPr/>
            <p:nvPr/>
          </p:nvSpPr>
          <p:spPr>
            <a:xfrm>
              <a:off x="9714240" y="164988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3" name="CustomShape 111"/>
            <p:cNvSpPr/>
            <p:nvPr/>
          </p:nvSpPr>
          <p:spPr>
            <a:xfrm>
              <a:off x="9767880" y="211500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4" name="CustomShape 112"/>
            <p:cNvSpPr/>
            <p:nvPr/>
          </p:nvSpPr>
          <p:spPr>
            <a:xfrm>
              <a:off x="9710640" y="211500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5" name="CustomShape 113"/>
            <p:cNvSpPr/>
            <p:nvPr/>
          </p:nvSpPr>
          <p:spPr>
            <a:xfrm>
              <a:off x="9402840" y="213084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6" name="CustomShape 114"/>
            <p:cNvSpPr/>
            <p:nvPr/>
          </p:nvSpPr>
          <p:spPr>
            <a:xfrm>
              <a:off x="9420120" y="213876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7" name="CustomShape 115"/>
            <p:cNvSpPr/>
            <p:nvPr/>
          </p:nvSpPr>
          <p:spPr>
            <a:xfrm>
              <a:off x="9447120" y="205920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8" name="CustomShape 116"/>
            <p:cNvSpPr/>
            <p:nvPr/>
          </p:nvSpPr>
          <p:spPr>
            <a:xfrm>
              <a:off x="9494640" y="205920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9" name="CustomShape 117"/>
            <p:cNvSpPr/>
            <p:nvPr/>
          </p:nvSpPr>
          <p:spPr>
            <a:xfrm>
              <a:off x="9540720" y="205920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0" name="CustomShape 118"/>
            <p:cNvSpPr/>
            <p:nvPr/>
          </p:nvSpPr>
          <p:spPr>
            <a:xfrm>
              <a:off x="9647280" y="192744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91" name="Group 119"/>
          <p:cNvGrpSpPr/>
          <p:nvPr/>
        </p:nvGrpSpPr>
        <p:grpSpPr>
          <a:xfrm>
            <a:off x="10012320" y="1741680"/>
            <a:ext cx="376560" cy="575280"/>
            <a:chOff x="10012320" y="1741680"/>
            <a:chExt cx="376560" cy="575280"/>
          </a:xfrm>
        </p:grpSpPr>
        <p:sp>
          <p:nvSpPr>
            <p:cNvPr id="3292" name="CustomShape 120"/>
            <p:cNvSpPr/>
            <p:nvPr/>
          </p:nvSpPr>
          <p:spPr>
            <a:xfrm>
              <a:off x="10311480" y="174276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3" name="CustomShape 121"/>
            <p:cNvSpPr/>
            <p:nvPr/>
          </p:nvSpPr>
          <p:spPr>
            <a:xfrm>
              <a:off x="10029600" y="174168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4" name="CustomShape 122"/>
            <p:cNvSpPr/>
            <p:nvPr/>
          </p:nvSpPr>
          <p:spPr>
            <a:xfrm>
              <a:off x="10325520" y="177552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5" name="CustomShape 123"/>
            <p:cNvSpPr/>
            <p:nvPr/>
          </p:nvSpPr>
          <p:spPr>
            <a:xfrm>
              <a:off x="10315440" y="203292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6" name="CustomShape 124"/>
            <p:cNvSpPr/>
            <p:nvPr/>
          </p:nvSpPr>
          <p:spPr>
            <a:xfrm>
              <a:off x="10031400" y="180540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97" name="Group 125"/>
            <p:cNvGrpSpPr/>
            <p:nvPr/>
          </p:nvGrpSpPr>
          <p:grpSpPr>
            <a:xfrm>
              <a:off x="10174320" y="1798920"/>
              <a:ext cx="153000" cy="33840"/>
              <a:chOff x="10174320" y="1798920"/>
              <a:chExt cx="153000" cy="33840"/>
            </a:xfrm>
          </p:grpSpPr>
          <p:sp>
            <p:nvSpPr>
              <p:cNvPr id="3298" name="CustomShape 126"/>
              <p:cNvSpPr/>
              <p:nvPr/>
            </p:nvSpPr>
            <p:spPr>
              <a:xfrm>
                <a:off x="10174320" y="179892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9" name="CustomShape 127"/>
              <p:cNvSpPr/>
              <p:nvPr/>
            </p:nvSpPr>
            <p:spPr>
              <a:xfrm>
                <a:off x="10177200" y="180360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00" name="CustomShape 128"/>
            <p:cNvSpPr/>
            <p:nvPr/>
          </p:nvSpPr>
          <p:spPr>
            <a:xfrm>
              <a:off x="10034640" y="188280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01" name="Group 129"/>
            <p:cNvGrpSpPr/>
            <p:nvPr/>
          </p:nvGrpSpPr>
          <p:grpSpPr>
            <a:xfrm>
              <a:off x="10172520" y="1878480"/>
              <a:ext cx="153000" cy="30600"/>
              <a:chOff x="10172520" y="1878480"/>
              <a:chExt cx="153000" cy="30600"/>
            </a:xfrm>
          </p:grpSpPr>
          <p:sp>
            <p:nvSpPr>
              <p:cNvPr id="3302" name="CustomShape 130"/>
              <p:cNvSpPr/>
              <p:nvPr/>
            </p:nvSpPr>
            <p:spPr>
              <a:xfrm>
                <a:off x="10172520" y="187848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3" name="CustomShape 131"/>
              <p:cNvSpPr/>
              <p:nvPr/>
            </p:nvSpPr>
            <p:spPr>
              <a:xfrm>
                <a:off x="10175760" y="188136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04" name="CustomShape 132"/>
            <p:cNvSpPr/>
            <p:nvPr/>
          </p:nvSpPr>
          <p:spPr>
            <a:xfrm>
              <a:off x="10032840" y="196560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5" name="CustomShape 133"/>
            <p:cNvSpPr/>
            <p:nvPr/>
          </p:nvSpPr>
          <p:spPr>
            <a:xfrm>
              <a:off x="10036080" y="203724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06" name="Group 134"/>
            <p:cNvGrpSpPr/>
            <p:nvPr/>
          </p:nvGrpSpPr>
          <p:grpSpPr>
            <a:xfrm>
              <a:off x="10169280" y="2030760"/>
              <a:ext cx="154440" cy="33840"/>
              <a:chOff x="10169280" y="2030760"/>
              <a:chExt cx="154440" cy="33840"/>
            </a:xfrm>
          </p:grpSpPr>
          <p:sp>
            <p:nvSpPr>
              <p:cNvPr id="3307" name="CustomShape 135"/>
              <p:cNvSpPr/>
              <p:nvPr/>
            </p:nvSpPr>
            <p:spPr>
              <a:xfrm>
                <a:off x="10169280" y="203076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8" name="CustomShape 136"/>
              <p:cNvSpPr/>
              <p:nvPr/>
            </p:nvSpPr>
            <p:spPr>
              <a:xfrm>
                <a:off x="10172520" y="203544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09" name="CustomShape 137"/>
            <p:cNvSpPr/>
            <p:nvPr/>
          </p:nvSpPr>
          <p:spPr>
            <a:xfrm>
              <a:off x="10316520" y="196416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10" name="Group 138"/>
            <p:cNvGrpSpPr/>
            <p:nvPr/>
          </p:nvGrpSpPr>
          <p:grpSpPr>
            <a:xfrm>
              <a:off x="10171080" y="1957680"/>
              <a:ext cx="152640" cy="32400"/>
              <a:chOff x="10171080" y="1957680"/>
              <a:chExt cx="152640" cy="32400"/>
            </a:xfrm>
          </p:grpSpPr>
          <p:sp>
            <p:nvSpPr>
              <p:cNvPr id="3311" name="CustomShape 139"/>
              <p:cNvSpPr/>
              <p:nvPr/>
            </p:nvSpPr>
            <p:spPr>
              <a:xfrm>
                <a:off x="10171080" y="195768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2" name="CustomShape 140"/>
              <p:cNvSpPr/>
              <p:nvPr/>
            </p:nvSpPr>
            <p:spPr>
              <a:xfrm>
                <a:off x="10174320" y="196092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13" name="CustomShape 141"/>
            <p:cNvSpPr/>
            <p:nvPr/>
          </p:nvSpPr>
          <p:spPr>
            <a:xfrm>
              <a:off x="10306080" y="174168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4" name="CustomShape 142"/>
            <p:cNvSpPr/>
            <p:nvPr/>
          </p:nvSpPr>
          <p:spPr>
            <a:xfrm>
              <a:off x="10323000" y="188064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5" name="CustomShape 143"/>
            <p:cNvSpPr/>
            <p:nvPr/>
          </p:nvSpPr>
          <p:spPr>
            <a:xfrm>
              <a:off x="10323720" y="180216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6" name="CustomShape 144"/>
            <p:cNvSpPr/>
            <p:nvPr/>
          </p:nvSpPr>
          <p:spPr>
            <a:xfrm>
              <a:off x="10377360" y="226728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7" name="CustomShape 145"/>
            <p:cNvSpPr/>
            <p:nvPr/>
          </p:nvSpPr>
          <p:spPr>
            <a:xfrm>
              <a:off x="10320480" y="226728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8" name="CustomShape 146"/>
            <p:cNvSpPr/>
            <p:nvPr/>
          </p:nvSpPr>
          <p:spPr>
            <a:xfrm>
              <a:off x="10012320" y="228312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9" name="CustomShape 147"/>
            <p:cNvSpPr/>
            <p:nvPr/>
          </p:nvSpPr>
          <p:spPr>
            <a:xfrm>
              <a:off x="10029600" y="229104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0" name="CustomShape 148"/>
            <p:cNvSpPr/>
            <p:nvPr/>
          </p:nvSpPr>
          <p:spPr>
            <a:xfrm>
              <a:off x="10056960" y="221184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1" name="CustomShape 149"/>
            <p:cNvSpPr/>
            <p:nvPr/>
          </p:nvSpPr>
          <p:spPr>
            <a:xfrm>
              <a:off x="10104120" y="221184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2" name="CustomShape 150"/>
            <p:cNvSpPr/>
            <p:nvPr/>
          </p:nvSpPr>
          <p:spPr>
            <a:xfrm>
              <a:off x="10150560" y="221184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3" name="CustomShape 151"/>
            <p:cNvSpPr/>
            <p:nvPr/>
          </p:nvSpPr>
          <p:spPr>
            <a:xfrm>
              <a:off x="10256760" y="208008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24" name="Group 152"/>
          <p:cNvGrpSpPr/>
          <p:nvPr/>
        </p:nvGrpSpPr>
        <p:grpSpPr>
          <a:xfrm>
            <a:off x="10341000" y="2687760"/>
            <a:ext cx="376560" cy="575280"/>
            <a:chOff x="10341000" y="2687760"/>
            <a:chExt cx="376560" cy="575280"/>
          </a:xfrm>
        </p:grpSpPr>
        <p:sp>
          <p:nvSpPr>
            <p:cNvPr id="3325" name="CustomShape 153"/>
            <p:cNvSpPr/>
            <p:nvPr/>
          </p:nvSpPr>
          <p:spPr>
            <a:xfrm>
              <a:off x="10639800" y="2688840"/>
              <a:ext cx="73800" cy="548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6" name="CustomShape 154"/>
            <p:cNvSpPr/>
            <p:nvPr/>
          </p:nvSpPr>
          <p:spPr>
            <a:xfrm>
              <a:off x="10358280" y="2687760"/>
              <a:ext cx="276840" cy="548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7" name="CustomShape 155"/>
            <p:cNvSpPr/>
            <p:nvPr/>
          </p:nvSpPr>
          <p:spPr>
            <a:xfrm>
              <a:off x="10653840" y="2721960"/>
              <a:ext cx="43560" cy="5076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8" name="CustomShape 156"/>
            <p:cNvSpPr/>
            <p:nvPr/>
          </p:nvSpPr>
          <p:spPr>
            <a:xfrm>
              <a:off x="10644120" y="297900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9" name="CustomShape 157"/>
            <p:cNvSpPr/>
            <p:nvPr/>
          </p:nvSpPr>
          <p:spPr>
            <a:xfrm>
              <a:off x="10360080" y="2751480"/>
              <a:ext cx="15768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30" name="Group 158"/>
            <p:cNvGrpSpPr/>
            <p:nvPr/>
          </p:nvGrpSpPr>
          <p:grpSpPr>
            <a:xfrm>
              <a:off x="10502640" y="2745000"/>
              <a:ext cx="153000" cy="33840"/>
              <a:chOff x="10502640" y="2745000"/>
              <a:chExt cx="153000" cy="33840"/>
            </a:xfrm>
          </p:grpSpPr>
          <p:sp>
            <p:nvSpPr>
              <p:cNvPr id="3331" name="CustomShape 159"/>
              <p:cNvSpPr/>
              <p:nvPr/>
            </p:nvSpPr>
            <p:spPr>
              <a:xfrm>
                <a:off x="10502640" y="2745000"/>
                <a:ext cx="15300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2" name="CustomShape 160"/>
              <p:cNvSpPr/>
              <p:nvPr/>
            </p:nvSpPr>
            <p:spPr>
              <a:xfrm>
                <a:off x="10505880" y="27500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33" name="CustomShape 161"/>
            <p:cNvSpPr/>
            <p:nvPr/>
          </p:nvSpPr>
          <p:spPr>
            <a:xfrm>
              <a:off x="10363320" y="2829240"/>
              <a:ext cx="15768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34" name="Group 162"/>
            <p:cNvGrpSpPr/>
            <p:nvPr/>
          </p:nvGrpSpPr>
          <p:grpSpPr>
            <a:xfrm>
              <a:off x="10501200" y="2824560"/>
              <a:ext cx="153000" cy="30600"/>
              <a:chOff x="10501200" y="2824560"/>
              <a:chExt cx="153000" cy="30600"/>
            </a:xfrm>
          </p:grpSpPr>
          <p:sp>
            <p:nvSpPr>
              <p:cNvPr id="3335" name="CustomShape 163"/>
              <p:cNvSpPr/>
              <p:nvPr/>
            </p:nvSpPr>
            <p:spPr>
              <a:xfrm>
                <a:off x="10501200" y="2824560"/>
                <a:ext cx="1530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6" name="CustomShape 164"/>
              <p:cNvSpPr/>
              <p:nvPr/>
            </p:nvSpPr>
            <p:spPr>
              <a:xfrm>
                <a:off x="10504440" y="282744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37" name="CustomShape 165"/>
            <p:cNvSpPr/>
            <p:nvPr/>
          </p:nvSpPr>
          <p:spPr>
            <a:xfrm>
              <a:off x="10361520" y="291168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8" name="CustomShape 166"/>
            <p:cNvSpPr/>
            <p:nvPr/>
          </p:nvSpPr>
          <p:spPr>
            <a:xfrm>
              <a:off x="10364760" y="2983320"/>
              <a:ext cx="15624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39" name="Group 167"/>
            <p:cNvGrpSpPr/>
            <p:nvPr/>
          </p:nvGrpSpPr>
          <p:grpSpPr>
            <a:xfrm>
              <a:off x="10497960" y="2976840"/>
              <a:ext cx="154440" cy="33840"/>
              <a:chOff x="10497960" y="2976840"/>
              <a:chExt cx="154440" cy="33840"/>
            </a:xfrm>
          </p:grpSpPr>
          <p:sp>
            <p:nvSpPr>
              <p:cNvPr id="3340" name="CustomShape 168"/>
              <p:cNvSpPr/>
              <p:nvPr/>
            </p:nvSpPr>
            <p:spPr>
              <a:xfrm>
                <a:off x="10497960" y="297684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1" name="CustomShape 169"/>
              <p:cNvSpPr/>
              <p:nvPr/>
            </p:nvSpPr>
            <p:spPr>
              <a:xfrm>
                <a:off x="10501200" y="2981520"/>
                <a:ext cx="14796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42" name="CustomShape 170"/>
            <p:cNvSpPr/>
            <p:nvPr/>
          </p:nvSpPr>
          <p:spPr>
            <a:xfrm>
              <a:off x="10645200" y="2910240"/>
              <a:ext cx="68760" cy="44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43" name="Group 171"/>
            <p:cNvGrpSpPr/>
            <p:nvPr/>
          </p:nvGrpSpPr>
          <p:grpSpPr>
            <a:xfrm>
              <a:off x="10499760" y="2903760"/>
              <a:ext cx="152640" cy="32400"/>
              <a:chOff x="10499760" y="2903760"/>
              <a:chExt cx="152640" cy="32400"/>
            </a:xfrm>
          </p:grpSpPr>
          <p:sp>
            <p:nvSpPr>
              <p:cNvPr id="3344" name="CustomShape 172"/>
              <p:cNvSpPr/>
              <p:nvPr/>
            </p:nvSpPr>
            <p:spPr>
              <a:xfrm>
                <a:off x="10499760" y="2903760"/>
                <a:ext cx="152640" cy="32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5" name="CustomShape 173"/>
              <p:cNvSpPr/>
              <p:nvPr/>
            </p:nvSpPr>
            <p:spPr>
              <a:xfrm>
                <a:off x="10503000" y="2907000"/>
                <a:ext cx="14652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46" name="CustomShape 174"/>
            <p:cNvSpPr/>
            <p:nvPr/>
          </p:nvSpPr>
          <p:spPr>
            <a:xfrm>
              <a:off x="10634760" y="2687760"/>
              <a:ext cx="18000" cy="549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7" name="CustomShape 175"/>
            <p:cNvSpPr/>
            <p:nvPr/>
          </p:nvSpPr>
          <p:spPr>
            <a:xfrm>
              <a:off x="10651680" y="2827080"/>
              <a:ext cx="61920" cy="500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8" name="CustomShape 176"/>
            <p:cNvSpPr/>
            <p:nvPr/>
          </p:nvSpPr>
          <p:spPr>
            <a:xfrm>
              <a:off x="10652400" y="2748240"/>
              <a:ext cx="63720" cy="565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9" name="CustomShape 177"/>
            <p:cNvSpPr/>
            <p:nvPr/>
          </p:nvSpPr>
          <p:spPr>
            <a:xfrm>
              <a:off x="10706040" y="3213360"/>
              <a:ext cx="11520" cy="20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0" name="CustomShape 178"/>
            <p:cNvSpPr/>
            <p:nvPr/>
          </p:nvSpPr>
          <p:spPr>
            <a:xfrm>
              <a:off x="10648800" y="3213360"/>
              <a:ext cx="63720" cy="47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1" name="CustomShape 179"/>
            <p:cNvSpPr/>
            <p:nvPr/>
          </p:nvSpPr>
          <p:spPr>
            <a:xfrm>
              <a:off x="10341000" y="3229200"/>
              <a:ext cx="316440" cy="33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2" name="CustomShape 180"/>
            <p:cNvSpPr/>
            <p:nvPr/>
          </p:nvSpPr>
          <p:spPr>
            <a:xfrm>
              <a:off x="10358280" y="3237120"/>
              <a:ext cx="283320" cy="18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3" name="CustomShape 181"/>
            <p:cNvSpPr/>
            <p:nvPr/>
          </p:nvSpPr>
          <p:spPr>
            <a:xfrm>
              <a:off x="10385280" y="3157920"/>
              <a:ext cx="4032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4" name="CustomShape 182"/>
            <p:cNvSpPr/>
            <p:nvPr/>
          </p:nvSpPr>
          <p:spPr>
            <a:xfrm>
              <a:off x="10432800" y="3157920"/>
              <a:ext cx="41760" cy="33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5" name="CustomShape 183"/>
            <p:cNvSpPr/>
            <p:nvPr/>
          </p:nvSpPr>
          <p:spPr>
            <a:xfrm>
              <a:off x="10478880" y="3157920"/>
              <a:ext cx="41760" cy="32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6" name="CustomShape 184"/>
            <p:cNvSpPr/>
            <p:nvPr/>
          </p:nvSpPr>
          <p:spPr>
            <a:xfrm>
              <a:off x="10585440" y="3026160"/>
              <a:ext cx="21240" cy="1814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57" name="Group 185"/>
          <p:cNvGrpSpPr/>
          <p:nvPr/>
        </p:nvGrpSpPr>
        <p:grpSpPr>
          <a:xfrm>
            <a:off x="8397000" y="5170680"/>
            <a:ext cx="524520" cy="556200"/>
            <a:chOff x="8397000" y="5170680"/>
            <a:chExt cx="524520" cy="556200"/>
          </a:xfrm>
        </p:grpSpPr>
        <p:pic>
          <p:nvPicPr>
            <p:cNvPr id="3358" name="Picture 341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8397000" y="517068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9" name="CustomShape 186"/>
            <p:cNvSpPr/>
            <p:nvPr/>
          </p:nvSpPr>
          <p:spPr>
            <a:xfrm flipH="1">
              <a:off x="8618760" y="522432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60" name="Group 187"/>
          <p:cNvGrpSpPr/>
          <p:nvPr/>
        </p:nvGrpSpPr>
        <p:grpSpPr>
          <a:xfrm>
            <a:off x="8921160" y="5159520"/>
            <a:ext cx="524520" cy="556200"/>
            <a:chOff x="8921160" y="5159520"/>
            <a:chExt cx="524520" cy="556200"/>
          </a:xfrm>
        </p:grpSpPr>
        <p:pic>
          <p:nvPicPr>
            <p:cNvPr id="3361" name="Picture 344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8921160" y="5159520"/>
              <a:ext cx="524520" cy="55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62" name="CustomShape 188"/>
            <p:cNvSpPr/>
            <p:nvPr/>
          </p:nvSpPr>
          <p:spPr>
            <a:xfrm flipH="1">
              <a:off x="9142560" y="5213160"/>
              <a:ext cx="254520" cy="254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63" name="Group 189"/>
          <p:cNvGrpSpPr/>
          <p:nvPr/>
        </p:nvGrpSpPr>
        <p:grpSpPr>
          <a:xfrm>
            <a:off x="8988840" y="3095640"/>
            <a:ext cx="888120" cy="465480"/>
            <a:chOff x="8988840" y="3095640"/>
            <a:chExt cx="888120" cy="465480"/>
          </a:xfrm>
        </p:grpSpPr>
        <p:sp>
          <p:nvSpPr>
            <p:cNvPr id="3364" name="CustomShape 190"/>
            <p:cNvSpPr/>
            <p:nvPr/>
          </p:nvSpPr>
          <p:spPr>
            <a:xfrm>
              <a:off x="8988840" y="325728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65" name="CustomShape 191"/>
            <p:cNvSpPr/>
            <p:nvPr/>
          </p:nvSpPr>
          <p:spPr>
            <a:xfrm>
              <a:off x="8989560" y="309564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366" name="Group 192"/>
            <p:cNvGrpSpPr/>
            <p:nvPr/>
          </p:nvGrpSpPr>
          <p:grpSpPr>
            <a:xfrm>
              <a:off x="9120600" y="3134160"/>
              <a:ext cx="624240" cy="220680"/>
              <a:chOff x="9120600" y="3134160"/>
              <a:chExt cx="624240" cy="220680"/>
            </a:xfrm>
          </p:grpSpPr>
          <p:sp>
            <p:nvSpPr>
              <p:cNvPr id="3367" name="CustomShape 193"/>
              <p:cNvSpPr/>
              <p:nvPr/>
            </p:nvSpPr>
            <p:spPr>
              <a:xfrm>
                <a:off x="9138240" y="313416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8" name="CustomShape 194"/>
              <p:cNvSpPr/>
              <p:nvPr/>
            </p:nvSpPr>
            <p:spPr>
              <a:xfrm>
                <a:off x="9525240" y="324036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9" name="CustomShape 195"/>
              <p:cNvSpPr/>
              <p:nvPr/>
            </p:nvSpPr>
            <p:spPr>
              <a:xfrm>
                <a:off x="9120600" y="324036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0" name="CustomShape 196"/>
              <p:cNvSpPr/>
              <p:nvPr/>
            </p:nvSpPr>
            <p:spPr>
              <a:xfrm>
                <a:off x="9196200" y="318816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71" name="Group 197"/>
          <p:cNvGrpSpPr/>
          <p:nvPr/>
        </p:nvGrpSpPr>
        <p:grpSpPr>
          <a:xfrm>
            <a:off x="8967600" y="4437360"/>
            <a:ext cx="888120" cy="465120"/>
            <a:chOff x="8967600" y="4437360"/>
            <a:chExt cx="888120" cy="465120"/>
          </a:xfrm>
        </p:grpSpPr>
        <p:sp>
          <p:nvSpPr>
            <p:cNvPr id="3372" name="CustomShape 198"/>
            <p:cNvSpPr/>
            <p:nvPr/>
          </p:nvSpPr>
          <p:spPr>
            <a:xfrm>
              <a:off x="8967600" y="4598640"/>
              <a:ext cx="888120" cy="303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73" name="CustomShape 199"/>
            <p:cNvSpPr/>
            <p:nvPr/>
          </p:nvSpPr>
          <p:spPr>
            <a:xfrm>
              <a:off x="8967960" y="4437360"/>
              <a:ext cx="887040" cy="300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374" name="Group 200"/>
            <p:cNvGrpSpPr/>
            <p:nvPr/>
          </p:nvGrpSpPr>
          <p:grpSpPr>
            <a:xfrm>
              <a:off x="9099360" y="4475520"/>
              <a:ext cx="624240" cy="220680"/>
              <a:chOff x="9099360" y="4475520"/>
              <a:chExt cx="624240" cy="220680"/>
            </a:xfrm>
          </p:grpSpPr>
          <p:sp>
            <p:nvSpPr>
              <p:cNvPr id="3375" name="CustomShape 201"/>
              <p:cNvSpPr/>
              <p:nvPr/>
            </p:nvSpPr>
            <p:spPr>
              <a:xfrm>
                <a:off x="9116640" y="4475520"/>
                <a:ext cx="590400" cy="123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6" name="CustomShape 202"/>
              <p:cNvSpPr/>
              <p:nvPr/>
            </p:nvSpPr>
            <p:spPr>
              <a:xfrm>
                <a:off x="9504000" y="4581720"/>
                <a:ext cx="219600" cy="1058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7" name="CustomShape 203"/>
              <p:cNvSpPr/>
              <p:nvPr/>
            </p:nvSpPr>
            <p:spPr>
              <a:xfrm>
                <a:off x="9099360" y="4581720"/>
                <a:ext cx="215640" cy="1047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8" name="CustomShape 204"/>
              <p:cNvSpPr/>
              <p:nvPr/>
            </p:nvSpPr>
            <p:spPr>
              <a:xfrm>
                <a:off x="9174600" y="4529520"/>
                <a:ext cx="470520" cy="166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79" name="Group 205"/>
          <p:cNvGrpSpPr/>
          <p:nvPr/>
        </p:nvGrpSpPr>
        <p:grpSpPr>
          <a:xfrm>
            <a:off x="9339840" y="4807800"/>
            <a:ext cx="810000" cy="1032480"/>
            <a:chOff x="9339840" y="4807800"/>
            <a:chExt cx="810000" cy="1032480"/>
          </a:xfrm>
        </p:grpSpPr>
        <p:sp>
          <p:nvSpPr>
            <p:cNvPr id="3380" name="CustomShape 206"/>
            <p:cNvSpPr/>
            <p:nvPr/>
          </p:nvSpPr>
          <p:spPr>
            <a:xfrm>
              <a:off x="9339840" y="4807800"/>
              <a:ext cx="810000" cy="1032480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381" name="Group 207"/>
            <p:cNvGrpSpPr/>
            <p:nvPr/>
          </p:nvGrpSpPr>
          <p:grpSpPr>
            <a:xfrm>
              <a:off x="9594720" y="4888080"/>
              <a:ext cx="376560" cy="799560"/>
              <a:chOff x="9594720" y="4888080"/>
              <a:chExt cx="376560" cy="799560"/>
            </a:xfrm>
          </p:grpSpPr>
          <p:sp>
            <p:nvSpPr>
              <p:cNvPr id="3382" name="Line 208"/>
              <p:cNvSpPr/>
              <p:nvPr/>
            </p:nvSpPr>
            <p:spPr>
              <a:xfrm>
                <a:off x="9653400" y="4888080"/>
                <a:ext cx="75960" cy="322200"/>
              </a:xfrm>
              <a:prstGeom prst="line">
                <a:avLst/>
              </a:prstGeom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383" name="Group 209"/>
              <p:cNvGrpSpPr/>
              <p:nvPr/>
            </p:nvGrpSpPr>
            <p:grpSpPr>
              <a:xfrm>
                <a:off x="9594720" y="5112360"/>
                <a:ext cx="376560" cy="575280"/>
                <a:chOff x="9594720" y="5112360"/>
                <a:chExt cx="376560" cy="575280"/>
              </a:xfrm>
            </p:grpSpPr>
            <p:sp>
              <p:nvSpPr>
                <p:cNvPr id="3384" name="CustomShape 210"/>
                <p:cNvSpPr/>
                <p:nvPr/>
              </p:nvSpPr>
              <p:spPr>
                <a:xfrm>
                  <a:off x="9893880" y="5113440"/>
                  <a:ext cx="73800" cy="54864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85" name="CustomShape 211"/>
                <p:cNvSpPr/>
                <p:nvPr/>
              </p:nvSpPr>
              <p:spPr>
                <a:xfrm>
                  <a:off x="9612360" y="5112360"/>
                  <a:ext cx="276840" cy="548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86" name="CustomShape 212"/>
                <p:cNvSpPr/>
                <p:nvPr/>
              </p:nvSpPr>
              <p:spPr>
                <a:xfrm>
                  <a:off x="9907920" y="5146560"/>
                  <a:ext cx="43560" cy="50760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87" name="CustomShape 213"/>
                <p:cNvSpPr/>
                <p:nvPr/>
              </p:nvSpPr>
              <p:spPr>
                <a:xfrm>
                  <a:off x="9898200" y="5403600"/>
                  <a:ext cx="68760" cy="442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88" name="CustomShape 214"/>
                <p:cNvSpPr/>
                <p:nvPr/>
              </p:nvSpPr>
              <p:spPr>
                <a:xfrm>
                  <a:off x="9613800" y="5176080"/>
                  <a:ext cx="157680" cy="1008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389" name="Group 215"/>
                <p:cNvGrpSpPr/>
                <p:nvPr/>
              </p:nvGrpSpPr>
              <p:grpSpPr>
                <a:xfrm>
                  <a:off x="9756720" y="5169600"/>
                  <a:ext cx="153000" cy="33840"/>
                  <a:chOff x="9756720" y="5169600"/>
                  <a:chExt cx="153000" cy="33840"/>
                </a:xfrm>
              </p:grpSpPr>
              <p:sp>
                <p:nvSpPr>
                  <p:cNvPr id="3390" name="CustomShape 216"/>
                  <p:cNvSpPr/>
                  <p:nvPr/>
                </p:nvSpPr>
                <p:spPr>
                  <a:xfrm>
                    <a:off x="9756720" y="5169600"/>
                    <a:ext cx="153000" cy="338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391" name="CustomShape 217"/>
                  <p:cNvSpPr/>
                  <p:nvPr/>
                </p:nvSpPr>
                <p:spPr>
                  <a:xfrm>
                    <a:off x="9759960" y="5174640"/>
                    <a:ext cx="146520" cy="241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392" name="CustomShape 218"/>
                <p:cNvSpPr/>
                <p:nvPr/>
              </p:nvSpPr>
              <p:spPr>
                <a:xfrm>
                  <a:off x="9617040" y="5253840"/>
                  <a:ext cx="157680" cy="115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393" name="Group 219"/>
                <p:cNvGrpSpPr/>
                <p:nvPr/>
              </p:nvGrpSpPr>
              <p:grpSpPr>
                <a:xfrm>
                  <a:off x="9754920" y="5249160"/>
                  <a:ext cx="153000" cy="30600"/>
                  <a:chOff x="9754920" y="5249160"/>
                  <a:chExt cx="153000" cy="30600"/>
                </a:xfrm>
              </p:grpSpPr>
              <p:sp>
                <p:nvSpPr>
                  <p:cNvPr id="3394" name="CustomShape 220"/>
                  <p:cNvSpPr/>
                  <p:nvPr/>
                </p:nvSpPr>
                <p:spPr>
                  <a:xfrm>
                    <a:off x="9754920" y="5249160"/>
                    <a:ext cx="153000" cy="306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395" name="CustomShape 221"/>
                  <p:cNvSpPr/>
                  <p:nvPr/>
                </p:nvSpPr>
                <p:spPr>
                  <a:xfrm>
                    <a:off x="9758160" y="5252040"/>
                    <a:ext cx="146520" cy="244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396" name="CustomShape 222"/>
                <p:cNvSpPr/>
                <p:nvPr/>
              </p:nvSpPr>
              <p:spPr>
                <a:xfrm>
                  <a:off x="9615600" y="5336280"/>
                  <a:ext cx="156240" cy="1008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97" name="CustomShape 223"/>
                <p:cNvSpPr/>
                <p:nvPr/>
              </p:nvSpPr>
              <p:spPr>
                <a:xfrm>
                  <a:off x="9618480" y="5407920"/>
                  <a:ext cx="156240" cy="1008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398" name="Group 224"/>
                <p:cNvGrpSpPr/>
                <p:nvPr/>
              </p:nvGrpSpPr>
              <p:grpSpPr>
                <a:xfrm>
                  <a:off x="9752040" y="5401440"/>
                  <a:ext cx="154440" cy="33840"/>
                  <a:chOff x="9752040" y="5401440"/>
                  <a:chExt cx="154440" cy="33840"/>
                </a:xfrm>
              </p:grpSpPr>
              <p:sp>
                <p:nvSpPr>
                  <p:cNvPr id="3399" name="CustomShape 225"/>
                  <p:cNvSpPr/>
                  <p:nvPr/>
                </p:nvSpPr>
                <p:spPr>
                  <a:xfrm>
                    <a:off x="9752040" y="5401440"/>
                    <a:ext cx="154440" cy="338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400" name="CustomShape 226"/>
                  <p:cNvSpPr/>
                  <p:nvPr/>
                </p:nvSpPr>
                <p:spPr>
                  <a:xfrm>
                    <a:off x="9754920" y="5406120"/>
                    <a:ext cx="147960" cy="241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401" name="CustomShape 227"/>
                <p:cNvSpPr/>
                <p:nvPr/>
              </p:nvSpPr>
              <p:spPr>
                <a:xfrm>
                  <a:off x="9899280" y="5334840"/>
                  <a:ext cx="68760" cy="442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402" name="Group 228"/>
                <p:cNvGrpSpPr/>
                <p:nvPr/>
              </p:nvGrpSpPr>
              <p:grpSpPr>
                <a:xfrm>
                  <a:off x="9753480" y="5328360"/>
                  <a:ext cx="152640" cy="32400"/>
                  <a:chOff x="9753480" y="5328360"/>
                  <a:chExt cx="152640" cy="32400"/>
                </a:xfrm>
              </p:grpSpPr>
              <p:sp>
                <p:nvSpPr>
                  <p:cNvPr id="3403" name="CustomShape 229"/>
                  <p:cNvSpPr/>
                  <p:nvPr/>
                </p:nvSpPr>
                <p:spPr>
                  <a:xfrm>
                    <a:off x="9753480" y="5328360"/>
                    <a:ext cx="152640" cy="32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404" name="CustomShape 230"/>
                  <p:cNvSpPr/>
                  <p:nvPr/>
                </p:nvSpPr>
                <p:spPr>
                  <a:xfrm>
                    <a:off x="9756720" y="5331600"/>
                    <a:ext cx="146520" cy="244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405" name="CustomShape 231"/>
                <p:cNvSpPr/>
                <p:nvPr/>
              </p:nvSpPr>
              <p:spPr>
                <a:xfrm>
                  <a:off x="9888480" y="5112360"/>
                  <a:ext cx="18000" cy="549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06" name="CustomShape 232"/>
                <p:cNvSpPr/>
                <p:nvPr/>
              </p:nvSpPr>
              <p:spPr>
                <a:xfrm>
                  <a:off x="9905400" y="5251680"/>
                  <a:ext cx="61920" cy="5004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07" name="CustomShape 233"/>
                <p:cNvSpPr/>
                <p:nvPr/>
              </p:nvSpPr>
              <p:spPr>
                <a:xfrm>
                  <a:off x="9906120" y="5172840"/>
                  <a:ext cx="63720" cy="5652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08" name="CustomShape 234"/>
                <p:cNvSpPr/>
                <p:nvPr/>
              </p:nvSpPr>
              <p:spPr>
                <a:xfrm>
                  <a:off x="9959760" y="5637960"/>
                  <a:ext cx="11520" cy="208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09" name="CustomShape 235"/>
                <p:cNvSpPr/>
                <p:nvPr/>
              </p:nvSpPr>
              <p:spPr>
                <a:xfrm>
                  <a:off x="9902880" y="5637960"/>
                  <a:ext cx="63720" cy="4716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0" name="CustomShape 236"/>
                <p:cNvSpPr/>
                <p:nvPr/>
              </p:nvSpPr>
              <p:spPr>
                <a:xfrm>
                  <a:off x="9594720" y="5653800"/>
                  <a:ext cx="316440" cy="338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1" name="CustomShape 237"/>
                <p:cNvSpPr/>
                <p:nvPr/>
              </p:nvSpPr>
              <p:spPr>
                <a:xfrm>
                  <a:off x="9612360" y="5661720"/>
                  <a:ext cx="283320" cy="180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2" name="CustomShape 238"/>
                <p:cNvSpPr/>
                <p:nvPr/>
              </p:nvSpPr>
              <p:spPr>
                <a:xfrm>
                  <a:off x="9639360" y="5582520"/>
                  <a:ext cx="40320" cy="3384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3" name="CustomShape 239"/>
                <p:cNvSpPr/>
                <p:nvPr/>
              </p:nvSpPr>
              <p:spPr>
                <a:xfrm>
                  <a:off x="9686880" y="5582520"/>
                  <a:ext cx="41760" cy="3384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4" name="CustomShape 240"/>
                <p:cNvSpPr/>
                <p:nvPr/>
              </p:nvSpPr>
              <p:spPr>
                <a:xfrm>
                  <a:off x="9732960" y="5582520"/>
                  <a:ext cx="41760" cy="3240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5" name="CustomShape 241"/>
                <p:cNvSpPr/>
                <p:nvPr/>
              </p:nvSpPr>
              <p:spPr>
                <a:xfrm>
                  <a:off x="9839160" y="5450760"/>
                  <a:ext cx="21240" cy="18144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3416" name="CustomShape 242"/>
          <p:cNvSpPr/>
          <p:nvPr/>
        </p:nvSpPr>
        <p:spPr>
          <a:xfrm>
            <a:off x="9451080" y="5793120"/>
            <a:ext cx="1626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ＭＳ Ｐゴシック"/>
              </a:rPr>
              <a:t>local web cache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7" name="CustomShape 243"/>
          <p:cNvSpPr/>
          <p:nvPr/>
        </p:nvSpPr>
        <p:spPr>
          <a:xfrm>
            <a:off x="888840" y="1405440"/>
            <a:ext cx="6165000" cy="174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5840">
              <a:lnSpc>
                <a:spcPct val="11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suppose cache hit rate is 0.4:  </a:t>
            </a:r>
            <a:endParaRPr b="0" lang="en-US" sz="3000" spc="-1" strike="noStrike">
              <a:latin typeface="Arial"/>
            </a:endParaRPr>
          </a:p>
          <a:p>
            <a:pPr marL="352440" indent="-230760">
              <a:lnSpc>
                <a:spcPct val="11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54000"/>
                <a:tab algn="l" pos="57636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40% requests served by cache, with low (msec) delay </a:t>
            </a:r>
            <a:endParaRPr b="0" lang="en-US" sz="2600" spc="-1" strike="noStrike">
              <a:latin typeface="Arial"/>
            </a:endParaRPr>
          </a:p>
          <a:p>
            <a:pPr marL="228600" indent="-227520">
              <a:lnSpc>
                <a:spcPct val="8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18" name="CustomShape 244"/>
          <p:cNvSpPr/>
          <p:nvPr/>
        </p:nvSpPr>
        <p:spPr>
          <a:xfrm>
            <a:off x="1010160" y="2685240"/>
            <a:ext cx="6167160" cy="15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31840" indent="-23076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5763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60% requests satisfied at origin </a:t>
            </a:r>
            <a:endParaRPr b="0" lang="en-US" sz="2400" spc="-1" strike="noStrike">
              <a:latin typeface="Arial"/>
            </a:endParaRPr>
          </a:p>
          <a:p>
            <a:pPr lvl="1" marL="406440" indent="-16884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Arial"/>
              <a:buChar char="•"/>
              <a:tabLst>
                <a:tab algn="l" pos="4572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rate to browsers over access link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0.6 * 1.50 Mbps  =  .9 Mbps </a:t>
            </a:r>
            <a:endParaRPr b="0" lang="en-US" sz="2400" spc="-1" strike="noStrike">
              <a:latin typeface="Arial"/>
            </a:endParaRPr>
          </a:p>
          <a:p>
            <a:pPr lvl="1" marL="473040" indent="-286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Arial"/>
              <a:buChar char="•"/>
              <a:tabLst>
                <a:tab algn="l" pos="5763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access link utilization = 0.9/1.54 = .58 means low (msec) queueing delay at access link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9" name="CustomShape 245"/>
          <p:cNvSpPr/>
          <p:nvPr/>
        </p:nvSpPr>
        <p:spPr>
          <a:xfrm>
            <a:off x="949320" y="4570920"/>
            <a:ext cx="6437160" cy="14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1960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5763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average end-end delay:</a:t>
            </a:r>
            <a:endParaRPr b="0" lang="en-US" sz="2400" spc="-1" strike="noStrike"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0.6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* (delay from origin servers)</a:t>
            </a:r>
            <a:endParaRPr b="0" lang="en-US" sz="2400" spc="-1" strike="noStrike"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+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0.4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* (delay when satisfied at cache)</a:t>
            </a:r>
            <a:endParaRPr b="0" lang="en-US" sz="2400" spc="-1" strike="noStrike"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0.6 (2.01) + 0.4 (~msecs) = ~ 1.2 secs</a:t>
            </a:r>
            <a:endParaRPr b="0" lang="en-US" sz="2400" spc="-1" strike="noStrike">
              <a:latin typeface="Arial"/>
            </a:endParaRPr>
          </a:p>
          <a:p>
            <a:pPr marL="228600" indent="-227520">
              <a:lnSpc>
                <a:spcPct val="8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  <a:ea typeface="ＭＳ Ｐゴシック"/>
              </a:rPr>
              <a:t> 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0" name="CustomShape 246"/>
          <p:cNvSpPr/>
          <p:nvPr/>
        </p:nvSpPr>
        <p:spPr>
          <a:xfrm>
            <a:off x="1033920" y="6119280"/>
            <a:ext cx="91872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lower average end-end delay than with 154 Mbps link (and cheaper too!)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21" name="CustomShape 24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0A4E2224-907B-4847-804D-F2432558E64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41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5" dur="indefinite" restart="never" nodeType="tmRoot">
          <p:childTnLst>
            <p:seq>
              <p:cTn id="996" dur="indefinite" nodeType="mainSeq">
                <p:childTnLst>
                  <p:par>
                    <p:cTn id="997" fill="hold">
                      <p:stCondLst>
                        <p:cond delay="indefinite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1" dur="5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2" fill="hold">
                      <p:stCondLst>
                        <p:cond delay="indefinite"/>
                      </p:stCondLst>
                      <p:childTnLst>
                        <p:par>
                          <p:cTn id="1003" fill="hold">
                            <p:stCondLst>
                              <p:cond delay="0"/>
                            </p:stCondLst>
                            <p:childTnLst>
                              <p:par>
                                <p:cTn id="100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6" dur="5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7" fill="hold">
                      <p:stCondLst>
                        <p:cond delay="indefinite"/>
                      </p:stCondLst>
                      <p:childTnLst>
                        <p:par>
                          <p:cTn id="1008" fill="hold">
                            <p:stCondLst>
                              <p:cond delay="0"/>
                            </p:stCondLst>
                            <p:childTnLst>
                              <p:par>
                                <p:cTn id="100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11" dur="5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Conditional GET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23" name="CustomShape 2"/>
          <p:cNvSpPr/>
          <p:nvPr/>
        </p:nvSpPr>
        <p:spPr>
          <a:xfrm>
            <a:off x="714240" y="1626480"/>
            <a:ext cx="5596200" cy="51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Goal: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don’t send object if cache has up-to-date cached version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object transmission delay (or use of network resources)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client:</a:t>
            </a:r>
            <a:r>
              <a:rPr b="0" lang="en-US" sz="28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specify date of cached copy in HTTP request</a:t>
            </a:r>
            <a:endParaRPr b="0" lang="en-US" sz="28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If-modified-since: &lt;date&gt;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server:</a:t>
            </a:r>
            <a:r>
              <a:rPr b="0" lang="en-US" sz="28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response contains no object if cached copy is up-to-date: </a:t>
            </a:r>
            <a:endParaRPr b="0" lang="en-US" sz="28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HTTP/1.0 304 Not Modified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4" name="Line 3"/>
          <p:cNvSpPr/>
          <p:nvPr/>
        </p:nvSpPr>
        <p:spPr>
          <a:xfrm>
            <a:off x="7035480" y="2068200"/>
            <a:ext cx="3305160" cy="380880"/>
          </a:xfrm>
          <a:prstGeom prst="line">
            <a:avLst/>
          </a:prstGeom>
          <a:ln w="1905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5" name="CustomShape 4"/>
          <p:cNvSpPr/>
          <p:nvPr/>
        </p:nvSpPr>
        <p:spPr>
          <a:xfrm>
            <a:off x="7341840" y="1952280"/>
            <a:ext cx="2680200" cy="607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request msg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If-modified-since: &lt;date&gt;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6" name="Line 5"/>
          <p:cNvSpPr/>
          <p:nvPr/>
        </p:nvSpPr>
        <p:spPr>
          <a:xfrm flipH="1">
            <a:off x="7054200" y="2814120"/>
            <a:ext cx="3305160" cy="381240"/>
          </a:xfrm>
          <a:prstGeom prst="line">
            <a:avLst/>
          </a:prstGeom>
          <a:ln w="1905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27" name="Group 6"/>
          <p:cNvGrpSpPr/>
          <p:nvPr/>
        </p:nvGrpSpPr>
        <p:grpSpPr>
          <a:xfrm>
            <a:off x="7322760" y="2808000"/>
            <a:ext cx="2642040" cy="850680"/>
            <a:chOff x="7322760" y="2808000"/>
            <a:chExt cx="2642040" cy="850680"/>
          </a:xfrm>
        </p:grpSpPr>
        <p:sp>
          <p:nvSpPr>
            <p:cNvPr id="3428" name="CustomShape 7"/>
            <p:cNvSpPr/>
            <p:nvPr/>
          </p:nvSpPr>
          <p:spPr>
            <a:xfrm>
              <a:off x="7421400" y="2863440"/>
              <a:ext cx="2504160" cy="737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9" name="CustomShape 8"/>
            <p:cNvSpPr/>
            <p:nvPr/>
          </p:nvSpPr>
          <p:spPr>
            <a:xfrm>
              <a:off x="7322760" y="2808000"/>
              <a:ext cx="2642040" cy="850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HTTP response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HTTP/1.0 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304 Not Modified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430" name="CustomShape 9"/>
          <p:cNvSpPr/>
          <p:nvPr/>
        </p:nvSpPr>
        <p:spPr>
          <a:xfrm>
            <a:off x="10437840" y="2103120"/>
            <a:ext cx="10108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object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not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modified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before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&lt;date&gt;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1" name="Line 10"/>
          <p:cNvSpPr/>
          <p:nvPr/>
        </p:nvSpPr>
        <p:spPr>
          <a:xfrm>
            <a:off x="6792480" y="4033440"/>
            <a:ext cx="3905280" cy="360"/>
          </a:xfrm>
          <a:prstGeom prst="line">
            <a:avLst/>
          </a:prstGeom>
          <a:ln w="28575">
            <a:solidFill>
              <a:srgbClr val="000099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2" name="Line 11"/>
          <p:cNvSpPr/>
          <p:nvPr/>
        </p:nvSpPr>
        <p:spPr>
          <a:xfrm>
            <a:off x="7102080" y="4631760"/>
            <a:ext cx="3305160" cy="381240"/>
          </a:xfrm>
          <a:prstGeom prst="line">
            <a:avLst/>
          </a:prstGeom>
          <a:ln w="1905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3" name="CustomShape 12"/>
          <p:cNvSpPr/>
          <p:nvPr/>
        </p:nvSpPr>
        <p:spPr>
          <a:xfrm>
            <a:off x="7346520" y="4516200"/>
            <a:ext cx="2680200" cy="607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request msg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If-modified-since: &lt;date&gt;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34" name="Line 13"/>
          <p:cNvSpPr/>
          <p:nvPr/>
        </p:nvSpPr>
        <p:spPr>
          <a:xfrm flipH="1">
            <a:off x="7121160" y="5411520"/>
            <a:ext cx="3305160" cy="380880"/>
          </a:xfrm>
          <a:prstGeom prst="line">
            <a:avLst/>
          </a:prstGeom>
          <a:ln w="1905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5" name="CustomShape 14"/>
          <p:cNvSpPr/>
          <p:nvPr/>
        </p:nvSpPr>
        <p:spPr>
          <a:xfrm>
            <a:off x="7365600" y="5356080"/>
            <a:ext cx="2642040" cy="12171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response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HTTP/1.0 200 OK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&lt;data&gt;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436" name="CustomShape 15"/>
          <p:cNvSpPr/>
          <p:nvPr/>
        </p:nvSpPr>
        <p:spPr>
          <a:xfrm>
            <a:off x="10517040" y="4762080"/>
            <a:ext cx="1010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object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modified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after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&lt;date&gt;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437" name="Group 16"/>
          <p:cNvGrpSpPr/>
          <p:nvPr/>
        </p:nvGrpSpPr>
        <p:grpSpPr>
          <a:xfrm>
            <a:off x="6326280" y="931680"/>
            <a:ext cx="4528080" cy="786240"/>
            <a:chOff x="6326280" y="931680"/>
            <a:chExt cx="4528080" cy="786240"/>
          </a:xfrm>
        </p:grpSpPr>
        <p:sp>
          <p:nvSpPr>
            <p:cNvPr id="3438" name="CustomShape 17"/>
            <p:cNvSpPr/>
            <p:nvPr/>
          </p:nvSpPr>
          <p:spPr>
            <a:xfrm>
              <a:off x="6326280" y="1015560"/>
              <a:ext cx="747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client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439" name="CustomShape 18"/>
            <p:cNvSpPr/>
            <p:nvPr/>
          </p:nvSpPr>
          <p:spPr>
            <a:xfrm>
              <a:off x="10029240" y="1010880"/>
              <a:ext cx="825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server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3440" name="Group 19"/>
            <p:cNvGrpSpPr/>
            <p:nvPr/>
          </p:nvGrpSpPr>
          <p:grpSpPr>
            <a:xfrm>
              <a:off x="9588240" y="931680"/>
              <a:ext cx="421200" cy="684720"/>
              <a:chOff x="9588240" y="931680"/>
              <a:chExt cx="421200" cy="684720"/>
            </a:xfrm>
          </p:grpSpPr>
          <p:sp>
            <p:nvSpPr>
              <p:cNvPr id="3441" name="CustomShape 20"/>
              <p:cNvSpPr/>
              <p:nvPr/>
            </p:nvSpPr>
            <p:spPr>
              <a:xfrm>
                <a:off x="9922320" y="932760"/>
                <a:ext cx="82800" cy="65340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2" name="CustomShape 21"/>
              <p:cNvSpPr/>
              <p:nvPr/>
            </p:nvSpPr>
            <p:spPr>
              <a:xfrm>
                <a:off x="9607320" y="931680"/>
                <a:ext cx="309960" cy="65304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3" name="CustomShape 22"/>
              <p:cNvSpPr/>
              <p:nvPr/>
            </p:nvSpPr>
            <p:spPr>
              <a:xfrm>
                <a:off x="9938160" y="972000"/>
                <a:ext cx="48960" cy="60444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4" name="CustomShape 23"/>
              <p:cNvSpPr/>
              <p:nvPr/>
            </p:nvSpPr>
            <p:spPr>
              <a:xfrm>
                <a:off x="9927360" y="1278360"/>
                <a:ext cx="76680" cy="529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5" name="CustomShape 24"/>
              <p:cNvSpPr/>
              <p:nvPr/>
            </p:nvSpPr>
            <p:spPr>
              <a:xfrm>
                <a:off x="9608760" y="1007640"/>
                <a:ext cx="176760" cy="115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46" name="Group 25"/>
              <p:cNvGrpSpPr/>
              <p:nvPr/>
            </p:nvGrpSpPr>
            <p:grpSpPr>
              <a:xfrm>
                <a:off x="9768960" y="1000080"/>
                <a:ext cx="170280" cy="39960"/>
                <a:chOff x="9768960" y="1000080"/>
                <a:chExt cx="170280" cy="39960"/>
              </a:xfrm>
            </p:grpSpPr>
            <p:sp>
              <p:nvSpPr>
                <p:cNvPr id="3447" name="CustomShape 26"/>
                <p:cNvSpPr/>
                <p:nvPr/>
              </p:nvSpPr>
              <p:spPr>
                <a:xfrm>
                  <a:off x="9768960" y="1000080"/>
                  <a:ext cx="170280" cy="39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48" name="CustomShape 27"/>
                <p:cNvSpPr/>
                <p:nvPr/>
              </p:nvSpPr>
              <p:spPr>
                <a:xfrm>
                  <a:off x="9772560" y="1004400"/>
                  <a:ext cx="16272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49" name="CustomShape 28"/>
              <p:cNvSpPr/>
              <p:nvPr/>
            </p:nvSpPr>
            <p:spPr>
              <a:xfrm>
                <a:off x="9613800" y="1099800"/>
                <a:ext cx="17532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50" name="Group 29"/>
              <p:cNvGrpSpPr/>
              <p:nvPr/>
            </p:nvGrpSpPr>
            <p:grpSpPr>
              <a:xfrm>
                <a:off x="9767520" y="1093680"/>
                <a:ext cx="172080" cy="37080"/>
                <a:chOff x="9767520" y="1093680"/>
                <a:chExt cx="172080" cy="37080"/>
              </a:xfrm>
            </p:grpSpPr>
            <p:sp>
              <p:nvSpPr>
                <p:cNvPr id="3451" name="CustomShape 30"/>
                <p:cNvSpPr/>
                <p:nvPr/>
              </p:nvSpPr>
              <p:spPr>
                <a:xfrm>
                  <a:off x="9767520" y="1093680"/>
                  <a:ext cx="172080" cy="37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52" name="CustomShape 31"/>
                <p:cNvSpPr/>
                <p:nvPr/>
              </p:nvSpPr>
              <p:spPr>
                <a:xfrm>
                  <a:off x="9770760" y="1098360"/>
                  <a:ext cx="163800" cy="277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53" name="CustomShape 32"/>
              <p:cNvSpPr/>
              <p:nvPr/>
            </p:nvSpPr>
            <p:spPr>
              <a:xfrm>
                <a:off x="9610560" y="1196640"/>
                <a:ext cx="17676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4" name="CustomShape 33"/>
              <p:cNvSpPr/>
              <p:nvPr/>
            </p:nvSpPr>
            <p:spPr>
              <a:xfrm>
                <a:off x="9613800" y="1282680"/>
                <a:ext cx="176760" cy="13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55" name="Group 34"/>
              <p:cNvGrpSpPr/>
              <p:nvPr/>
            </p:nvGrpSpPr>
            <p:grpSpPr>
              <a:xfrm>
                <a:off x="9764640" y="1274400"/>
                <a:ext cx="171720" cy="41760"/>
                <a:chOff x="9764640" y="1274400"/>
                <a:chExt cx="171720" cy="41760"/>
              </a:xfrm>
            </p:grpSpPr>
            <p:sp>
              <p:nvSpPr>
                <p:cNvPr id="3456" name="CustomShape 35"/>
                <p:cNvSpPr/>
                <p:nvPr/>
              </p:nvSpPr>
              <p:spPr>
                <a:xfrm>
                  <a:off x="9764640" y="1274400"/>
                  <a:ext cx="171720" cy="417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57" name="CustomShape 36"/>
                <p:cNvSpPr/>
                <p:nvPr/>
              </p:nvSpPr>
              <p:spPr>
                <a:xfrm>
                  <a:off x="9767520" y="1279080"/>
                  <a:ext cx="164160" cy="32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58" name="CustomShape 37"/>
              <p:cNvSpPr/>
              <p:nvPr/>
            </p:nvSpPr>
            <p:spPr>
              <a:xfrm>
                <a:off x="9928440" y="1196280"/>
                <a:ext cx="76680" cy="5256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59" name="Group 38"/>
              <p:cNvGrpSpPr/>
              <p:nvPr/>
            </p:nvGrpSpPr>
            <p:grpSpPr>
              <a:xfrm>
                <a:off x="9766080" y="1188720"/>
                <a:ext cx="170280" cy="38880"/>
                <a:chOff x="9766080" y="1188720"/>
                <a:chExt cx="170280" cy="38880"/>
              </a:xfrm>
            </p:grpSpPr>
            <p:sp>
              <p:nvSpPr>
                <p:cNvPr id="3460" name="CustomShape 39"/>
                <p:cNvSpPr/>
                <p:nvPr/>
              </p:nvSpPr>
              <p:spPr>
                <a:xfrm>
                  <a:off x="9766080" y="1188720"/>
                  <a:ext cx="170280" cy="388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61" name="CustomShape 40"/>
                <p:cNvSpPr/>
                <p:nvPr/>
              </p:nvSpPr>
              <p:spPr>
                <a:xfrm>
                  <a:off x="9769320" y="1193400"/>
                  <a:ext cx="162360" cy="28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62" name="CustomShape 41"/>
              <p:cNvSpPr/>
              <p:nvPr/>
            </p:nvSpPr>
            <p:spPr>
              <a:xfrm>
                <a:off x="9916920" y="931680"/>
                <a:ext cx="19800" cy="65484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3" name="CustomShape 42"/>
              <p:cNvSpPr/>
              <p:nvPr/>
            </p:nvSpPr>
            <p:spPr>
              <a:xfrm>
                <a:off x="9935640" y="1096920"/>
                <a:ext cx="69120" cy="5976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4" name="CustomShape 43"/>
              <p:cNvSpPr/>
              <p:nvPr/>
            </p:nvSpPr>
            <p:spPr>
              <a:xfrm>
                <a:off x="9936360" y="1003320"/>
                <a:ext cx="71280" cy="6768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5" name="CustomShape 44"/>
              <p:cNvSpPr/>
              <p:nvPr/>
            </p:nvSpPr>
            <p:spPr>
              <a:xfrm>
                <a:off x="9996120" y="1555560"/>
                <a:ext cx="13320" cy="277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6" name="CustomShape 45"/>
              <p:cNvSpPr/>
              <p:nvPr/>
            </p:nvSpPr>
            <p:spPr>
              <a:xfrm>
                <a:off x="9932400" y="1557000"/>
                <a:ext cx="71640" cy="5616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7" name="CustomShape 46"/>
              <p:cNvSpPr/>
              <p:nvPr/>
            </p:nvSpPr>
            <p:spPr>
              <a:xfrm>
                <a:off x="9588240" y="1574640"/>
                <a:ext cx="354600" cy="417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8" name="CustomShape 47"/>
              <p:cNvSpPr/>
              <p:nvPr/>
            </p:nvSpPr>
            <p:spPr>
              <a:xfrm>
                <a:off x="9607320" y="1584360"/>
                <a:ext cx="3164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9" name="CustomShape 48"/>
              <p:cNvSpPr/>
              <p:nvPr/>
            </p:nvSpPr>
            <p:spPr>
              <a:xfrm>
                <a:off x="9637560" y="1490400"/>
                <a:ext cx="46800" cy="399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0" name="CustomShape 49"/>
              <p:cNvSpPr/>
              <p:nvPr/>
            </p:nvSpPr>
            <p:spPr>
              <a:xfrm>
                <a:off x="9691200" y="1490400"/>
                <a:ext cx="45000" cy="399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1" name="CustomShape 50"/>
              <p:cNvSpPr/>
              <p:nvPr/>
            </p:nvSpPr>
            <p:spPr>
              <a:xfrm>
                <a:off x="9742320" y="1490400"/>
                <a:ext cx="46800" cy="38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2" name="CustomShape 51"/>
              <p:cNvSpPr/>
              <p:nvPr/>
            </p:nvSpPr>
            <p:spPr>
              <a:xfrm>
                <a:off x="9861120" y="1334880"/>
                <a:ext cx="24480" cy="2163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473" name="Group 52"/>
            <p:cNvGrpSpPr/>
            <p:nvPr/>
          </p:nvGrpSpPr>
          <p:grpSpPr>
            <a:xfrm>
              <a:off x="6888960" y="975960"/>
              <a:ext cx="741960" cy="741960"/>
              <a:chOff x="6888960" y="975960"/>
              <a:chExt cx="741960" cy="741960"/>
            </a:xfrm>
          </p:grpSpPr>
          <p:pic>
            <p:nvPicPr>
              <p:cNvPr id="3474" name="Picture 68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 flipH="1">
                <a:off x="6888960" y="975960"/>
                <a:ext cx="741960" cy="7419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475" name="CustomShape 53"/>
              <p:cNvSpPr/>
              <p:nvPr/>
            </p:nvSpPr>
            <p:spPr>
              <a:xfrm flipH="1">
                <a:off x="7203600" y="1047240"/>
                <a:ext cx="360000" cy="33912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476" name="CustomShape 5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11C595A-D8A4-4FC3-AC9B-4F3D7337804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2" dur="indefinite" restart="never" nodeType="tmRoot">
          <p:childTnLst>
            <p:seq>
              <p:cTn id="1013" dur="indefinite" nodeType="mainSeq">
                <p:childTnLst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18" dur="500"/>
                                        <p:tgtEl>
                                          <p:spTgt spid="3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1" dur="500"/>
                                        <p:tgtEl>
                                          <p:spTgt spid="3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2" fill="hold">
                      <p:stCondLst>
                        <p:cond delay="indefinite"/>
                      </p:stCondLst>
                      <p:childTnLst>
                        <p:par>
                          <p:cTn id="1023" fill="hold">
                            <p:stCondLst>
                              <p:cond delay="0"/>
                            </p:stCondLst>
                            <p:childTnLst>
                              <p:par>
                                <p:cTn id="102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6" dur="500"/>
                                        <p:tgtEl>
                                          <p:spTgt spid="3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9" dur="500"/>
                                        <p:tgtEl>
                                          <p:spTgt spid="3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0" fill="hold">
                      <p:stCondLst>
                        <p:cond delay="indefinite"/>
                      </p:stCondLst>
                      <p:childTnLst>
                        <p:par>
                          <p:cTn id="1031" fill="hold">
                            <p:stCondLst>
                              <p:cond delay="0"/>
                            </p:stCondLst>
                            <p:childTnLst>
                              <p:par>
                                <p:cTn id="103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34" dur="500"/>
                                        <p:tgtEl>
                                          <p:spTgt spid="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00"/>
                            </p:stCondLst>
                            <p:childTnLst>
                              <p:par>
                                <p:cTn id="103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38" dur="5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41" dur="5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3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45" dur="500"/>
                                        <p:tgtEl>
                                          <p:spTgt spid="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6" fill="hold">
                      <p:stCondLst>
                        <p:cond delay="indefinite"/>
                      </p:stCondLst>
                      <p:childTnLst>
                        <p:par>
                          <p:cTn id="1047" fill="hold">
                            <p:stCondLst>
                              <p:cond delay="0"/>
                            </p:stCondLst>
                            <p:childTnLst>
                              <p:par>
                                <p:cTn id="1048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050" dur="5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1" nodeType="with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053" dur="5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4" fill="hold">
                      <p:stCondLst>
                        <p:cond delay="indefinite"/>
                      </p:stCondLst>
                      <p:childTnLst>
                        <p:par>
                          <p:cTn id="1055" fill="hold">
                            <p:stCondLst>
                              <p:cond delay="0"/>
                            </p:stCondLst>
                            <p:childTnLst>
                              <p:par>
                                <p:cTn id="10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61" dur="5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64" dur="500"/>
                                        <p:tgtEl>
                                          <p:spTgt spid="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68" dur="500"/>
                                        <p:tgtEl>
                                          <p:spTgt spid="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9" fill="hold">
                      <p:stCondLst>
                        <p:cond delay="indefinite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073" dur="5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4" nodeType="with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076" dur="5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CustomShape 1"/>
          <p:cNvSpPr/>
          <p:nvPr/>
        </p:nvSpPr>
        <p:spPr>
          <a:xfrm>
            <a:off x="651240" y="2239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HTTP/2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78" name="CustomShape 2"/>
          <p:cNvSpPr/>
          <p:nvPr/>
        </p:nvSpPr>
        <p:spPr>
          <a:xfrm>
            <a:off x="572040" y="1236960"/>
            <a:ext cx="111160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6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Key goal: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decreased delay in multi-object HTTP requests</a:t>
            </a:r>
            <a:endParaRPr b="0" lang="en-US" sz="36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3479" name="CustomShape 3"/>
          <p:cNvSpPr/>
          <p:nvPr/>
        </p:nvSpPr>
        <p:spPr>
          <a:xfrm>
            <a:off x="914400" y="2142000"/>
            <a:ext cx="1065312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3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 u="sng">
                <a:solidFill>
                  <a:srgbClr val="c00000"/>
                </a:solidFill>
                <a:uFillTx/>
                <a:latin typeface="Calibri"/>
                <a:ea typeface="ＭＳ Ｐゴシック"/>
              </a:rPr>
              <a:t>HTTP1.1:</a:t>
            </a:r>
            <a:r>
              <a:rPr b="0" lang="en-US" sz="3200" spc="-1" strike="noStrike" u="sng">
                <a:solidFill>
                  <a:srgbClr val="c00000"/>
                </a:solidFill>
                <a:uFillTx/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introduced </a:t>
            </a:r>
            <a:r>
              <a:rPr b="0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multiple, pipelined GETs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over single TCP connection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 responds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in-order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(FCFS: first-come-first-served scheduling) to GET requests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with FCFS, small object may have to wait for transmission  (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head-of-line (HOL) blocking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 behind large object(s)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loss recovery (retransmitting lost TCP segments) stalls object transmission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480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0980495-6B49-4462-A489-D865051F666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43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CustomShape 1"/>
          <p:cNvSpPr/>
          <p:nvPr/>
        </p:nvSpPr>
        <p:spPr>
          <a:xfrm>
            <a:off x="651240" y="2239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HTTP/2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82" name="CustomShape 2"/>
          <p:cNvSpPr/>
          <p:nvPr/>
        </p:nvSpPr>
        <p:spPr>
          <a:xfrm>
            <a:off x="901440" y="2150640"/>
            <a:ext cx="10457280" cy="44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3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 u="sng">
                <a:solidFill>
                  <a:srgbClr val="c00000"/>
                </a:solidFill>
                <a:uFillTx/>
                <a:latin typeface="Calibri"/>
                <a:ea typeface="ＭＳ Ｐゴシック"/>
              </a:rPr>
              <a:t>HTTP/2: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[RFC 7540, 2015]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increased flexibility at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in sending objects to client:</a:t>
            </a:r>
            <a:endParaRPr b="0" lang="en-US" sz="32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methods, status codes, most header fields unchanged from HTTP 1.1</a:t>
            </a:r>
            <a:endParaRPr b="0" lang="en-US" sz="28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transmission order of requested objects based on client-specified object priority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(not necessarily FCFS)</a:t>
            </a:r>
            <a:endParaRPr b="0" lang="en-US" sz="24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push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unrequested objects to client</a:t>
            </a:r>
            <a:endParaRPr b="0" lang="en-US" sz="28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divide objects into frames, schedule frames to mitigate HOL blocking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483" name="CustomShape 3"/>
          <p:cNvSpPr/>
          <p:nvPr/>
        </p:nvSpPr>
        <p:spPr>
          <a:xfrm>
            <a:off x="572040" y="1236960"/>
            <a:ext cx="111160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600" spc="-1" strike="noStrike">
                <a:solidFill>
                  <a:srgbClr val="000090"/>
                </a:solidFill>
                <a:latin typeface="Calibri"/>
                <a:ea typeface="ＭＳ Ｐゴシック"/>
              </a:rPr>
              <a:t>Key goal: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decreased delay in multi-object HTTP requests</a:t>
            </a:r>
            <a:endParaRPr b="0" lang="en-US" sz="36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3484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51CF036-22FC-44A6-A92A-D508539358F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44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7" dur="indefinite" restart="never" nodeType="tmRoot">
          <p:childTnLst>
            <p:seq>
              <p:cTn id="1078" dur="indefinite" nodeType="mainSeq">
                <p:childTnLst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83" dur="500"/>
                                        <p:tgtEl>
                                          <p:spTgt spid="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4" fill="hold">
                      <p:stCondLst>
                        <p:cond delay="indefinite"/>
                      </p:stCondLst>
                      <p:childTnLst>
                        <p:par>
                          <p:cTn id="1085" fill="hold">
                            <p:stCondLst>
                              <p:cond delay="0"/>
                            </p:stCondLst>
                            <p:childTnLst>
                              <p:par>
                                <p:cTn id="108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88" dur="500"/>
                                        <p:tgtEl>
                                          <p:spTgt spid="3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9" fill="hold">
                      <p:stCondLst>
                        <p:cond delay="indefinite"/>
                      </p:stCondLst>
                      <p:childTnLst>
                        <p:par>
                          <p:cTn id="1090" fill="hold">
                            <p:stCondLst>
                              <p:cond delay="0"/>
                            </p:stCondLst>
                            <p:childTnLst>
                              <p:par>
                                <p:cTn id="109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93" dur="500"/>
                                        <p:tgtEl>
                                          <p:spTgt spid="3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98" dur="500"/>
                                        <p:tgtEl>
                                          <p:spTgt spid="3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9" fill="hold">
                      <p:stCondLst>
                        <p:cond delay="indefinite"/>
                      </p:stCondLst>
                      <p:childTnLst>
                        <p:par>
                          <p:cTn id="1100" fill="hold">
                            <p:stCondLst>
                              <p:cond delay="0"/>
                            </p:stCondLst>
                            <p:childTnLst>
                              <p:par>
                                <p:cTn id="110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03" dur="500"/>
                                        <p:tgtEl>
                                          <p:spTgt spid="3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HTTP/2: mitigating HOL blocking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86" name="CustomShape 2"/>
          <p:cNvSpPr/>
          <p:nvPr/>
        </p:nvSpPr>
        <p:spPr>
          <a:xfrm>
            <a:off x="798840" y="1274400"/>
            <a:ext cx="111160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 1.1: client requests 1 large object (e.g., video file) and 3 smaller objects</a:t>
            </a:r>
            <a:endParaRPr b="0" lang="en-US" sz="28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487" name="CustomShape 3"/>
          <p:cNvSpPr/>
          <p:nvPr/>
        </p:nvSpPr>
        <p:spPr>
          <a:xfrm>
            <a:off x="2915280" y="2902680"/>
            <a:ext cx="747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8" name="CustomShape 4"/>
          <p:cNvSpPr/>
          <p:nvPr/>
        </p:nvSpPr>
        <p:spPr>
          <a:xfrm>
            <a:off x="7035480" y="1892160"/>
            <a:ext cx="825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3489" name="Group 5"/>
          <p:cNvGrpSpPr/>
          <p:nvPr/>
        </p:nvGrpSpPr>
        <p:grpSpPr>
          <a:xfrm>
            <a:off x="7234920" y="2262240"/>
            <a:ext cx="421560" cy="684720"/>
            <a:chOff x="7234920" y="2262240"/>
            <a:chExt cx="421560" cy="684720"/>
          </a:xfrm>
        </p:grpSpPr>
        <p:sp>
          <p:nvSpPr>
            <p:cNvPr id="3490" name="CustomShape 6"/>
            <p:cNvSpPr/>
            <p:nvPr/>
          </p:nvSpPr>
          <p:spPr>
            <a:xfrm>
              <a:off x="7569360" y="2263320"/>
              <a:ext cx="82800" cy="6534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1" name="CustomShape 7"/>
            <p:cNvSpPr/>
            <p:nvPr/>
          </p:nvSpPr>
          <p:spPr>
            <a:xfrm>
              <a:off x="7254000" y="2262240"/>
              <a:ext cx="309960" cy="65304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2" name="CustomShape 8"/>
            <p:cNvSpPr/>
            <p:nvPr/>
          </p:nvSpPr>
          <p:spPr>
            <a:xfrm>
              <a:off x="7584840" y="2302560"/>
              <a:ext cx="48960" cy="6044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3" name="CustomShape 9"/>
            <p:cNvSpPr/>
            <p:nvPr/>
          </p:nvSpPr>
          <p:spPr>
            <a:xfrm>
              <a:off x="7574040" y="2608920"/>
              <a:ext cx="76680" cy="52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4" name="CustomShape 10"/>
            <p:cNvSpPr/>
            <p:nvPr/>
          </p:nvSpPr>
          <p:spPr>
            <a:xfrm>
              <a:off x="7255800" y="233820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95" name="Group 11"/>
            <p:cNvGrpSpPr/>
            <p:nvPr/>
          </p:nvGrpSpPr>
          <p:grpSpPr>
            <a:xfrm>
              <a:off x="7416000" y="2330640"/>
              <a:ext cx="170280" cy="39960"/>
              <a:chOff x="7416000" y="2330640"/>
              <a:chExt cx="170280" cy="39960"/>
            </a:xfrm>
          </p:grpSpPr>
          <p:sp>
            <p:nvSpPr>
              <p:cNvPr id="3496" name="CustomShape 12"/>
              <p:cNvSpPr/>
              <p:nvPr/>
            </p:nvSpPr>
            <p:spPr>
              <a:xfrm>
                <a:off x="7416000" y="2330640"/>
                <a:ext cx="170280" cy="39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7" name="CustomShape 13"/>
              <p:cNvSpPr/>
              <p:nvPr/>
            </p:nvSpPr>
            <p:spPr>
              <a:xfrm>
                <a:off x="7419240" y="2334960"/>
                <a:ext cx="16272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98" name="CustomShape 14"/>
            <p:cNvSpPr/>
            <p:nvPr/>
          </p:nvSpPr>
          <p:spPr>
            <a:xfrm>
              <a:off x="7260480" y="2430360"/>
              <a:ext cx="17532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99" name="Group 15"/>
            <p:cNvGrpSpPr/>
            <p:nvPr/>
          </p:nvGrpSpPr>
          <p:grpSpPr>
            <a:xfrm>
              <a:off x="7414200" y="2424240"/>
              <a:ext cx="172080" cy="37080"/>
              <a:chOff x="7414200" y="2424240"/>
              <a:chExt cx="172080" cy="37080"/>
            </a:xfrm>
          </p:grpSpPr>
          <p:sp>
            <p:nvSpPr>
              <p:cNvPr id="3500" name="CustomShape 16"/>
              <p:cNvSpPr/>
              <p:nvPr/>
            </p:nvSpPr>
            <p:spPr>
              <a:xfrm>
                <a:off x="7414200" y="242424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1" name="CustomShape 17"/>
              <p:cNvSpPr/>
              <p:nvPr/>
            </p:nvSpPr>
            <p:spPr>
              <a:xfrm>
                <a:off x="7417440" y="2428920"/>
                <a:ext cx="1638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02" name="CustomShape 18"/>
            <p:cNvSpPr/>
            <p:nvPr/>
          </p:nvSpPr>
          <p:spPr>
            <a:xfrm>
              <a:off x="7257240" y="252720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3" name="CustomShape 19"/>
            <p:cNvSpPr/>
            <p:nvPr/>
          </p:nvSpPr>
          <p:spPr>
            <a:xfrm>
              <a:off x="7260480" y="261324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04" name="Group 20"/>
            <p:cNvGrpSpPr/>
            <p:nvPr/>
          </p:nvGrpSpPr>
          <p:grpSpPr>
            <a:xfrm>
              <a:off x="7411320" y="2604960"/>
              <a:ext cx="171720" cy="41760"/>
              <a:chOff x="7411320" y="2604960"/>
              <a:chExt cx="171720" cy="41760"/>
            </a:xfrm>
          </p:grpSpPr>
          <p:sp>
            <p:nvSpPr>
              <p:cNvPr id="3505" name="CustomShape 21"/>
              <p:cNvSpPr/>
              <p:nvPr/>
            </p:nvSpPr>
            <p:spPr>
              <a:xfrm>
                <a:off x="7411320" y="2604960"/>
                <a:ext cx="171720" cy="417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6" name="CustomShape 22"/>
              <p:cNvSpPr/>
              <p:nvPr/>
            </p:nvSpPr>
            <p:spPr>
              <a:xfrm>
                <a:off x="7414200" y="2609640"/>
                <a:ext cx="16416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07" name="CustomShape 23"/>
            <p:cNvSpPr/>
            <p:nvPr/>
          </p:nvSpPr>
          <p:spPr>
            <a:xfrm>
              <a:off x="7575120" y="2526840"/>
              <a:ext cx="76680" cy="525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08" name="Group 24"/>
            <p:cNvGrpSpPr/>
            <p:nvPr/>
          </p:nvGrpSpPr>
          <p:grpSpPr>
            <a:xfrm>
              <a:off x="7412760" y="2519280"/>
              <a:ext cx="170280" cy="38880"/>
              <a:chOff x="7412760" y="2519280"/>
              <a:chExt cx="170280" cy="38880"/>
            </a:xfrm>
          </p:grpSpPr>
          <p:sp>
            <p:nvSpPr>
              <p:cNvPr id="3509" name="CustomShape 25"/>
              <p:cNvSpPr/>
              <p:nvPr/>
            </p:nvSpPr>
            <p:spPr>
              <a:xfrm>
                <a:off x="7412760" y="2519280"/>
                <a:ext cx="170280" cy="388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0" name="CustomShape 26"/>
              <p:cNvSpPr/>
              <p:nvPr/>
            </p:nvSpPr>
            <p:spPr>
              <a:xfrm>
                <a:off x="7416000" y="2523960"/>
                <a:ext cx="162360" cy="28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11" name="CustomShape 27"/>
            <p:cNvSpPr/>
            <p:nvPr/>
          </p:nvSpPr>
          <p:spPr>
            <a:xfrm>
              <a:off x="7563600" y="2262240"/>
              <a:ext cx="19800" cy="6548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2" name="CustomShape 28"/>
            <p:cNvSpPr/>
            <p:nvPr/>
          </p:nvSpPr>
          <p:spPr>
            <a:xfrm>
              <a:off x="7582320" y="2427480"/>
              <a:ext cx="69120" cy="59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3" name="CustomShape 29"/>
            <p:cNvSpPr/>
            <p:nvPr/>
          </p:nvSpPr>
          <p:spPr>
            <a:xfrm>
              <a:off x="7583040" y="2333880"/>
              <a:ext cx="71280" cy="6768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4" name="CustomShape 30"/>
            <p:cNvSpPr/>
            <p:nvPr/>
          </p:nvSpPr>
          <p:spPr>
            <a:xfrm>
              <a:off x="7643160" y="2886120"/>
              <a:ext cx="13320" cy="277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5" name="CustomShape 31"/>
            <p:cNvSpPr/>
            <p:nvPr/>
          </p:nvSpPr>
          <p:spPr>
            <a:xfrm>
              <a:off x="7579440" y="2887560"/>
              <a:ext cx="71640" cy="56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6" name="CustomShape 32"/>
            <p:cNvSpPr/>
            <p:nvPr/>
          </p:nvSpPr>
          <p:spPr>
            <a:xfrm>
              <a:off x="7234920" y="2905200"/>
              <a:ext cx="35460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7" name="CustomShape 33"/>
            <p:cNvSpPr/>
            <p:nvPr/>
          </p:nvSpPr>
          <p:spPr>
            <a:xfrm>
              <a:off x="7254000" y="2914920"/>
              <a:ext cx="3164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8" name="CustomShape 34"/>
            <p:cNvSpPr/>
            <p:nvPr/>
          </p:nvSpPr>
          <p:spPr>
            <a:xfrm>
              <a:off x="7284240" y="2820960"/>
              <a:ext cx="46800" cy="39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9" name="CustomShape 35"/>
            <p:cNvSpPr/>
            <p:nvPr/>
          </p:nvSpPr>
          <p:spPr>
            <a:xfrm>
              <a:off x="7338240" y="2820960"/>
              <a:ext cx="45000" cy="39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0" name="CustomShape 36"/>
            <p:cNvSpPr/>
            <p:nvPr/>
          </p:nvSpPr>
          <p:spPr>
            <a:xfrm>
              <a:off x="7389000" y="2820960"/>
              <a:ext cx="46800" cy="38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1" name="CustomShape 37"/>
            <p:cNvSpPr/>
            <p:nvPr/>
          </p:nvSpPr>
          <p:spPr>
            <a:xfrm>
              <a:off x="7507800" y="2665440"/>
              <a:ext cx="24480" cy="2163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22" name="Group 38"/>
          <p:cNvGrpSpPr/>
          <p:nvPr/>
        </p:nvGrpSpPr>
        <p:grpSpPr>
          <a:xfrm>
            <a:off x="2886480" y="2292120"/>
            <a:ext cx="741960" cy="741960"/>
            <a:chOff x="2886480" y="2292120"/>
            <a:chExt cx="741960" cy="741960"/>
          </a:xfrm>
        </p:grpSpPr>
        <p:pic>
          <p:nvPicPr>
            <p:cNvPr id="3523" name="Picture 68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2886480" y="2292120"/>
              <a:ext cx="741960" cy="74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24" name="CustomShape 39"/>
            <p:cNvSpPr/>
            <p:nvPr/>
          </p:nvSpPr>
          <p:spPr>
            <a:xfrm flipH="1">
              <a:off x="3201120" y="2363400"/>
              <a:ext cx="360000" cy="3391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25" name="CustomShape 40"/>
          <p:cNvSpPr/>
          <p:nvPr/>
        </p:nvSpPr>
        <p:spPr>
          <a:xfrm>
            <a:off x="3526560" y="2791440"/>
            <a:ext cx="3908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6" name="CustomShape 41"/>
          <p:cNvSpPr/>
          <p:nvPr/>
        </p:nvSpPr>
        <p:spPr>
          <a:xfrm>
            <a:off x="6093360" y="266760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27" name="CustomShape 42"/>
          <p:cNvSpPr/>
          <p:nvPr/>
        </p:nvSpPr>
        <p:spPr>
          <a:xfrm>
            <a:off x="5291640" y="259668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28" name="CustomShape 43"/>
          <p:cNvSpPr/>
          <p:nvPr/>
        </p:nvSpPr>
        <p:spPr>
          <a:xfrm>
            <a:off x="4513680" y="253800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29" name="CustomShape 44"/>
          <p:cNvSpPr/>
          <p:nvPr/>
        </p:nvSpPr>
        <p:spPr>
          <a:xfrm>
            <a:off x="3721320" y="247392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0" name="CustomShape 45"/>
          <p:cNvSpPr/>
          <p:nvPr/>
        </p:nvSpPr>
        <p:spPr>
          <a:xfrm>
            <a:off x="8620200" y="3108960"/>
            <a:ext cx="891000" cy="197028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1" name="CustomShape 46"/>
          <p:cNvSpPr/>
          <p:nvPr/>
        </p:nvSpPr>
        <p:spPr>
          <a:xfrm>
            <a:off x="8624160" y="5094720"/>
            <a:ext cx="891000" cy="109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32" name="Group 47"/>
          <p:cNvGrpSpPr/>
          <p:nvPr/>
        </p:nvGrpSpPr>
        <p:grpSpPr>
          <a:xfrm>
            <a:off x="3399840" y="3064320"/>
            <a:ext cx="4051800" cy="2230200"/>
            <a:chOff x="3399840" y="3064320"/>
            <a:chExt cx="4051800" cy="2230200"/>
          </a:xfrm>
        </p:grpSpPr>
        <p:sp>
          <p:nvSpPr>
            <p:cNvPr id="3533" name="CustomShape 48"/>
            <p:cNvSpPr/>
            <p:nvPr/>
          </p:nvSpPr>
          <p:spPr>
            <a:xfrm flipH="1">
              <a:off x="3399480" y="5022360"/>
              <a:ext cx="4051800" cy="27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4" name="CustomShape 49"/>
            <p:cNvSpPr/>
            <p:nvPr/>
          </p:nvSpPr>
          <p:spPr>
            <a:xfrm>
              <a:off x="3517560" y="3064320"/>
              <a:ext cx="3867120" cy="2225160"/>
            </a:xfrm>
            <a:custGeom>
              <a:avLst/>
              <a:gdLst/>
              <a:ahLst/>
              <a:rect l="l" t="t" r="r" b="b"/>
              <a:pathLst>
                <a:path w="3868169" h="222617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535" name="Group 50"/>
          <p:cNvGrpSpPr/>
          <p:nvPr/>
        </p:nvGrpSpPr>
        <p:grpSpPr>
          <a:xfrm>
            <a:off x="3389040" y="5054400"/>
            <a:ext cx="4062960" cy="385560"/>
            <a:chOff x="3389040" y="5054400"/>
            <a:chExt cx="4062960" cy="385560"/>
          </a:xfrm>
        </p:grpSpPr>
        <p:sp>
          <p:nvSpPr>
            <p:cNvPr id="3536" name="CustomShape 51"/>
            <p:cNvSpPr/>
            <p:nvPr/>
          </p:nvSpPr>
          <p:spPr>
            <a:xfrm flipH="1">
              <a:off x="3389040" y="5161680"/>
              <a:ext cx="4062960" cy="27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7" name="CustomShape 52"/>
            <p:cNvSpPr/>
            <p:nvPr/>
          </p:nvSpPr>
          <p:spPr>
            <a:xfrm>
              <a:off x="3519000" y="5054400"/>
              <a:ext cx="3874680" cy="374400"/>
            </a:xfrm>
            <a:custGeom>
              <a:avLst/>
              <a:gdLst/>
              <a:ahLst/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538" name="Group 53"/>
          <p:cNvGrpSpPr/>
          <p:nvPr/>
        </p:nvGrpSpPr>
        <p:grpSpPr>
          <a:xfrm>
            <a:off x="3400560" y="5445360"/>
            <a:ext cx="4027680" cy="374400"/>
            <a:chOff x="3400560" y="5445360"/>
            <a:chExt cx="4027680" cy="374400"/>
          </a:xfrm>
        </p:grpSpPr>
        <p:sp>
          <p:nvSpPr>
            <p:cNvPr id="3539" name="CustomShape 54"/>
            <p:cNvSpPr/>
            <p:nvPr/>
          </p:nvSpPr>
          <p:spPr>
            <a:xfrm flipH="1">
              <a:off x="3400560" y="5534640"/>
              <a:ext cx="402768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0" name="CustomShape 55"/>
            <p:cNvSpPr/>
            <p:nvPr/>
          </p:nvSpPr>
          <p:spPr>
            <a:xfrm>
              <a:off x="3504600" y="5445360"/>
              <a:ext cx="3874680" cy="374400"/>
            </a:xfrm>
            <a:custGeom>
              <a:avLst/>
              <a:gdLst/>
              <a:ahLst/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541" name="Group 56"/>
          <p:cNvGrpSpPr/>
          <p:nvPr/>
        </p:nvGrpSpPr>
        <p:grpSpPr>
          <a:xfrm>
            <a:off x="1749960" y="5112000"/>
            <a:ext cx="1640160" cy="366480"/>
            <a:chOff x="1749960" y="5112000"/>
            <a:chExt cx="1640160" cy="366480"/>
          </a:xfrm>
        </p:grpSpPr>
        <p:sp>
          <p:nvSpPr>
            <p:cNvPr id="3542" name="CustomShape 57"/>
            <p:cNvSpPr/>
            <p:nvPr/>
          </p:nvSpPr>
          <p:spPr>
            <a:xfrm flipH="1">
              <a:off x="1749960" y="5290560"/>
              <a:ext cx="1640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543" name="Group 58"/>
            <p:cNvGrpSpPr/>
            <p:nvPr/>
          </p:nvGrpSpPr>
          <p:grpSpPr>
            <a:xfrm>
              <a:off x="2136240" y="5112000"/>
              <a:ext cx="457920" cy="366480"/>
              <a:chOff x="2136240" y="5112000"/>
              <a:chExt cx="457920" cy="366480"/>
            </a:xfrm>
          </p:grpSpPr>
          <p:sp>
            <p:nvSpPr>
              <p:cNvPr id="3544" name="CustomShape 59"/>
              <p:cNvSpPr/>
              <p:nvPr/>
            </p:nvSpPr>
            <p:spPr>
              <a:xfrm>
                <a:off x="2211840" y="5168160"/>
                <a:ext cx="251640" cy="226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45" name="CustomShape 60"/>
              <p:cNvSpPr/>
              <p:nvPr/>
            </p:nvSpPr>
            <p:spPr>
              <a:xfrm>
                <a:off x="2136240" y="5112000"/>
                <a:ext cx="457920" cy="366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O</a:t>
                </a:r>
                <a:r>
                  <a:rPr b="0" lang="en-US" sz="1600" spc="-1" strike="noStrike" baseline="-25000">
                    <a:solidFill>
                      <a:srgbClr val="000000"/>
                    </a:solidFill>
                    <a:latin typeface="Calibri"/>
                    <a:ea typeface="DejaVu Sans"/>
                  </a:rPr>
                  <a:t>1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sp>
        <p:nvSpPr>
          <p:cNvPr id="3546" name="CustomShape 61"/>
          <p:cNvSpPr/>
          <p:nvPr/>
        </p:nvSpPr>
        <p:spPr>
          <a:xfrm>
            <a:off x="2453400" y="5330160"/>
            <a:ext cx="251640" cy="2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47" name="Group 62"/>
          <p:cNvGrpSpPr/>
          <p:nvPr/>
        </p:nvGrpSpPr>
        <p:grpSpPr>
          <a:xfrm>
            <a:off x="1749960" y="5274360"/>
            <a:ext cx="1640160" cy="366480"/>
            <a:chOff x="1749960" y="5274360"/>
            <a:chExt cx="1640160" cy="366480"/>
          </a:xfrm>
        </p:grpSpPr>
        <p:sp>
          <p:nvSpPr>
            <p:cNvPr id="3548" name="CustomShape 63"/>
            <p:cNvSpPr/>
            <p:nvPr/>
          </p:nvSpPr>
          <p:spPr>
            <a:xfrm flipH="1">
              <a:off x="1749960" y="5442840"/>
              <a:ext cx="1640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9" name="CustomShape 64"/>
            <p:cNvSpPr/>
            <p:nvPr/>
          </p:nvSpPr>
          <p:spPr>
            <a:xfrm>
              <a:off x="2384640" y="5274360"/>
              <a:ext cx="457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2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3550" name="Group 65"/>
          <p:cNvGrpSpPr/>
          <p:nvPr/>
        </p:nvGrpSpPr>
        <p:grpSpPr>
          <a:xfrm>
            <a:off x="1749600" y="5500080"/>
            <a:ext cx="1643400" cy="366480"/>
            <a:chOff x="1749600" y="5500080"/>
            <a:chExt cx="1643400" cy="366480"/>
          </a:xfrm>
        </p:grpSpPr>
        <p:sp>
          <p:nvSpPr>
            <p:cNvPr id="3551" name="CustomShape 66"/>
            <p:cNvSpPr/>
            <p:nvPr/>
          </p:nvSpPr>
          <p:spPr>
            <a:xfrm flipH="1">
              <a:off x="1749240" y="5671080"/>
              <a:ext cx="1643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2" name="CustomShape 67"/>
            <p:cNvSpPr/>
            <p:nvPr/>
          </p:nvSpPr>
          <p:spPr>
            <a:xfrm>
              <a:off x="2577960" y="5500080"/>
              <a:ext cx="457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3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3553" name="Group 68"/>
          <p:cNvGrpSpPr/>
          <p:nvPr/>
        </p:nvGrpSpPr>
        <p:grpSpPr>
          <a:xfrm>
            <a:off x="1749960" y="5635080"/>
            <a:ext cx="1640160" cy="366480"/>
            <a:chOff x="1749960" y="5635080"/>
            <a:chExt cx="1640160" cy="366480"/>
          </a:xfrm>
        </p:grpSpPr>
        <p:sp>
          <p:nvSpPr>
            <p:cNvPr id="3554" name="CustomShape 69"/>
            <p:cNvSpPr/>
            <p:nvPr/>
          </p:nvSpPr>
          <p:spPr>
            <a:xfrm flipH="1">
              <a:off x="1749960" y="5804640"/>
              <a:ext cx="1640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5" name="CustomShape 70"/>
            <p:cNvSpPr/>
            <p:nvPr/>
          </p:nvSpPr>
          <p:spPr>
            <a:xfrm>
              <a:off x="2779560" y="5635080"/>
              <a:ext cx="457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4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556" name="CustomShape 71"/>
          <p:cNvSpPr/>
          <p:nvPr/>
        </p:nvSpPr>
        <p:spPr>
          <a:xfrm>
            <a:off x="8624160" y="5214600"/>
            <a:ext cx="891000" cy="109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7" name="CustomShape 72"/>
          <p:cNvSpPr/>
          <p:nvPr/>
        </p:nvSpPr>
        <p:spPr>
          <a:xfrm>
            <a:off x="8624160" y="5303880"/>
            <a:ext cx="891000" cy="109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8" name="CustomShape 73"/>
          <p:cNvSpPr/>
          <p:nvPr/>
        </p:nvSpPr>
        <p:spPr>
          <a:xfrm>
            <a:off x="8620200" y="5425560"/>
            <a:ext cx="891000" cy="1090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9" name="CustomShape 74"/>
          <p:cNvSpPr/>
          <p:nvPr/>
        </p:nvSpPr>
        <p:spPr>
          <a:xfrm>
            <a:off x="8322120" y="2665440"/>
            <a:ext cx="255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data requested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0" name="CustomShape 75"/>
          <p:cNvSpPr/>
          <p:nvPr/>
        </p:nvSpPr>
        <p:spPr>
          <a:xfrm>
            <a:off x="7955640" y="4068000"/>
            <a:ext cx="595800" cy="36828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1" name="CustomShape 76"/>
          <p:cNvSpPr/>
          <p:nvPr/>
        </p:nvSpPr>
        <p:spPr>
          <a:xfrm>
            <a:off x="10065960" y="3696480"/>
            <a:ext cx="393840" cy="2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2" name="CustomShape 77"/>
          <p:cNvSpPr/>
          <p:nvPr/>
        </p:nvSpPr>
        <p:spPr>
          <a:xfrm>
            <a:off x="9706680" y="389880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3" name="CustomShape 78"/>
          <p:cNvSpPr/>
          <p:nvPr/>
        </p:nvSpPr>
        <p:spPr>
          <a:xfrm>
            <a:off x="10303560" y="3858840"/>
            <a:ext cx="393840" cy="2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4" name="CustomShape 79"/>
          <p:cNvSpPr/>
          <p:nvPr/>
        </p:nvSpPr>
        <p:spPr>
          <a:xfrm>
            <a:off x="9717480" y="474804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5" name="CustomShape 80"/>
          <p:cNvSpPr/>
          <p:nvPr/>
        </p:nvSpPr>
        <p:spPr>
          <a:xfrm>
            <a:off x="9717480" y="510192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6" name="CustomShape 81"/>
          <p:cNvSpPr/>
          <p:nvPr/>
        </p:nvSpPr>
        <p:spPr>
          <a:xfrm>
            <a:off x="9722160" y="542556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7" name="Line 82"/>
          <p:cNvSpPr/>
          <p:nvPr/>
        </p:nvSpPr>
        <p:spPr>
          <a:xfrm>
            <a:off x="9583200" y="5324760"/>
            <a:ext cx="1864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8" name="Line 83"/>
          <p:cNvSpPr/>
          <p:nvPr/>
        </p:nvSpPr>
        <p:spPr>
          <a:xfrm flipV="1">
            <a:off x="9588960" y="5022360"/>
            <a:ext cx="180720" cy="14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9" name="Line 84"/>
          <p:cNvSpPr/>
          <p:nvPr/>
        </p:nvSpPr>
        <p:spPr>
          <a:xfrm>
            <a:off x="9593640" y="5502240"/>
            <a:ext cx="180360" cy="14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0" name="CustomShape 85"/>
          <p:cNvSpPr/>
          <p:nvPr/>
        </p:nvSpPr>
        <p:spPr>
          <a:xfrm>
            <a:off x="2410200" y="6238080"/>
            <a:ext cx="845100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objects delivered in order requested: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2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3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4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wait behind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1</a:t>
            </a:r>
            <a:endParaRPr b="0" lang="en-US" sz="24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3571" name="Group 86"/>
          <p:cNvGrpSpPr/>
          <p:nvPr/>
        </p:nvGrpSpPr>
        <p:grpSpPr>
          <a:xfrm>
            <a:off x="3399840" y="5195160"/>
            <a:ext cx="4028040" cy="476640"/>
            <a:chOff x="3399840" y="5195160"/>
            <a:chExt cx="4028040" cy="476640"/>
          </a:xfrm>
        </p:grpSpPr>
        <p:sp>
          <p:nvSpPr>
            <p:cNvPr id="3572" name="CustomShape 87"/>
            <p:cNvSpPr/>
            <p:nvPr/>
          </p:nvSpPr>
          <p:spPr>
            <a:xfrm flipH="1">
              <a:off x="3399480" y="5403240"/>
              <a:ext cx="4028040" cy="26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73" name="CustomShape 88"/>
            <p:cNvSpPr/>
            <p:nvPr/>
          </p:nvSpPr>
          <p:spPr>
            <a:xfrm>
              <a:off x="3520800" y="5195160"/>
              <a:ext cx="3865320" cy="467640"/>
            </a:xfrm>
            <a:custGeom>
              <a:avLst/>
              <a:gdLst/>
              <a:ahLst/>
              <a:rect l="l" t="t" r="r" b="b"/>
              <a:pathLst>
                <a:path w="3866473" h="468804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74" name="CustomShape 8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3AFC2B8-306C-4F4E-9B55-76958FC34A60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4" dur="indefinite" restart="never" nodeType="tmRoot">
          <p:childTnLst>
            <p:seq>
              <p:cTn id="1105" dur="indefinite" nodeType="mainSeq">
                <p:childTnLst>
                  <p:par>
                    <p:cTn id="1106" fill="hold">
                      <p:stCondLst>
                        <p:cond delay="indefinite"/>
                      </p:stCondLst>
                      <p:childTnLst>
                        <p:par>
                          <p:cTn id="1107" fill="hold">
                            <p:stCondLst>
                              <p:cond delay="0"/>
                            </p:stCondLst>
                            <p:childTnLst>
                              <p:par>
                                <p:cTn id="1108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10" dur="500"/>
                                        <p:tgtEl>
                                          <p:spTgt spid="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1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14" dur="500"/>
                                        <p:tgtEl>
                                          <p:spTgt spid="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18" dur="500"/>
                                        <p:tgtEl>
                                          <p:spTgt spid="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0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22" dur="50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4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26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8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30" dur="5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34" dur="500"/>
                                        <p:tgtEl>
                                          <p:spTgt spid="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38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9" fill="hold">
                      <p:stCondLst>
                        <p:cond delay="indefinite"/>
                      </p:stCondLst>
                      <p:childTnLst>
                        <p:par>
                          <p:cTn id="1140" fill="hold">
                            <p:stCondLst>
                              <p:cond delay="0"/>
                            </p:stCondLst>
                            <p:childTnLst>
                              <p:par>
                                <p:cTn id="11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43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CustomShape 1"/>
          <p:cNvSpPr/>
          <p:nvPr/>
        </p:nvSpPr>
        <p:spPr>
          <a:xfrm>
            <a:off x="798840" y="379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HTTP/2: mitigating HOL blocking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76" name="CustomShape 2"/>
          <p:cNvSpPr/>
          <p:nvPr/>
        </p:nvSpPr>
        <p:spPr>
          <a:xfrm>
            <a:off x="798840" y="1274400"/>
            <a:ext cx="111160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HTTP/2: objects divided into frames, frame transmission interleaved</a:t>
            </a:r>
            <a:endParaRPr b="0" lang="en-US" sz="28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577" name="CustomShape 3"/>
          <p:cNvSpPr/>
          <p:nvPr/>
        </p:nvSpPr>
        <p:spPr>
          <a:xfrm>
            <a:off x="2915280" y="2902680"/>
            <a:ext cx="747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78" name="CustomShape 4"/>
          <p:cNvSpPr/>
          <p:nvPr/>
        </p:nvSpPr>
        <p:spPr>
          <a:xfrm>
            <a:off x="7035480" y="1892160"/>
            <a:ext cx="825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3579" name="Group 5"/>
          <p:cNvGrpSpPr/>
          <p:nvPr/>
        </p:nvGrpSpPr>
        <p:grpSpPr>
          <a:xfrm>
            <a:off x="7234920" y="2262240"/>
            <a:ext cx="421560" cy="684720"/>
            <a:chOff x="7234920" y="2262240"/>
            <a:chExt cx="421560" cy="684720"/>
          </a:xfrm>
        </p:grpSpPr>
        <p:sp>
          <p:nvSpPr>
            <p:cNvPr id="3580" name="CustomShape 6"/>
            <p:cNvSpPr/>
            <p:nvPr/>
          </p:nvSpPr>
          <p:spPr>
            <a:xfrm>
              <a:off x="7569360" y="2263320"/>
              <a:ext cx="82800" cy="6534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1" name="CustomShape 7"/>
            <p:cNvSpPr/>
            <p:nvPr/>
          </p:nvSpPr>
          <p:spPr>
            <a:xfrm>
              <a:off x="7254000" y="2262240"/>
              <a:ext cx="309960" cy="65304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2" name="CustomShape 8"/>
            <p:cNvSpPr/>
            <p:nvPr/>
          </p:nvSpPr>
          <p:spPr>
            <a:xfrm>
              <a:off x="7584840" y="2302560"/>
              <a:ext cx="48960" cy="6044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3" name="CustomShape 9"/>
            <p:cNvSpPr/>
            <p:nvPr/>
          </p:nvSpPr>
          <p:spPr>
            <a:xfrm>
              <a:off x="7574040" y="2608920"/>
              <a:ext cx="76680" cy="52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4" name="CustomShape 10"/>
            <p:cNvSpPr/>
            <p:nvPr/>
          </p:nvSpPr>
          <p:spPr>
            <a:xfrm>
              <a:off x="7255800" y="2338200"/>
              <a:ext cx="176760" cy="115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85" name="Group 11"/>
            <p:cNvGrpSpPr/>
            <p:nvPr/>
          </p:nvGrpSpPr>
          <p:grpSpPr>
            <a:xfrm>
              <a:off x="7416000" y="2330640"/>
              <a:ext cx="170280" cy="39960"/>
              <a:chOff x="7416000" y="2330640"/>
              <a:chExt cx="170280" cy="39960"/>
            </a:xfrm>
          </p:grpSpPr>
          <p:sp>
            <p:nvSpPr>
              <p:cNvPr id="3586" name="CustomShape 12"/>
              <p:cNvSpPr/>
              <p:nvPr/>
            </p:nvSpPr>
            <p:spPr>
              <a:xfrm>
                <a:off x="7416000" y="2330640"/>
                <a:ext cx="170280" cy="39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7" name="CustomShape 13"/>
              <p:cNvSpPr/>
              <p:nvPr/>
            </p:nvSpPr>
            <p:spPr>
              <a:xfrm>
                <a:off x="7419240" y="2334960"/>
                <a:ext cx="16272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88" name="CustomShape 14"/>
            <p:cNvSpPr/>
            <p:nvPr/>
          </p:nvSpPr>
          <p:spPr>
            <a:xfrm>
              <a:off x="7260480" y="2430360"/>
              <a:ext cx="17532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89" name="Group 15"/>
            <p:cNvGrpSpPr/>
            <p:nvPr/>
          </p:nvGrpSpPr>
          <p:grpSpPr>
            <a:xfrm>
              <a:off x="7414200" y="2424240"/>
              <a:ext cx="172080" cy="37080"/>
              <a:chOff x="7414200" y="2424240"/>
              <a:chExt cx="172080" cy="37080"/>
            </a:xfrm>
          </p:grpSpPr>
          <p:sp>
            <p:nvSpPr>
              <p:cNvPr id="3590" name="CustomShape 16"/>
              <p:cNvSpPr/>
              <p:nvPr/>
            </p:nvSpPr>
            <p:spPr>
              <a:xfrm>
                <a:off x="7414200" y="2424240"/>
                <a:ext cx="17208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1" name="CustomShape 17"/>
              <p:cNvSpPr/>
              <p:nvPr/>
            </p:nvSpPr>
            <p:spPr>
              <a:xfrm>
                <a:off x="7417440" y="2428920"/>
                <a:ext cx="1638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92" name="CustomShape 18"/>
            <p:cNvSpPr/>
            <p:nvPr/>
          </p:nvSpPr>
          <p:spPr>
            <a:xfrm>
              <a:off x="7257240" y="252720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3" name="CustomShape 19"/>
            <p:cNvSpPr/>
            <p:nvPr/>
          </p:nvSpPr>
          <p:spPr>
            <a:xfrm>
              <a:off x="7260480" y="261324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94" name="Group 20"/>
            <p:cNvGrpSpPr/>
            <p:nvPr/>
          </p:nvGrpSpPr>
          <p:grpSpPr>
            <a:xfrm>
              <a:off x="7411320" y="2604960"/>
              <a:ext cx="171720" cy="41760"/>
              <a:chOff x="7411320" y="2604960"/>
              <a:chExt cx="171720" cy="41760"/>
            </a:xfrm>
          </p:grpSpPr>
          <p:sp>
            <p:nvSpPr>
              <p:cNvPr id="3595" name="CustomShape 21"/>
              <p:cNvSpPr/>
              <p:nvPr/>
            </p:nvSpPr>
            <p:spPr>
              <a:xfrm>
                <a:off x="7411320" y="2604960"/>
                <a:ext cx="171720" cy="417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6" name="CustomShape 22"/>
              <p:cNvSpPr/>
              <p:nvPr/>
            </p:nvSpPr>
            <p:spPr>
              <a:xfrm>
                <a:off x="7414200" y="2609640"/>
                <a:ext cx="16416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97" name="CustomShape 23"/>
            <p:cNvSpPr/>
            <p:nvPr/>
          </p:nvSpPr>
          <p:spPr>
            <a:xfrm>
              <a:off x="7575120" y="2526840"/>
              <a:ext cx="76680" cy="525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98" name="Group 24"/>
            <p:cNvGrpSpPr/>
            <p:nvPr/>
          </p:nvGrpSpPr>
          <p:grpSpPr>
            <a:xfrm>
              <a:off x="7412760" y="2519280"/>
              <a:ext cx="170280" cy="38880"/>
              <a:chOff x="7412760" y="2519280"/>
              <a:chExt cx="170280" cy="38880"/>
            </a:xfrm>
          </p:grpSpPr>
          <p:sp>
            <p:nvSpPr>
              <p:cNvPr id="3599" name="CustomShape 25"/>
              <p:cNvSpPr/>
              <p:nvPr/>
            </p:nvSpPr>
            <p:spPr>
              <a:xfrm>
                <a:off x="7412760" y="2519280"/>
                <a:ext cx="170280" cy="388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0" name="CustomShape 26"/>
              <p:cNvSpPr/>
              <p:nvPr/>
            </p:nvSpPr>
            <p:spPr>
              <a:xfrm>
                <a:off x="7416000" y="2523960"/>
                <a:ext cx="162360" cy="28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01" name="CustomShape 27"/>
            <p:cNvSpPr/>
            <p:nvPr/>
          </p:nvSpPr>
          <p:spPr>
            <a:xfrm>
              <a:off x="7563600" y="2262240"/>
              <a:ext cx="19800" cy="6548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2" name="CustomShape 28"/>
            <p:cNvSpPr/>
            <p:nvPr/>
          </p:nvSpPr>
          <p:spPr>
            <a:xfrm>
              <a:off x="7582320" y="2427480"/>
              <a:ext cx="69120" cy="59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3" name="CustomShape 29"/>
            <p:cNvSpPr/>
            <p:nvPr/>
          </p:nvSpPr>
          <p:spPr>
            <a:xfrm>
              <a:off x="7583040" y="2333880"/>
              <a:ext cx="71280" cy="6768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4" name="CustomShape 30"/>
            <p:cNvSpPr/>
            <p:nvPr/>
          </p:nvSpPr>
          <p:spPr>
            <a:xfrm>
              <a:off x="7643160" y="2886120"/>
              <a:ext cx="13320" cy="277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5" name="CustomShape 31"/>
            <p:cNvSpPr/>
            <p:nvPr/>
          </p:nvSpPr>
          <p:spPr>
            <a:xfrm>
              <a:off x="7579440" y="2887560"/>
              <a:ext cx="71640" cy="561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6" name="CustomShape 32"/>
            <p:cNvSpPr/>
            <p:nvPr/>
          </p:nvSpPr>
          <p:spPr>
            <a:xfrm>
              <a:off x="7234920" y="2905200"/>
              <a:ext cx="35460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7" name="CustomShape 33"/>
            <p:cNvSpPr/>
            <p:nvPr/>
          </p:nvSpPr>
          <p:spPr>
            <a:xfrm>
              <a:off x="7254000" y="2914920"/>
              <a:ext cx="3164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8" name="CustomShape 34"/>
            <p:cNvSpPr/>
            <p:nvPr/>
          </p:nvSpPr>
          <p:spPr>
            <a:xfrm>
              <a:off x="7284240" y="2820960"/>
              <a:ext cx="46800" cy="39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9" name="CustomShape 35"/>
            <p:cNvSpPr/>
            <p:nvPr/>
          </p:nvSpPr>
          <p:spPr>
            <a:xfrm>
              <a:off x="7338240" y="2820960"/>
              <a:ext cx="45000" cy="39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0" name="CustomShape 36"/>
            <p:cNvSpPr/>
            <p:nvPr/>
          </p:nvSpPr>
          <p:spPr>
            <a:xfrm>
              <a:off x="7389000" y="2820960"/>
              <a:ext cx="46800" cy="38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1" name="CustomShape 37"/>
            <p:cNvSpPr/>
            <p:nvPr/>
          </p:nvSpPr>
          <p:spPr>
            <a:xfrm>
              <a:off x="7507800" y="2665440"/>
              <a:ext cx="24480" cy="2163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12" name="Group 38"/>
          <p:cNvGrpSpPr/>
          <p:nvPr/>
        </p:nvGrpSpPr>
        <p:grpSpPr>
          <a:xfrm>
            <a:off x="2886480" y="2292120"/>
            <a:ext cx="741960" cy="741960"/>
            <a:chOff x="2886480" y="2292120"/>
            <a:chExt cx="741960" cy="741960"/>
          </a:xfrm>
        </p:grpSpPr>
        <p:pic>
          <p:nvPicPr>
            <p:cNvPr id="3613" name="Picture 68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2886480" y="2292120"/>
              <a:ext cx="741960" cy="74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14" name="CustomShape 39"/>
            <p:cNvSpPr/>
            <p:nvPr/>
          </p:nvSpPr>
          <p:spPr>
            <a:xfrm flipH="1">
              <a:off x="3201120" y="2363400"/>
              <a:ext cx="360000" cy="3391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15" name="CustomShape 40"/>
          <p:cNvSpPr/>
          <p:nvPr/>
        </p:nvSpPr>
        <p:spPr>
          <a:xfrm>
            <a:off x="3526560" y="2791440"/>
            <a:ext cx="3908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6" name="CustomShape 41"/>
          <p:cNvSpPr/>
          <p:nvPr/>
        </p:nvSpPr>
        <p:spPr>
          <a:xfrm>
            <a:off x="6093360" y="266760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17" name="CustomShape 42"/>
          <p:cNvSpPr/>
          <p:nvPr/>
        </p:nvSpPr>
        <p:spPr>
          <a:xfrm>
            <a:off x="5291640" y="259668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18" name="CustomShape 43"/>
          <p:cNvSpPr/>
          <p:nvPr/>
        </p:nvSpPr>
        <p:spPr>
          <a:xfrm>
            <a:off x="4513680" y="253800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19" name="CustomShape 44"/>
          <p:cNvSpPr/>
          <p:nvPr/>
        </p:nvSpPr>
        <p:spPr>
          <a:xfrm>
            <a:off x="3721320" y="2473920"/>
            <a:ext cx="891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 O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0" name="CustomShape 45"/>
          <p:cNvSpPr/>
          <p:nvPr/>
        </p:nvSpPr>
        <p:spPr>
          <a:xfrm flipH="1">
            <a:off x="3346920" y="5534640"/>
            <a:ext cx="409248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1" name="CustomShape 46"/>
          <p:cNvSpPr/>
          <p:nvPr/>
        </p:nvSpPr>
        <p:spPr>
          <a:xfrm>
            <a:off x="8620200" y="3108960"/>
            <a:ext cx="891000" cy="197028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2" name="CustomShape 47"/>
          <p:cNvSpPr/>
          <p:nvPr/>
        </p:nvSpPr>
        <p:spPr>
          <a:xfrm>
            <a:off x="8624160" y="5094720"/>
            <a:ext cx="891000" cy="109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3" name="CustomShape 48"/>
          <p:cNvSpPr/>
          <p:nvPr/>
        </p:nvSpPr>
        <p:spPr>
          <a:xfrm>
            <a:off x="3486600" y="3835440"/>
            <a:ext cx="3866400" cy="1977480"/>
          </a:xfrm>
          <a:custGeom>
            <a:avLst/>
            <a:gdLst/>
            <a:ahLst/>
            <a:rect l="l" t="t" r="r" b="b"/>
            <a:pathLst>
              <a:path w="3867383" h="1978529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4" name="CustomShape 49"/>
          <p:cNvSpPr/>
          <p:nvPr/>
        </p:nvSpPr>
        <p:spPr>
          <a:xfrm>
            <a:off x="3479760" y="3207600"/>
            <a:ext cx="3874680" cy="374400"/>
          </a:xfrm>
          <a:custGeom>
            <a:avLst/>
            <a:gdLst/>
            <a:ahLst/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5" name="CustomShape 50"/>
          <p:cNvSpPr/>
          <p:nvPr/>
        </p:nvSpPr>
        <p:spPr>
          <a:xfrm>
            <a:off x="3479760" y="3336480"/>
            <a:ext cx="3874680" cy="374400"/>
          </a:xfrm>
          <a:custGeom>
            <a:avLst/>
            <a:gdLst/>
            <a:ahLst/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6" name="CustomShape 51"/>
          <p:cNvSpPr/>
          <p:nvPr/>
        </p:nvSpPr>
        <p:spPr>
          <a:xfrm>
            <a:off x="3485160" y="3468240"/>
            <a:ext cx="3874680" cy="374400"/>
          </a:xfrm>
          <a:custGeom>
            <a:avLst/>
            <a:gdLst/>
            <a:ahLst/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7" name="CustomShape 52"/>
          <p:cNvSpPr/>
          <p:nvPr/>
        </p:nvSpPr>
        <p:spPr>
          <a:xfrm>
            <a:off x="2231640" y="3441600"/>
            <a:ext cx="251640" cy="2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28" name="Group 53"/>
          <p:cNvGrpSpPr/>
          <p:nvPr/>
        </p:nvGrpSpPr>
        <p:grpSpPr>
          <a:xfrm>
            <a:off x="1770120" y="3385800"/>
            <a:ext cx="1640160" cy="366480"/>
            <a:chOff x="1770120" y="3385800"/>
            <a:chExt cx="1640160" cy="366480"/>
          </a:xfrm>
        </p:grpSpPr>
        <p:sp>
          <p:nvSpPr>
            <p:cNvPr id="3629" name="CustomShape 54"/>
            <p:cNvSpPr/>
            <p:nvPr/>
          </p:nvSpPr>
          <p:spPr>
            <a:xfrm flipH="1">
              <a:off x="1770120" y="3564000"/>
              <a:ext cx="1640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0" name="CustomShape 55"/>
            <p:cNvSpPr/>
            <p:nvPr/>
          </p:nvSpPr>
          <p:spPr>
            <a:xfrm>
              <a:off x="2156040" y="3385800"/>
              <a:ext cx="457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2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631" name="CustomShape 56"/>
          <p:cNvSpPr/>
          <p:nvPr/>
        </p:nvSpPr>
        <p:spPr>
          <a:xfrm>
            <a:off x="2369160" y="3728160"/>
            <a:ext cx="251640" cy="2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32" name="Group 57"/>
          <p:cNvGrpSpPr/>
          <p:nvPr/>
        </p:nvGrpSpPr>
        <p:grpSpPr>
          <a:xfrm>
            <a:off x="1758960" y="3661920"/>
            <a:ext cx="1640160" cy="366480"/>
            <a:chOff x="1758960" y="3661920"/>
            <a:chExt cx="1640160" cy="366480"/>
          </a:xfrm>
        </p:grpSpPr>
        <p:sp>
          <p:nvSpPr>
            <p:cNvPr id="3633" name="CustomShape 58"/>
            <p:cNvSpPr/>
            <p:nvPr/>
          </p:nvSpPr>
          <p:spPr>
            <a:xfrm flipH="1">
              <a:off x="1758960" y="3839760"/>
              <a:ext cx="1640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4" name="CustomShape 59"/>
            <p:cNvSpPr/>
            <p:nvPr/>
          </p:nvSpPr>
          <p:spPr>
            <a:xfrm>
              <a:off x="2315520" y="3661920"/>
              <a:ext cx="457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4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635" name="CustomShape 60"/>
          <p:cNvSpPr/>
          <p:nvPr/>
        </p:nvSpPr>
        <p:spPr>
          <a:xfrm>
            <a:off x="8624160" y="5214600"/>
            <a:ext cx="891000" cy="109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6" name="CustomShape 61"/>
          <p:cNvSpPr/>
          <p:nvPr/>
        </p:nvSpPr>
        <p:spPr>
          <a:xfrm>
            <a:off x="8624160" y="5303880"/>
            <a:ext cx="891000" cy="109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7" name="CustomShape 62"/>
          <p:cNvSpPr/>
          <p:nvPr/>
        </p:nvSpPr>
        <p:spPr>
          <a:xfrm>
            <a:off x="8620200" y="5425560"/>
            <a:ext cx="891000" cy="1090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8" name="CustomShape 63"/>
          <p:cNvSpPr/>
          <p:nvPr/>
        </p:nvSpPr>
        <p:spPr>
          <a:xfrm>
            <a:off x="8345520" y="2644920"/>
            <a:ext cx="255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data requested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9" name="CustomShape 64"/>
          <p:cNvSpPr/>
          <p:nvPr/>
        </p:nvSpPr>
        <p:spPr>
          <a:xfrm>
            <a:off x="7955640" y="4068000"/>
            <a:ext cx="595800" cy="36828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0" name="CustomShape 65"/>
          <p:cNvSpPr/>
          <p:nvPr/>
        </p:nvSpPr>
        <p:spPr>
          <a:xfrm>
            <a:off x="9706680" y="389880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41" name="CustomShape 66"/>
          <p:cNvSpPr/>
          <p:nvPr/>
        </p:nvSpPr>
        <p:spPr>
          <a:xfrm>
            <a:off x="10303560" y="3858840"/>
            <a:ext cx="393840" cy="2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2" name="CustomShape 67"/>
          <p:cNvSpPr/>
          <p:nvPr/>
        </p:nvSpPr>
        <p:spPr>
          <a:xfrm>
            <a:off x="9717480" y="474804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43" name="CustomShape 68"/>
          <p:cNvSpPr/>
          <p:nvPr/>
        </p:nvSpPr>
        <p:spPr>
          <a:xfrm>
            <a:off x="9717480" y="510192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44" name="CustomShape 69"/>
          <p:cNvSpPr/>
          <p:nvPr/>
        </p:nvSpPr>
        <p:spPr>
          <a:xfrm>
            <a:off x="9722160" y="5425560"/>
            <a:ext cx="71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45" name="Line 70"/>
          <p:cNvSpPr/>
          <p:nvPr/>
        </p:nvSpPr>
        <p:spPr>
          <a:xfrm>
            <a:off x="9583200" y="5324760"/>
            <a:ext cx="1864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6" name="Line 71"/>
          <p:cNvSpPr/>
          <p:nvPr/>
        </p:nvSpPr>
        <p:spPr>
          <a:xfrm flipV="1">
            <a:off x="9588960" y="5022360"/>
            <a:ext cx="180720" cy="14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7" name="Line 72"/>
          <p:cNvSpPr/>
          <p:nvPr/>
        </p:nvSpPr>
        <p:spPr>
          <a:xfrm>
            <a:off x="9593640" y="5502240"/>
            <a:ext cx="180360" cy="14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8" name="CustomShape 73"/>
          <p:cNvSpPr/>
          <p:nvPr/>
        </p:nvSpPr>
        <p:spPr>
          <a:xfrm>
            <a:off x="3131280" y="6194520"/>
            <a:ext cx="655164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2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3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4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delivered quickly, O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1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slightly delayed</a:t>
            </a:r>
            <a:endParaRPr b="0" lang="en-US" sz="24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3649" name="Group 74"/>
          <p:cNvGrpSpPr/>
          <p:nvPr/>
        </p:nvGrpSpPr>
        <p:grpSpPr>
          <a:xfrm>
            <a:off x="3362040" y="3078360"/>
            <a:ext cx="4051800" cy="378720"/>
            <a:chOff x="3362040" y="3078360"/>
            <a:chExt cx="4051800" cy="378720"/>
          </a:xfrm>
        </p:grpSpPr>
        <p:sp>
          <p:nvSpPr>
            <p:cNvPr id="3650" name="CustomShape 75"/>
            <p:cNvSpPr/>
            <p:nvPr/>
          </p:nvSpPr>
          <p:spPr>
            <a:xfrm flipH="1">
              <a:off x="3361680" y="3078360"/>
              <a:ext cx="4051800" cy="27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1" name="CustomShape 76"/>
            <p:cNvSpPr/>
            <p:nvPr/>
          </p:nvSpPr>
          <p:spPr>
            <a:xfrm>
              <a:off x="3479760" y="3082680"/>
              <a:ext cx="3874680" cy="374400"/>
            </a:xfrm>
            <a:custGeom>
              <a:avLst/>
              <a:gdLst/>
              <a:ahLst/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52" name="CustomShape 77"/>
          <p:cNvSpPr/>
          <p:nvPr/>
        </p:nvSpPr>
        <p:spPr>
          <a:xfrm>
            <a:off x="3480480" y="3596400"/>
            <a:ext cx="3874680" cy="374400"/>
          </a:xfrm>
          <a:custGeom>
            <a:avLst/>
            <a:gdLst/>
            <a:ahLst/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3" name="CustomShape 78"/>
          <p:cNvSpPr/>
          <p:nvPr/>
        </p:nvSpPr>
        <p:spPr>
          <a:xfrm>
            <a:off x="3485160" y="3719520"/>
            <a:ext cx="3874680" cy="374400"/>
          </a:xfrm>
          <a:custGeom>
            <a:avLst/>
            <a:gdLst/>
            <a:ahLst/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4" name="CustomShape 79"/>
          <p:cNvSpPr/>
          <p:nvPr/>
        </p:nvSpPr>
        <p:spPr>
          <a:xfrm>
            <a:off x="2575440" y="3949200"/>
            <a:ext cx="309960" cy="28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55" name="Group 80"/>
          <p:cNvGrpSpPr/>
          <p:nvPr/>
        </p:nvGrpSpPr>
        <p:grpSpPr>
          <a:xfrm>
            <a:off x="1755360" y="3920400"/>
            <a:ext cx="1643400" cy="366480"/>
            <a:chOff x="1755360" y="3920400"/>
            <a:chExt cx="1643400" cy="366480"/>
          </a:xfrm>
        </p:grpSpPr>
        <p:sp>
          <p:nvSpPr>
            <p:cNvPr id="3656" name="CustomShape 81"/>
            <p:cNvSpPr/>
            <p:nvPr/>
          </p:nvSpPr>
          <p:spPr>
            <a:xfrm flipH="1">
              <a:off x="1755000" y="4094640"/>
              <a:ext cx="1643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7" name="CustomShape 82"/>
            <p:cNvSpPr/>
            <p:nvPr/>
          </p:nvSpPr>
          <p:spPr>
            <a:xfrm>
              <a:off x="2554200" y="3920400"/>
              <a:ext cx="45396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3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658" name="CustomShape 83"/>
          <p:cNvSpPr/>
          <p:nvPr/>
        </p:nvSpPr>
        <p:spPr>
          <a:xfrm>
            <a:off x="2869200" y="5701680"/>
            <a:ext cx="268560" cy="22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59" name="Group 84"/>
          <p:cNvGrpSpPr/>
          <p:nvPr/>
        </p:nvGrpSpPr>
        <p:grpSpPr>
          <a:xfrm>
            <a:off x="1705320" y="5621760"/>
            <a:ext cx="1640160" cy="366480"/>
            <a:chOff x="1705320" y="5621760"/>
            <a:chExt cx="1640160" cy="366480"/>
          </a:xfrm>
        </p:grpSpPr>
        <p:sp>
          <p:nvSpPr>
            <p:cNvPr id="3660" name="CustomShape 85"/>
            <p:cNvSpPr/>
            <p:nvPr/>
          </p:nvSpPr>
          <p:spPr>
            <a:xfrm flipH="1">
              <a:off x="1705320" y="5804640"/>
              <a:ext cx="1640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1" name="CustomShape 86"/>
            <p:cNvSpPr/>
            <p:nvPr/>
          </p:nvSpPr>
          <p:spPr>
            <a:xfrm>
              <a:off x="2801880" y="5621760"/>
              <a:ext cx="457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Calibri"/>
                  <a:ea typeface="DejaVu Sans"/>
                </a:rPr>
                <a:t>1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662" name="Line 87"/>
          <p:cNvSpPr/>
          <p:nvPr/>
        </p:nvSpPr>
        <p:spPr>
          <a:xfrm>
            <a:off x="8570160" y="5311440"/>
            <a:ext cx="98172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3" name="Line 88"/>
          <p:cNvSpPr/>
          <p:nvPr/>
        </p:nvSpPr>
        <p:spPr>
          <a:xfrm>
            <a:off x="8584920" y="495684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4" name="Line 89"/>
          <p:cNvSpPr/>
          <p:nvPr/>
        </p:nvSpPr>
        <p:spPr>
          <a:xfrm>
            <a:off x="8578800" y="482472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5" name="Line 90"/>
          <p:cNvSpPr/>
          <p:nvPr/>
        </p:nvSpPr>
        <p:spPr>
          <a:xfrm>
            <a:off x="8573040" y="4692600"/>
            <a:ext cx="98172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6" name="Line 91"/>
          <p:cNvSpPr/>
          <p:nvPr/>
        </p:nvSpPr>
        <p:spPr>
          <a:xfrm>
            <a:off x="8566920" y="456048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7" name="Line 92"/>
          <p:cNvSpPr/>
          <p:nvPr/>
        </p:nvSpPr>
        <p:spPr>
          <a:xfrm>
            <a:off x="8560800" y="442836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8" name="Line 93"/>
          <p:cNvSpPr/>
          <p:nvPr/>
        </p:nvSpPr>
        <p:spPr>
          <a:xfrm>
            <a:off x="8555040" y="429624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9" name="Line 94"/>
          <p:cNvSpPr/>
          <p:nvPr/>
        </p:nvSpPr>
        <p:spPr>
          <a:xfrm>
            <a:off x="8548920" y="416412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0" name="Line 95"/>
          <p:cNvSpPr/>
          <p:nvPr/>
        </p:nvSpPr>
        <p:spPr>
          <a:xfrm>
            <a:off x="8543160" y="4032000"/>
            <a:ext cx="98172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1" name="Line 96"/>
          <p:cNvSpPr/>
          <p:nvPr/>
        </p:nvSpPr>
        <p:spPr>
          <a:xfrm>
            <a:off x="8537040" y="389988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2" name="Line 97"/>
          <p:cNvSpPr/>
          <p:nvPr/>
        </p:nvSpPr>
        <p:spPr>
          <a:xfrm>
            <a:off x="8530920" y="376812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3" name="Line 98"/>
          <p:cNvSpPr/>
          <p:nvPr/>
        </p:nvSpPr>
        <p:spPr>
          <a:xfrm>
            <a:off x="8525160" y="363600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4" name="Line 99"/>
          <p:cNvSpPr/>
          <p:nvPr/>
        </p:nvSpPr>
        <p:spPr>
          <a:xfrm>
            <a:off x="8540280" y="350388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5" name="Line 100"/>
          <p:cNvSpPr/>
          <p:nvPr/>
        </p:nvSpPr>
        <p:spPr>
          <a:xfrm>
            <a:off x="8534160" y="3371760"/>
            <a:ext cx="9820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6" name="Line 101"/>
          <p:cNvSpPr/>
          <p:nvPr/>
        </p:nvSpPr>
        <p:spPr>
          <a:xfrm>
            <a:off x="8535600" y="3239640"/>
            <a:ext cx="98172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7" name="Line 102"/>
          <p:cNvSpPr/>
          <p:nvPr/>
        </p:nvSpPr>
        <p:spPr>
          <a:xfrm flipV="1">
            <a:off x="3452400" y="396180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8" name="Line 103"/>
          <p:cNvSpPr/>
          <p:nvPr/>
        </p:nvSpPr>
        <p:spPr>
          <a:xfrm flipV="1">
            <a:off x="3391920" y="411300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9" name="Line 104"/>
          <p:cNvSpPr/>
          <p:nvPr/>
        </p:nvSpPr>
        <p:spPr>
          <a:xfrm flipV="1">
            <a:off x="3403800" y="425052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0" name="Line 105"/>
          <p:cNvSpPr/>
          <p:nvPr/>
        </p:nvSpPr>
        <p:spPr>
          <a:xfrm flipV="1">
            <a:off x="3415680" y="4399200"/>
            <a:ext cx="3980520" cy="29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1" name="Line 106"/>
          <p:cNvSpPr/>
          <p:nvPr/>
        </p:nvSpPr>
        <p:spPr>
          <a:xfrm flipV="1">
            <a:off x="3474360" y="556200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2" name="Line 107"/>
          <p:cNvSpPr/>
          <p:nvPr/>
        </p:nvSpPr>
        <p:spPr>
          <a:xfrm flipV="1">
            <a:off x="3486240" y="571644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3" name="Line 108"/>
          <p:cNvSpPr/>
          <p:nvPr/>
        </p:nvSpPr>
        <p:spPr>
          <a:xfrm flipV="1">
            <a:off x="3467160" y="452736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4" name="Line 109"/>
          <p:cNvSpPr/>
          <p:nvPr/>
        </p:nvSpPr>
        <p:spPr>
          <a:xfrm flipV="1">
            <a:off x="3406680" y="467820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5" name="Line 110"/>
          <p:cNvSpPr/>
          <p:nvPr/>
        </p:nvSpPr>
        <p:spPr>
          <a:xfrm flipV="1">
            <a:off x="3418560" y="4815720"/>
            <a:ext cx="398052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6" name="Line 111"/>
          <p:cNvSpPr/>
          <p:nvPr/>
        </p:nvSpPr>
        <p:spPr>
          <a:xfrm flipV="1">
            <a:off x="3430440" y="4964760"/>
            <a:ext cx="398052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7" name="Line 112"/>
          <p:cNvSpPr/>
          <p:nvPr/>
        </p:nvSpPr>
        <p:spPr>
          <a:xfrm flipV="1">
            <a:off x="3481920" y="5092560"/>
            <a:ext cx="398088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8" name="Line 113"/>
          <p:cNvSpPr/>
          <p:nvPr/>
        </p:nvSpPr>
        <p:spPr>
          <a:xfrm flipV="1">
            <a:off x="3421440" y="5243760"/>
            <a:ext cx="398052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9" name="Line 114"/>
          <p:cNvSpPr/>
          <p:nvPr/>
        </p:nvSpPr>
        <p:spPr>
          <a:xfrm flipV="1">
            <a:off x="3433320" y="5381280"/>
            <a:ext cx="3980520" cy="28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0" name="CustomShape 11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8C2A3107-4DC3-4D3F-B439-AACBCF10D57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44" dur="indefinite" restart="never" nodeType="tmRoot">
          <p:childTnLst>
            <p:seq>
              <p:cTn id="1145" dur="indefinite" nodeType="mainSeq">
                <p:childTnLst>
                  <p:par>
                    <p:cTn id="1146" fill="hold">
                      <p:stCondLst>
                        <p:cond delay="indefinite"/>
                      </p:stCondLst>
                      <p:childTnLst>
                        <p:par>
                          <p:cTn id="1147" fill="hold">
                            <p:stCondLst>
                              <p:cond delay="0"/>
                            </p:stCondLst>
                            <p:childTnLst>
                              <p:par>
                                <p:cTn id="1148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50" dur="500"/>
                                        <p:tgtEl>
                                          <p:spTgt spid="3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15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54" dur="500"/>
                                        <p:tgtEl>
                                          <p:spTgt spid="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58" dur="500"/>
                                        <p:tgtEl>
                                          <p:spTgt spid="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0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62" dur="5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4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66" dur="500"/>
                                        <p:tgtEl>
                                          <p:spTgt spid="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8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70" dur="500"/>
                                        <p:tgtEl>
                                          <p:spTgt spid="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75" dur="500"/>
                                        <p:tgtEl>
                                          <p:spTgt spid="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7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79" dur="500"/>
                                        <p:tgtEl>
                                          <p:spTgt spid="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1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83" dur="500"/>
                                        <p:tgtEl>
                                          <p:spTgt spid="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4" fill="hold">
                      <p:stCondLst>
                        <p:cond delay="indefinite"/>
                      </p:stCondLst>
                      <p:childTnLst>
                        <p:par>
                          <p:cTn id="1185" fill="hold">
                            <p:stCondLst>
                              <p:cond delay="0"/>
                            </p:stCondLst>
                            <p:childTnLst>
                              <p:par>
                                <p:cTn id="1186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88" dur="5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9" nodeType="with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91" dur="500"/>
                                        <p:tgtEl>
                                          <p:spTgt spid="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19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95" dur="50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6" fill="hold">
                      <p:stCondLst>
                        <p:cond delay="indefinite"/>
                      </p:stCondLst>
                      <p:childTnLst>
                        <p:par>
                          <p:cTn id="1197" fill="hold">
                            <p:stCondLst>
                              <p:cond delay="0"/>
                            </p:stCondLst>
                            <p:childTnLst>
                              <p:par>
                                <p:cTn id="11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00" dur="500"/>
                                        <p:tgtEl>
                                          <p:spTgt spid="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CustomShape 1"/>
          <p:cNvSpPr/>
          <p:nvPr/>
        </p:nvSpPr>
        <p:spPr>
          <a:xfrm>
            <a:off x="651240" y="2239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HTTP/2 to HTTP/3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92" name="CustomShape 2"/>
          <p:cNvSpPr/>
          <p:nvPr/>
        </p:nvSpPr>
        <p:spPr>
          <a:xfrm>
            <a:off x="833760" y="1490040"/>
            <a:ext cx="10457280" cy="44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651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HTTP/2 over single TCP connection means:</a:t>
            </a:r>
            <a:endParaRPr b="0" lang="en-US" sz="32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recovery from packet loss still stalls all object transmissions</a:t>
            </a:r>
            <a:endParaRPr b="0" lang="en-US" sz="3200" spc="-1" strike="noStrike">
              <a:latin typeface="Arial"/>
            </a:endParaRPr>
          </a:p>
          <a:p>
            <a:pPr lvl="1" marL="689040" indent="-2800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as in HTTP 1.1, browsers have incentive to open multiple parallel TCP connections to reduce stalling, increase overall throughput</a:t>
            </a:r>
            <a:endParaRPr b="0" lang="en-US" sz="28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security over vanilla TCP connection</a:t>
            </a:r>
            <a:endParaRPr b="0" lang="en-US" sz="3200" spc="-1" strike="noStrike">
              <a:latin typeface="Arial"/>
            </a:endParaRPr>
          </a:p>
          <a:p>
            <a:pPr marL="345960" indent="-280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HTTP/3: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adds security, per object error- and congestion-control (more pipelining) over UDP</a:t>
            </a:r>
            <a:endParaRPr b="0" lang="en-US" sz="3200" spc="-1" strike="noStrike">
              <a:latin typeface="Arial"/>
            </a:endParaRPr>
          </a:p>
          <a:p>
            <a:pPr lvl="1" marL="689040" indent="-2800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more on HTTP/3 in transport layer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693" name="CustomShape 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84B8642E-4064-4DA1-98DF-436E6231731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47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1" dur="indefinite" restart="never" nodeType="tmRoot">
          <p:childTnLst>
            <p:seq>
              <p:cTn id="1202" dur="indefinite" nodeType="mainSeq">
                <p:childTnLst>
                  <p:par>
                    <p:cTn id="1203" fill="hold">
                      <p:stCondLst>
                        <p:cond delay="indefinite"/>
                      </p:stCondLst>
                      <p:childTnLst>
                        <p:par>
                          <p:cTn id="1204" fill="hold">
                            <p:stCondLst>
                              <p:cond delay="0"/>
                            </p:stCondLst>
                            <p:childTnLst>
                              <p:par>
                                <p:cTn id="120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07" dur="500"/>
                                        <p:tgtEl>
                                          <p:spTgt spid="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8" fill="hold">
                      <p:stCondLst>
                        <p:cond delay="indefinite"/>
                      </p:stCondLst>
                      <p:childTnLst>
                        <p:par>
                          <p:cTn id="1209" fill="hold">
                            <p:stCondLst>
                              <p:cond delay="0"/>
                            </p:stCondLst>
                            <p:childTnLst>
                              <p:par>
                                <p:cTn id="12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12" dur="500"/>
                                        <p:tgtEl>
                                          <p:spTgt spid="3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3" fill="hold">
                      <p:stCondLst>
                        <p:cond delay="indefinite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17" dur="500"/>
                                        <p:tgtEl>
                                          <p:spTgt spid="3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20" dur="500"/>
                                        <p:tgtEl>
                                          <p:spTgt spid="3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95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96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97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36302E5-651E-417E-B5BA-12EB02C3AB23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48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3698" name="Picture 6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E-mail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00" name="CustomShape 2"/>
          <p:cNvSpPr/>
          <p:nvPr/>
        </p:nvSpPr>
        <p:spPr>
          <a:xfrm>
            <a:off x="544680" y="1366920"/>
            <a:ext cx="7117920" cy="48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Three major components: </a:t>
            </a:r>
            <a:endParaRPr b="0" lang="en-US" sz="32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user agents 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mail servers 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spcAft>
                <a:spcPts val="2100"/>
              </a:spcAft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simple mail transfer protocol: SMTP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User Agent</a:t>
            </a:r>
            <a:endParaRPr b="0" lang="en-US" sz="36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a.k.a. “mail reader”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composing, editing, reading mail messages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 Outlook, iPhone mail client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outgoing, incoming messages stored on server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3701" name="Group 3"/>
          <p:cNvGrpSpPr/>
          <p:nvPr/>
        </p:nvGrpSpPr>
        <p:grpSpPr>
          <a:xfrm>
            <a:off x="9926280" y="5308200"/>
            <a:ext cx="1725840" cy="966960"/>
            <a:chOff x="9926280" y="5308200"/>
            <a:chExt cx="1725840" cy="966960"/>
          </a:xfrm>
        </p:grpSpPr>
        <p:sp>
          <p:nvSpPr>
            <p:cNvPr id="3702" name="CustomShape 4"/>
            <p:cNvSpPr/>
            <p:nvPr/>
          </p:nvSpPr>
          <p:spPr>
            <a:xfrm>
              <a:off x="10045800" y="5911200"/>
              <a:ext cx="1367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user mailbox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703" name="Group 5"/>
            <p:cNvGrpSpPr/>
            <p:nvPr/>
          </p:nvGrpSpPr>
          <p:grpSpPr>
            <a:xfrm>
              <a:off x="9926280" y="5424120"/>
              <a:ext cx="713160" cy="189360"/>
              <a:chOff x="9926280" y="5424120"/>
              <a:chExt cx="713160" cy="189360"/>
            </a:xfrm>
          </p:grpSpPr>
          <p:sp>
            <p:nvSpPr>
              <p:cNvPr id="3704" name="CustomShape 6"/>
              <p:cNvSpPr/>
              <p:nvPr/>
            </p:nvSpPr>
            <p:spPr>
              <a:xfrm>
                <a:off x="9926280" y="5424120"/>
                <a:ext cx="713160" cy="18936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5" name="Line 7"/>
              <p:cNvSpPr/>
              <p:nvPr/>
            </p:nvSpPr>
            <p:spPr>
              <a:xfrm>
                <a:off x="10003320" y="54680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6" name="Line 8"/>
              <p:cNvSpPr/>
              <p:nvPr/>
            </p:nvSpPr>
            <p:spPr>
              <a:xfrm flipH="1">
                <a:off x="10176480" y="5466240"/>
                <a:ext cx="9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7" name="Line 9"/>
              <p:cNvSpPr/>
              <p:nvPr/>
            </p:nvSpPr>
            <p:spPr>
              <a:xfrm>
                <a:off x="10263600" y="54694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8" name="Line 10"/>
              <p:cNvSpPr/>
              <p:nvPr/>
            </p:nvSpPr>
            <p:spPr>
              <a:xfrm>
                <a:off x="10354320" y="54662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9" name="Line 11"/>
              <p:cNvSpPr/>
              <p:nvPr/>
            </p:nvSpPr>
            <p:spPr>
              <a:xfrm>
                <a:off x="10451160" y="54662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0" name="Line 12"/>
              <p:cNvSpPr/>
              <p:nvPr/>
            </p:nvSpPr>
            <p:spPr>
              <a:xfrm>
                <a:off x="10540080" y="54662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1" name="Line 13"/>
              <p:cNvSpPr/>
              <p:nvPr/>
            </p:nvSpPr>
            <p:spPr>
              <a:xfrm>
                <a:off x="10087560" y="54680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12" name="CustomShape 14"/>
            <p:cNvSpPr/>
            <p:nvPr/>
          </p:nvSpPr>
          <p:spPr>
            <a:xfrm>
              <a:off x="9948240" y="60130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3" name="CustomShape 15"/>
            <p:cNvSpPr/>
            <p:nvPr/>
          </p:nvSpPr>
          <p:spPr>
            <a:xfrm>
              <a:off x="10023840" y="5308200"/>
              <a:ext cx="16282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outgoing </a:t>
              </a:r>
              <a:endParaRPr b="0" lang="en-US" sz="18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message queue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714" name="Group 16"/>
          <p:cNvGrpSpPr/>
          <p:nvPr/>
        </p:nvGrpSpPr>
        <p:grpSpPr>
          <a:xfrm>
            <a:off x="7241400" y="1234800"/>
            <a:ext cx="2991600" cy="3594960"/>
            <a:chOff x="7241400" y="1234800"/>
            <a:chExt cx="2991600" cy="3594960"/>
          </a:xfrm>
        </p:grpSpPr>
        <p:grpSp>
          <p:nvGrpSpPr>
            <p:cNvPr id="3715" name="Group 17"/>
            <p:cNvGrpSpPr/>
            <p:nvPr/>
          </p:nvGrpSpPr>
          <p:grpSpPr>
            <a:xfrm>
              <a:off x="9233640" y="2182680"/>
              <a:ext cx="999360" cy="1246680"/>
              <a:chOff x="9233640" y="2182680"/>
              <a:chExt cx="999360" cy="1246680"/>
            </a:xfrm>
          </p:grpSpPr>
          <p:grpSp>
            <p:nvGrpSpPr>
              <p:cNvPr id="3716" name="Group 18"/>
              <p:cNvGrpSpPr/>
              <p:nvPr/>
            </p:nvGrpSpPr>
            <p:grpSpPr>
              <a:xfrm>
                <a:off x="9233640" y="2182680"/>
                <a:ext cx="477000" cy="714960"/>
                <a:chOff x="9233640" y="2182680"/>
                <a:chExt cx="477000" cy="714960"/>
              </a:xfrm>
            </p:grpSpPr>
            <p:sp>
              <p:nvSpPr>
                <p:cNvPr id="3717" name="CustomShape 19"/>
                <p:cNvSpPr/>
                <p:nvPr/>
              </p:nvSpPr>
              <p:spPr>
                <a:xfrm>
                  <a:off x="9612000" y="2183760"/>
                  <a:ext cx="93960" cy="68184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18" name="CustomShape 20"/>
                <p:cNvSpPr/>
                <p:nvPr/>
              </p:nvSpPr>
              <p:spPr>
                <a:xfrm>
                  <a:off x="9255960" y="2182680"/>
                  <a:ext cx="349560" cy="6814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19" name="CustomShape 21"/>
                <p:cNvSpPr/>
                <p:nvPr/>
              </p:nvSpPr>
              <p:spPr>
                <a:xfrm>
                  <a:off x="9629640" y="2224800"/>
                  <a:ext cx="55440" cy="63108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20" name="CustomShape 22"/>
                <p:cNvSpPr/>
                <p:nvPr/>
              </p:nvSpPr>
              <p:spPr>
                <a:xfrm>
                  <a:off x="9617400" y="2544480"/>
                  <a:ext cx="87120" cy="5544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21" name="CustomShape 23"/>
                <p:cNvSpPr/>
                <p:nvPr/>
              </p:nvSpPr>
              <p:spPr>
                <a:xfrm>
                  <a:off x="9257400" y="226224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22" name="Group 24"/>
                <p:cNvGrpSpPr/>
                <p:nvPr/>
              </p:nvGrpSpPr>
              <p:grpSpPr>
                <a:xfrm>
                  <a:off x="9438480" y="2253960"/>
                  <a:ext cx="192600" cy="41760"/>
                  <a:chOff x="9438480" y="2253960"/>
                  <a:chExt cx="192600" cy="41760"/>
                </a:xfrm>
              </p:grpSpPr>
              <p:sp>
                <p:nvSpPr>
                  <p:cNvPr id="3723" name="CustomShape 25"/>
                  <p:cNvSpPr/>
                  <p:nvPr/>
                </p:nvSpPr>
                <p:spPr>
                  <a:xfrm>
                    <a:off x="9438480" y="2253960"/>
                    <a:ext cx="192600" cy="417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24" name="CustomShape 26"/>
                  <p:cNvSpPr/>
                  <p:nvPr/>
                </p:nvSpPr>
                <p:spPr>
                  <a:xfrm>
                    <a:off x="9443520" y="2258640"/>
                    <a:ext cx="182880" cy="324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25" name="CustomShape 27"/>
                <p:cNvSpPr/>
                <p:nvPr/>
              </p:nvSpPr>
              <p:spPr>
                <a:xfrm>
                  <a:off x="9262440" y="235908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26" name="Group 28"/>
                <p:cNvGrpSpPr/>
                <p:nvPr/>
              </p:nvGrpSpPr>
              <p:grpSpPr>
                <a:xfrm>
                  <a:off x="9437040" y="2350800"/>
                  <a:ext cx="194400" cy="39960"/>
                  <a:chOff x="9437040" y="2350800"/>
                  <a:chExt cx="194400" cy="39960"/>
                </a:xfrm>
              </p:grpSpPr>
              <p:sp>
                <p:nvSpPr>
                  <p:cNvPr id="3727" name="CustomShape 29"/>
                  <p:cNvSpPr/>
                  <p:nvPr/>
                </p:nvSpPr>
                <p:spPr>
                  <a:xfrm>
                    <a:off x="9437040" y="2350800"/>
                    <a:ext cx="194400" cy="39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28" name="CustomShape 30"/>
                  <p:cNvSpPr/>
                  <p:nvPr/>
                </p:nvSpPr>
                <p:spPr>
                  <a:xfrm>
                    <a:off x="9441720" y="2355840"/>
                    <a:ext cx="184680" cy="306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29" name="CustomShape 31"/>
                <p:cNvSpPr/>
                <p:nvPr/>
              </p:nvSpPr>
              <p:spPr>
                <a:xfrm>
                  <a:off x="9259200" y="246060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30" name="CustomShape 32"/>
                <p:cNvSpPr/>
                <p:nvPr/>
              </p:nvSpPr>
              <p:spPr>
                <a:xfrm>
                  <a:off x="9263880" y="2549160"/>
                  <a:ext cx="1972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31" name="Group 33"/>
                <p:cNvGrpSpPr/>
                <p:nvPr/>
              </p:nvGrpSpPr>
              <p:grpSpPr>
                <a:xfrm>
                  <a:off x="9433800" y="2541240"/>
                  <a:ext cx="194040" cy="43560"/>
                  <a:chOff x="9433800" y="2541240"/>
                  <a:chExt cx="194040" cy="43560"/>
                </a:xfrm>
              </p:grpSpPr>
              <p:sp>
                <p:nvSpPr>
                  <p:cNvPr id="3732" name="CustomShape 34"/>
                  <p:cNvSpPr/>
                  <p:nvPr/>
                </p:nvSpPr>
                <p:spPr>
                  <a:xfrm>
                    <a:off x="9433800" y="2541240"/>
                    <a:ext cx="194040" cy="435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33" name="CustomShape 35"/>
                  <p:cNvSpPr/>
                  <p:nvPr/>
                </p:nvSpPr>
                <p:spPr>
                  <a:xfrm>
                    <a:off x="9438840" y="2546280"/>
                    <a:ext cx="184680" cy="338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34" name="CustomShape 36"/>
                <p:cNvSpPr/>
                <p:nvPr/>
              </p:nvSpPr>
              <p:spPr>
                <a:xfrm>
                  <a:off x="9618840" y="2459160"/>
                  <a:ext cx="87120" cy="55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35" name="Group 37"/>
                <p:cNvGrpSpPr/>
                <p:nvPr/>
              </p:nvGrpSpPr>
              <p:grpSpPr>
                <a:xfrm>
                  <a:off x="9438840" y="2450880"/>
                  <a:ext cx="187920" cy="40320"/>
                  <a:chOff x="9438840" y="2450880"/>
                  <a:chExt cx="187920" cy="40320"/>
                </a:xfrm>
              </p:grpSpPr>
              <p:sp>
                <p:nvSpPr>
                  <p:cNvPr id="3736" name="CustomShape 38"/>
                  <p:cNvSpPr/>
                  <p:nvPr/>
                </p:nvSpPr>
                <p:spPr>
                  <a:xfrm>
                    <a:off x="9438840" y="2450880"/>
                    <a:ext cx="187920" cy="403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37" name="CustomShape 39"/>
                  <p:cNvSpPr/>
                  <p:nvPr/>
                </p:nvSpPr>
                <p:spPr>
                  <a:xfrm>
                    <a:off x="9439920" y="2455920"/>
                    <a:ext cx="179640" cy="306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38" name="CustomShape 40"/>
                <p:cNvSpPr/>
                <p:nvPr/>
              </p:nvSpPr>
              <p:spPr>
                <a:xfrm>
                  <a:off x="9605160" y="2182680"/>
                  <a:ext cx="22680" cy="683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39" name="CustomShape 41"/>
                <p:cNvSpPr/>
                <p:nvPr/>
              </p:nvSpPr>
              <p:spPr>
                <a:xfrm>
                  <a:off x="9626760" y="2355480"/>
                  <a:ext cx="78480" cy="6264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0" name="CustomShape 42"/>
                <p:cNvSpPr/>
                <p:nvPr/>
              </p:nvSpPr>
              <p:spPr>
                <a:xfrm>
                  <a:off x="9627840" y="2257560"/>
                  <a:ext cx="80640" cy="7056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1" name="CustomShape 43"/>
                <p:cNvSpPr/>
                <p:nvPr/>
              </p:nvSpPr>
              <p:spPr>
                <a:xfrm>
                  <a:off x="9695880" y="2835000"/>
                  <a:ext cx="14760" cy="2772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2" name="CustomShape 44"/>
                <p:cNvSpPr/>
                <p:nvPr/>
              </p:nvSpPr>
              <p:spPr>
                <a:xfrm>
                  <a:off x="9623520" y="2835720"/>
                  <a:ext cx="81000" cy="586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3" name="CustomShape 45"/>
                <p:cNvSpPr/>
                <p:nvPr/>
              </p:nvSpPr>
              <p:spPr>
                <a:xfrm>
                  <a:off x="9233640" y="2854080"/>
                  <a:ext cx="40068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4" name="CustomShape 46"/>
                <p:cNvSpPr/>
                <p:nvPr/>
              </p:nvSpPr>
              <p:spPr>
                <a:xfrm>
                  <a:off x="9255960" y="2865240"/>
                  <a:ext cx="3578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5" name="CustomShape 47"/>
                <p:cNvSpPr/>
                <p:nvPr/>
              </p:nvSpPr>
              <p:spPr>
                <a:xfrm>
                  <a:off x="9289440" y="2766960"/>
                  <a:ext cx="52920" cy="417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6" name="CustomShape 48"/>
                <p:cNvSpPr/>
                <p:nvPr/>
              </p:nvSpPr>
              <p:spPr>
                <a:xfrm>
                  <a:off x="9349920" y="2766960"/>
                  <a:ext cx="52920" cy="4176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7" name="CustomShape 49"/>
                <p:cNvSpPr/>
                <p:nvPr/>
              </p:nvSpPr>
              <p:spPr>
                <a:xfrm>
                  <a:off x="9408600" y="2765520"/>
                  <a:ext cx="52920" cy="417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8" name="CustomShape 50"/>
                <p:cNvSpPr/>
                <p:nvPr/>
              </p:nvSpPr>
              <p:spPr>
                <a:xfrm>
                  <a:off x="9543240" y="2603520"/>
                  <a:ext cx="27360" cy="22608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749" name="Group 51"/>
              <p:cNvGrpSpPr/>
              <p:nvPr/>
            </p:nvGrpSpPr>
            <p:grpSpPr>
              <a:xfrm>
                <a:off x="9424440" y="2381040"/>
                <a:ext cx="808560" cy="1048320"/>
                <a:chOff x="9424440" y="2381040"/>
                <a:chExt cx="808560" cy="1048320"/>
              </a:xfrm>
            </p:grpSpPr>
            <p:sp>
              <p:nvSpPr>
                <p:cNvPr id="3750" name="CustomShape 52"/>
                <p:cNvSpPr/>
                <p:nvPr/>
              </p:nvSpPr>
              <p:spPr>
                <a:xfrm>
                  <a:off x="9424440" y="2420640"/>
                  <a:ext cx="808560" cy="1008720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1" name="CustomShape 53"/>
                <p:cNvSpPr/>
                <p:nvPr/>
              </p:nvSpPr>
              <p:spPr>
                <a:xfrm>
                  <a:off x="9431280" y="2381040"/>
                  <a:ext cx="761040" cy="63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mail</a:t>
                  </a:r>
                  <a:endParaRPr b="0" lang="en-US" sz="18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server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752" name="CustomShape 54"/>
                <p:cNvSpPr/>
                <p:nvPr/>
              </p:nvSpPr>
              <p:spPr>
                <a:xfrm>
                  <a:off x="9462240" y="2982960"/>
                  <a:ext cx="713160" cy="18936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3" name="Line 55"/>
                <p:cNvSpPr/>
                <p:nvPr/>
              </p:nvSpPr>
              <p:spPr>
                <a:xfrm>
                  <a:off x="9540000" y="30268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4" name="Line 56"/>
                <p:cNvSpPr/>
                <p:nvPr/>
              </p:nvSpPr>
              <p:spPr>
                <a:xfrm>
                  <a:off x="9713160" y="302544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5" name="Line 57"/>
                <p:cNvSpPr/>
                <p:nvPr/>
              </p:nvSpPr>
              <p:spPr>
                <a:xfrm>
                  <a:off x="9800280" y="3028680"/>
                  <a:ext cx="360" cy="114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6" name="Line 58"/>
                <p:cNvSpPr/>
                <p:nvPr/>
              </p:nvSpPr>
              <p:spPr>
                <a:xfrm>
                  <a:off x="9890640" y="302544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7" name="Line 59"/>
                <p:cNvSpPr/>
                <p:nvPr/>
              </p:nvSpPr>
              <p:spPr>
                <a:xfrm>
                  <a:off x="9987480" y="302544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8" name="Line 60"/>
                <p:cNvSpPr/>
                <p:nvPr/>
              </p:nvSpPr>
              <p:spPr>
                <a:xfrm>
                  <a:off x="10076400" y="302544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9" name="Line 61"/>
                <p:cNvSpPr/>
                <p:nvPr/>
              </p:nvSpPr>
              <p:spPr>
                <a:xfrm>
                  <a:off x="9624240" y="30268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0" name="CustomShape 62"/>
                <p:cNvSpPr/>
                <p:nvPr/>
              </p:nvSpPr>
              <p:spPr>
                <a:xfrm>
                  <a:off x="9475200" y="324792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1" name="CustomShape 63"/>
                <p:cNvSpPr/>
                <p:nvPr/>
              </p:nvSpPr>
              <p:spPr>
                <a:xfrm>
                  <a:off x="9611640" y="324792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2" name="CustomShape 64"/>
                <p:cNvSpPr/>
                <p:nvPr/>
              </p:nvSpPr>
              <p:spPr>
                <a:xfrm>
                  <a:off x="9748080" y="324648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3" name="CustomShape 65"/>
                <p:cNvSpPr/>
                <p:nvPr/>
              </p:nvSpPr>
              <p:spPr>
                <a:xfrm>
                  <a:off x="9902160" y="324324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4" name="CustomShape 66"/>
                <p:cNvSpPr/>
                <p:nvPr/>
              </p:nvSpPr>
              <p:spPr>
                <a:xfrm>
                  <a:off x="10054440" y="324324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765" name="Group 67"/>
            <p:cNvGrpSpPr/>
            <p:nvPr/>
          </p:nvGrpSpPr>
          <p:grpSpPr>
            <a:xfrm>
              <a:off x="7241400" y="3576600"/>
              <a:ext cx="991080" cy="1253160"/>
              <a:chOff x="7241400" y="3576600"/>
              <a:chExt cx="991080" cy="1253160"/>
            </a:xfrm>
          </p:grpSpPr>
          <p:grpSp>
            <p:nvGrpSpPr>
              <p:cNvPr id="3766" name="Group 68"/>
              <p:cNvGrpSpPr/>
              <p:nvPr/>
            </p:nvGrpSpPr>
            <p:grpSpPr>
              <a:xfrm>
                <a:off x="7241400" y="3576600"/>
                <a:ext cx="477000" cy="714960"/>
                <a:chOff x="7241400" y="3576600"/>
                <a:chExt cx="477000" cy="714960"/>
              </a:xfrm>
            </p:grpSpPr>
            <p:sp>
              <p:nvSpPr>
                <p:cNvPr id="3767" name="CustomShape 69"/>
                <p:cNvSpPr/>
                <p:nvPr/>
              </p:nvSpPr>
              <p:spPr>
                <a:xfrm>
                  <a:off x="7619760" y="3577680"/>
                  <a:ext cx="93960" cy="68184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8" name="CustomShape 70"/>
                <p:cNvSpPr/>
                <p:nvPr/>
              </p:nvSpPr>
              <p:spPr>
                <a:xfrm>
                  <a:off x="7263720" y="3576600"/>
                  <a:ext cx="349560" cy="6814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9" name="CustomShape 71"/>
                <p:cNvSpPr/>
                <p:nvPr/>
              </p:nvSpPr>
              <p:spPr>
                <a:xfrm>
                  <a:off x="7637400" y="3618720"/>
                  <a:ext cx="55440" cy="63108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70" name="CustomShape 72"/>
                <p:cNvSpPr/>
                <p:nvPr/>
              </p:nvSpPr>
              <p:spPr>
                <a:xfrm>
                  <a:off x="7625160" y="3938400"/>
                  <a:ext cx="87120" cy="5544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71" name="CustomShape 73"/>
                <p:cNvSpPr/>
                <p:nvPr/>
              </p:nvSpPr>
              <p:spPr>
                <a:xfrm>
                  <a:off x="7265160" y="365616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72" name="Group 74"/>
                <p:cNvGrpSpPr/>
                <p:nvPr/>
              </p:nvGrpSpPr>
              <p:grpSpPr>
                <a:xfrm>
                  <a:off x="7446240" y="3647880"/>
                  <a:ext cx="192600" cy="41760"/>
                  <a:chOff x="7446240" y="3647880"/>
                  <a:chExt cx="192600" cy="41760"/>
                </a:xfrm>
              </p:grpSpPr>
              <p:sp>
                <p:nvSpPr>
                  <p:cNvPr id="3773" name="CustomShape 75"/>
                  <p:cNvSpPr/>
                  <p:nvPr/>
                </p:nvSpPr>
                <p:spPr>
                  <a:xfrm>
                    <a:off x="7446240" y="3647880"/>
                    <a:ext cx="192600" cy="417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74" name="CustomShape 76"/>
                  <p:cNvSpPr/>
                  <p:nvPr/>
                </p:nvSpPr>
                <p:spPr>
                  <a:xfrm>
                    <a:off x="7450920" y="3652560"/>
                    <a:ext cx="182880" cy="324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75" name="CustomShape 77"/>
                <p:cNvSpPr/>
                <p:nvPr/>
              </p:nvSpPr>
              <p:spPr>
                <a:xfrm>
                  <a:off x="7269840" y="375264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76" name="Group 78"/>
                <p:cNvGrpSpPr/>
                <p:nvPr/>
              </p:nvGrpSpPr>
              <p:grpSpPr>
                <a:xfrm>
                  <a:off x="7444800" y="3744720"/>
                  <a:ext cx="194400" cy="39960"/>
                  <a:chOff x="7444800" y="3744720"/>
                  <a:chExt cx="194400" cy="39960"/>
                </a:xfrm>
              </p:grpSpPr>
              <p:sp>
                <p:nvSpPr>
                  <p:cNvPr id="3777" name="CustomShape 79"/>
                  <p:cNvSpPr/>
                  <p:nvPr/>
                </p:nvSpPr>
                <p:spPr>
                  <a:xfrm>
                    <a:off x="7444800" y="3744720"/>
                    <a:ext cx="194400" cy="39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78" name="CustomShape 80"/>
                  <p:cNvSpPr/>
                  <p:nvPr/>
                </p:nvSpPr>
                <p:spPr>
                  <a:xfrm>
                    <a:off x="7449120" y="3749760"/>
                    <a:ext cx="184680" cy="306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79" name="CustomShape 81"/>
                <p:cNvSpPr/>
                <p:nvPr/>
              </p:nvSpPr>
              <p:spPr>
                <a:xfrm>
                  <a:off x="7266960" y="385452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80" name="CustomShape 82"/>
                <p:cNvSpPr/>
                <p:nvPr/>
              </p:nvSpPr>
              <p:spPr>
                <a:xfrm>
                  <a:off x="7271640" y="3943080"/>
                  <a:ext cx="1972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81" name="Group 83"/>
                <p:cNvGrpSpPr/>
                <p:nvPr/>
              </p:nvGrpSpPr>
              <p:grpSpPr>
                <a:xfrm>
                  <a:off x="7441560" y="3935160"/>
                  <a:ext cx="194040" cy="43560"/>
                  <a:chOff x="7441560" y="3935160"/>
                  <a:chExt cx="194040" cy="43560"/>
                </a:xfrm>
              </p:grpSpPr>
              <p:sp>
                <p:nvSpPr>
                  <p:cNvPr id="3782" name="CustomShape 84"/>
                  <p:cNvSpPr/>
                  <p:nvPr/>
                </p:nvSpPr>
                <p:spPr>
                  <a:xfrm>
                    <a:off x="7441560" y="3935160"/>
                    <a:ext cx="194040" cy="435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83" name="CustomShape 85"/>
                  <p:cNvSpPr/>
                  <p:nvPr/>
                </p:nvSpPr>
                <p:spPr>
                  <a:xfrm>
                    <a:off x="7446240" y="3939840"/>
                    <a:ext cx="184680" cy="338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84" name="CustomShape 86"/>
                <p:cNvSpPr/>
                <p:nvPr/>
              </p:nvSpPr>
              <p:spPr>
                <a:xfrm>
                  <a:off x="7626240" y="3853080"/>
                  <a:ext cx="87120" cy="55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785" name="Group 87"/>
                <p:cNvGrpSpPr/>
                <p:nvPr/>
              </p:nvGrpSpPr>
              <p:grpSpPr>
                <a:xfrm>
                  <a:off x="7446240" y="3844800"/>
                  <a:ext cx="187920" cy="40320"/>
                  <a:chOff x="7446240" y="3844800"/>
                  <a:chExt cx="187920" cy="40320"/>
                </a:xfrm>
              </p:grpSpPr>
              <p:sp>
                <p:nvSpPr>
                  <p:cNvPr id="3786" name="CustomShape 88"/>
                  <p:cNvSpPr/>
                  <p:nvPr/>
                </p:nvSpPr>
                <p:spPr>
                  <a:xfrm>
                    <a:off x="7446240" y="3844800"/>
                    <a:ext cx="187920" cy="403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87" name="CustomShape 89"/>
                  <p:cNvSpPr/>
                  <p:nvPr/>
                </p:nvSpPr>
                <p:spPr>
                  <a:xfrm>
                    <a:off x="7447680" y="3849480"/>
                    <a:ext cx="179640" cy="306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788" name="CustomShape 90"/>
                <p:cNvSpPr/>
                <p:nvPr/>
              </p:nvSpPr>
              <p:spPr>
                <a:xfrm>
                  <a:off x="7612920" y="3576600"/>
                  <a:ext cx="22680" cy="683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89" name="CustomShape 91"/>
                <p:cNvSpPr/>
                <p:nvPr/>
              </p:nvSpPr>
              <p:spPr>
                <a:xfrm>
                  <a:off x="7634520" y="3749400"/>
                  <a:ext cx="78480" cy="6264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0" name="CustomShape 92"/>
                <p:cNvSpPr/>
                <p:nvPr/>
              </p:nvSpPr>
              <p:spPr>
                <a:xfrm>
                  <a:off x="7635600" y="3651480"/>
                  <a:ext cx="80640" cy="7056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1" name="CustomShape 93"/>
                <p:cNvSpPr/>
                <p:nvPr/>
              </p:nvSpPr>
              <p:spPr>
                <a:xfrm>
                  <a:off x="7703640" y="4228920"/>
                  <a:ext cx="14760" cy="2772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2" name="CustomShape 94"/>
                <p:cNvSpPr/>
                <p:nvPr/>
              </p:nvSpPr>
              <p:spPr>
                <a:xfrm>
                  <a:off x="7631280" y="4229280"/>
                  <a:ext cx="81000" cy="586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3" name="CustomShape 95"/>
                <p:cNvSpPr/>
                <p:nvPr/>
              </p:nvSpPr>
              <p:spPr>
                <a:xfrm>
                  <a:off x="7241400" y="4248000"/>
                  <a:ext cx="40068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4" name="CustomShape 96"/>
                <p:cNvSpPr/>
                <p:nvPr/>
              </p:nvSpPr>
              <p:spPr>
                <a:xfrm>
                  <a:off x="7263720" y="4259160"/>
                  <a:ext cx="3578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5" name="CustomShape 97"/>
                <p:cNvSpPr/>
                <p:nvPr/>
              </p:nvSpPr>
              <p:spPr>
                <a:xfrm>
                  <a:off x="7297200" y="4160520"/>
                  <a:ext cx="52920" cy="417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6" name="CustomShape 98"/>
                <p:cNvSpPr/>
                <p:nvPr/>
              </p:nvSpPr>
              <p:spPr>
                <a:xfrm>
                  <a:off x="7357320" y="4160520"/>
                  <a:ext cx="52920" cy="4176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7" name="CustomShape 99"/>
                <p:cNvSpPr/>
                <p:nvPr/>
              </p:nvSpPr>
              <p:spPr>
                <a:xfrm>
                  <a:off x="7416000" y="4159080"/>
                  <a:ext cx="52920" cy="417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8" name="CustomShape 100"/>
                <p:cNvSpPr/>
                <p:nvPr/>
              </p:nvSpPr>
              <p:spPr>
                <a:xfrm>
                  <a:off x="7551000" y="3997080"/>
                  <a:ext cx="27360" cy="22608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799" name="Group 101"/>
              <p:cNvGrpSpPr/>
              <p:nvPr/>
            </p:nvGrpSpPr>
            <p:grpSpPr>
              <a:xfrm>
                <a:off x="7423920" y="3781440"/>
                <a:ext cx="808560" cy="1048320"/>
                <a:chOff x="7423920" y="3781440"/>
                <a:chExt cx="808560" cy="1048320"/>
              </a:xfrm>
            </p:grpSpPr>
            <p:sp>
              <p:nvSpPr>
                <p:cNvPr id="3800" name="CustomShape 102"/>
                <p:cNvSpPr/>
                <p:nvPr/>
              </p:nvSpPr>
              <p:spPr>
                <a:xfrm>
                  <a:off x="7423920" y="3821040"/>
                  <a:ext cx="808560" cy="1008720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1" name="CustomShape 103"/>
                <p:cNvSpPr/>
                <p:nvPr/>
              </p:nvSpPr>
              <p:spPr>
                <a:xfrm>
                  <a:off x="7431120" y="3781440"/>
                  <a:ext cx="761040" cy="63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mail</a:t>
                  </a:r>
                  <a:endParaRPr b="0" lang="en-US" sz="18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server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802" name="CustomShape 104"/>
                <p:cNvSpPr/>
                <p:nvPr/>
              </p:nvSpPr>
              <p:spPr>
                <a:xfrm>
                  <a:off x="7462080" y="4383000"/>
                  <a:ext cx="713160" cy="18936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3" name="Line 105"/>
                <p:cNvSpPr/>
                <p:nvPr/>
              </p:nvSpPr>
              <p:spPr>
                <a:xfrm>
                  <a:off x="7539840" y="4427280"/>
                  <a:ext cx="360" cy="114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4" name="Line 106"/>
                <p:cNvSpPr/>
                <p:nvPr/>
              </p:nvSpPr>
              <p:spPr>
                <a:xfrm>
                  <a:off x="7712640" y="44254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5" name="Line 107"/>
                <p:cNvSpPr/>
                <p:nvPr/>
              </p:nvSpPr>
              <p:spPr>
                <a:xfrm>
                  <a:off x="7800120" y="442872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6" name="Line 108"/>
                <p:cNvSpPr/>
                <p:nvPr/>
              </p:nvSpPr>
              <p:spPr>
                <a:xfrm>
                  <a:off x="7890480" y="44254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7" name="Line 109"/>
                <p:cNvSpPr/>
                <p:nvPr/>
              </p:nvSpPr>
              <p:spPr>
                <a:xfrm>
                  <a:off x="7987320" y="44254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8" name="Line 110"/>
                <p:cNvSpPr/>
                <p:nvPr/>
              </p:nvSpPr>
              <p:spPr>
                <a:xfrm>
                  <a:off x="8076240" y="44254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9" name="Line 111"/>
                <p:cNvSpPr/>
                <p:nvPr/>
              </p:nvSpPr>
              <p:spPr>
                <a:xfrm>
                  <a:off x="7623720" y="4427280"/>
                  <a:ext cx="360" cy="114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0" name="CustomShape 112"/>
                <p:cNvSpPr/>
                <p:nvPr/>
              </p:nvSpPr>
              <p:spPr>
                <a:xfrm>
                  <a:off x="7474680" y="464796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1" name="CustomShape 113"/>
                <p:cNvSpPr/>
                <p:nvPr/>
              </p:nvSpPr>
              <p:spPr>
                <a:xfrm>
                  <a:off x="7611480" y="464796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2" name="CustomShape 114"/>
                <p:cNvSpPr/>
                <p:nvPr/>
              </p:nvSpPr>
              <p:spPr>
                <a:xfrm>
                  <a:off x="7747920" y="464652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3" name="CustomShape 115"/>
                <p:cNvSpPr/>
                <p:nvPr/>
              </p:nvSpPr>
              <p:spPr>
                <a:xfrm>
                  <a:off x="7902000" y="464328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4" name="CustomShape 116"/>
                <p:cNvSpPr/>
                <p:nvPr/>
              </p:nvSpPr>
              <p:spPr>
                <a:xfrm>
                  <a:off x="8054280" y="464328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815" name="Group 117"/>
            <p:cNvGrpSpPr/>
            <p:nvPr/>
          </p:nvGrpSpPr>
          <p:grpSpPr>
            <a:xfrm>
              <a:off x="7263720" y="1234800"/>
              <a:ext cx="968760" cy="1347120"/>
              <a:chOff x="7263720" y="1234800"/>
              <a:chExt cx="968760" cy="1347120"/>
            </a:xfrm>
          </p:grpSpPr>
          <p:grpSp>
            <p:nvGrpSpPr>
              <p:cNvPr id="3816" name="Group 118"/>
              <p:cNvGrpSpPr/>
              <p:nvPr/>
            </p:nvGrpSpPr>
            <p:grpSpPr>
              <a:xfrm>
                <a:off x="7263720" y="1234800"/>
                <a:ext cx="476640" cy="715320"/>
                <a:chOff x="7263720" y="1234800"/>
                <a:chExt cx="476640" cy="715320"/>
              </a:xfrm>
            </p:grpSpPr>
            <p:sp>
              <p:nvSpPr>
                <p:cNvPr id="3817" name="CustomShape 119"/>
                <p:cNvSpPr/>
                <p:nvPr/>
              </p:nvSpPr>
              <p:spPr>
                <a:xfrm>
                  <a:off x="7642080" y="1236240"/>
                  <a:ext cx="93960" cy="68184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8" name="CustomShape 120"/>
                <p:cNvSpPr/>
                <p:nvPr/>
              </p:nvSpPr>
              <p:spPr>
                <a:xfrm>
                  <a:off x="7285680" y="1234800"/>
                  <a:ext cx="349560" cy="6814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9" name="CustomShape 121"/>
                <p:cNvSpPr/>
                <p:nvPr/>
              </p:nvSpPr>
              <p:spPr>
                <a:xfrm>
                  <a:off x="7659720" y="1276920"/>
                  <a:ext cx="55440" cy="63108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0" name="CustomShape 122"/>
                <p:cNvSpPr/>
                <p:nvPr/>
              </p:nvSpPr>
              <p:spPr>
                <a:xfrm>
                  <a:off x="7647120" y="1596960"/>
                  <a:ext cx="87120" cy="5544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1" name="CustomShape 123"/>
                <p:cNvSpPr/>
                <p:nvPr/>
              </p:nvSpPr>
              <p:spPr>
                <a:xfrm>
                  <a:off x="7287480" y="131436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822" name="Group 124"/>
                <p:cNvGrpSpPr/>
                <p:nvPr/>
              </p:nvGrpSpPr>
              <p:grpSpPr>
                <a:xfrm>
                  <a:off x="7468560" y="1306440"/>
                  <a:ext cx="192600" cy="41760"/>
                  <a:chOff x="7468560" y="1306440"/>
                  <a:chExt cx="192600" cy="41760"/>
                </a:xfrm>
              </p:grpSpPr>
              <p:sp>
                <p:nvSpPr>
                  <p:cNvPr id="3823" name="CustomShape 125"/>
                  <p:cNvSpPr/>
                  <p:nvPr/>
                </p:nvSpPr>
                <p:spPr>
                  <a:xfrm>
                    <a:off x="7468560" y="1306440"/>
                    <a:ext cx="192600" cy="417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24" name="CustomShape 126"/>
                  <p:cNvSpPr/>
                  <p:nvPr/>
                </p:nvSpPr>
                <p:spPr>
                  <a:xfrm>
                    <a:off x="7473240" y="1311120"/>
                    <a:ext cx="182880" cy="324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825" name="CustomShape 127"/>
                <p:cNvSpPr/>
                <p:nvPr/>
              </p:nvSpPr>
              <p:spPr>
                <a:xfrm>
                  <a:off x="7292160" y="141120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826" name="Group 128"/>
                <p:cNvGrpSpPr/>
                <p:nvPr/>
              </p:nvGrpSpPr>
              <p:grpSpPr>
                <a:xfrm>
                  <a:off x="7467120" y="1403280"/>
                  <a:ext cx="194400" cy="39960"/>
                  <a:chOff x="7467120" y="1403280"/>
                  <a:chExt cx="194400" cy="39960"/>
                </a:xfrm>
              </p:grpSpPr>
              <p:sp>
                <p:nvSpPr>
                  <p:cNvPr id="3827" name="CustomShape 129"/>
                  <p:cNvSpPr/>
                  <p:nvPr/>
                </p:nvSpPr>
                <p:spPr>
                  <a:xfrm>
                    <a:off x="7467120" y="1403280"/>
                    <a:ext cx="194400" cy="39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28" name="CustomShape 130"/>
                  <p:cNvSpPr/>
                  <p:nvPr/>
                </p:nvSpPr>
                <p:spPr>
                  <a:xfrm>
                    <a:off x="7471440" y="1407960"/>
                    <a:ext cx="184680" cy="306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829" name="CustomShape 131"/>
                <p:cNvSpPr/>
                <p:nvPr/>
              </p:nvSpPr>
              <p:spPr>
                <a:xfrm>
                  <a:off x="7289280" y="1512720"/>
                  <a:ext cx="1990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0" name="CustomShape 132"/>
                <p:cNvSpPr/>
                <p:nvPr/>
              </p:nvSpPr>
              <p:spPr>
                <a:xfrm>
                  <a:off x="7293960" y="1601640"/>
                  <a:ext cx="197280" cy="133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831" name="Group 133"/>
                <p:cNvGrpSpPr/>
                <p:nvPr/>
              </p:nvGrpSpPr>
              <p:grpSpPr>
                <a:xfrm>
                  <a:off x="7463880" y="1593720"/>
                  <a:ext cx="194040" cy="43560"/>
                  <a:chOff x="7463880" y="1593720"/>
                  <a:chExt cx="194040" cy="43560"/>
                </a:xfrm>
              </p:grpSpPr>
              <p:sp>
                <p:nvSpPr>
                  <p:cNvPr id="3832" name="CustomShape 134"/>
                  <p:cNvSpPr/>
                  <p:nvPr/>
                </p:nvSpPr>
                <p:spPr>
                  <a:xfrm>
                    <a:off x="7463880" y="1593720"/>
                    <a:ext cx="194040" cy="435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33" name="CustomShape 135"/>
                  <p:cNvSpPr/>
                  <p:nvPr/>
                </p:nvSpPr>
                <p:spPr>
                  <a:xfrm>
                    <a:off x="7468560" y="1598400"/>
                    <a:ext cx="184680" cy="338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834" name="CustomShape 136"/>
                <p:cNvSpPr/>
                <p:nvPr/>
              </p:nvSpPr>
              <p:spPr>
                <a:xfrm>
                  <a:off x="7648560" y="1511280"/>
                  <a:ext cx="87120" cy="55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835" name="Group 137"/>
                <p:cNvGrpSpPr/>
                <p:nvPr/>
              </p:nvGrpSpPr>
              <p:grpSpPr>
                <a:xfrm>
                  <a:off x="7468560" y="1503360"/>
                  <a:ext cx="187920" cy="40320"/>
                  <a:chOff x="7468560" y="1503360"/>
                  <a:chExt cx="187920" cy="40320"/>
                </a:xfrm>
              </p:grpSpPr>
              <p:sp>
                <p:nvSpPr>
                  <p:cNvPr id="3836" name="CustomShape 138"/>
                  <p:cNvSpPr/>
                  <p:nvPr/>
                </p:nvSpPr>
                <p:spPr>
                  <a:xfrm>
                    <a:off x="7468560" y="1503360"/>
                    <a:ext cx="187920" cy="403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37" name="CustomShape 139"/>
                  <p:cNvSpPr/>
                  <p:nvPr/>
                </p:nvSpPr>
                <p:spPr>
                  <a:xfrm>
                    <a:off x="7470000" y="1508040"/>
                    <a:ext cx="179640" cy="306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838" name="CustomShape 140"/>
                <p:cNvSpPr/>
                <p:nvPr/>
              </p:nvSpPr>
              <p:spPr>
                <a:xfrm>
                  <a:off x="7635240" y="1234800"/>
                  <a:ext cx="22680" cy="683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9" name="CustomShape 141"/>
                <p:cNvSpPr/>
                <p:nvPr/>
              </p:nvSpPr>
              <p:spPr>
                <a:xfrm>
                  <a:off x="7656840" y="1407600"/>
                  <a:ext cx="78480" cy="6264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0" name="CustomShape 142"/>
                <p:cNvSpPr/>
                <p:nvPr/>
              </p:nvSpPr>
              <p:spPr>
                <a:xfrm>
                  <a:off x="7657560" y="1310040"/>
                  <a:ext cx="80640" cy="7056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1" name="CustomShape 143"/>
                <p:cNvSpPr/>
                <p:nvPr/>
              </p:nvSpPr>
              <p:spPr>
                <a:xfrm>
                  <a:off x="7725600" y="1887120"/>
                  <a:ext cx="14760" cy="2772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2" name="CustomShape 144"/>
                <p:cNvSpPr/>
                <p:nvPr/>
              </p:nvSpPr>
              <p:spPr>
                <a:xfrm>
                  <a:off x="7653240" y="1887840"/>
                  <a:ext cx="81000" cy="586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3" name="CustomShape 145"/>
                <p:cNvSpPr/>
                <p:nvPr/>
              </p:nvSpPr>
              <p:spPr>
                <a:xfrm>
                  <a:off x="7263720" y="1906560"/>
                  <a:ext cx="40068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4" name="CustomShape 146"/>
                <p:cNvSpPr/>
                <p:nvPr/>
              </p:nvSpPr>
              <p:spPr>
                <a:xfrm>
                  <a:off x="7285680" y="1917360"/>
                  <a:ext cx="3578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5" name="CustomShape 147"/>
                <p:cNvSpPr/>
                <p:nvPr/>
              </p:nvSpPr>
              <p:spPr>
                <a:xfrm>
                  <a:off x="7319520" y="1819080"/>
                  <a:ext cx="52920" cy="417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6" name="CustomShape 148"/>
                <p:cNvSpPr/>
                <p:nvPr/>
              </p:nvSpPr>
              <p:spPr>
                <a:xfrm>
                  <a:off x="7379640" y="1819080"/>
                  <a:ext cx="52920" cy="4176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7" name="CustomShape 149"/>
                <p:cNvSpPr/>
                <p:nvPr/>
              </p:nvSpPr>
              <p:spPr>
                <a:xfrm>
                  <a:off x="7438320" y="1817640"/>
                  <a:ext cx="52920" cy="417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8" name="CustomShape 150"/>
                <p:cNvSpPr/>
                <p:nvPr/>
              </p:nvSpPr>
              <p:spPr>
                <a:xfrm>
                  <a:off x="7573320" y="1655640"/>
                  <a:ext cx="27360" cy="22608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849" name="Group 151"/>
              <p:cNvGrpSpPr/>
              <p:nvPr/>
            </p:nvGrpSpPr>
            <p:grpSpPr>
              <a:xfrm>
                <a:off x="7423920" y="1533240"/>
                <a:ext cx="808560" cy="1048680"/>
                <a:chOff x="7423920" y="1533240"/>
                <a:chExt cx="808560" cy="1048680"/>
              </a:xfrm>
            </p:grpSpPr>
            <p:sp>
              <p:nvSpPr>
                <p:cNvPr id="3850" name="CustomShape 152"/>
                <p:cNvSpPr/>
                <p:nvPr/>
              </p:nvSpPr>
              <p:spPr>
                <a:xfrm>
                  <a:off x="7423920" y="1573200"/>
                  <a:ext cx="808560" cy="1008720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1" name="CustomShape 153"/>
                <p:cNvSpPr/>
                <p:nvPr/>
              </p:nvSpPr>
              <p:spPr>
                <a:xfrm>
                  <a:off x="7431120" y="1533240"/>
                  <a:ext cx="761040" cy="63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mail</a:t>
                  </a:r>
                  <a:endParaRPr b="0" lang="en-US" sz="18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server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852" name="CustomShape 154"/>
                <p:cNvSpPr/>
                <p:nvPr/>
              </p:nvSpPr>
              <p:spPr>
                <a:xfrm>
                  <a:off x="7462080" y="2135160"/>
                  <a:ext cx="713160" cy="18936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3" name="Line 155"/>
                <p:cNvSpPr/>
                <p:nvPr/>
              </p:nvSpPr>
              <p:spPr>
                <a:xfrm>
                  <a:off x="7539840" y="2179080"/>
                  <a:ext cx="360" cy="114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4" name="Line 156"/>
                <p:cNvSpPr/>
                <p:nvPr/>
              </p:nvSpPr>
              <p:spPr>
                <a:xfrm>
                  <a:off x="7712640" y="21772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5" name="Line 157"/>
                <p:cNvSpPr/>
                <p:nvPr/>
              </p:nvSpPr>
              <p:spPr>
                <a:xfrm>
                  <a:off x="7800120" y="218052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6" name="Line 158"/>
                <p:cNvSpPr/>
                <p:nvPr/>
              </p:nvSpPr>
              <p:spPr>
                <a:xfrm>
                  <a:off x="7890480" y="21772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7" name="Line 159"/>
                <p:cNvSpPr/>
                <p:nvPr/>
              </p:nvSpPr>
              <p:spPr>
                <a:xfrm>
                  <a:off x="7987320" y="21772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8" name="Line 160"/>
                <p:cNvSpPr/>
                <p:nvPr/>
              </p:nvSpPr>
              <p:spPr>
                <a:xfrm>
                  <a:off x="8076240" y="2177280"/>
                  <a:ext cx="360" cy="114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9" name="Line 161"/>
                <p:cNvSpPr/>
                <p:nvPr/>
              </p:nvSpPr>
              <p:spPr>
                <a:xfrm>
                  <a:off x="7623720" y="2179080"/>
                  <a:ext cx="360" cy="114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0" name="CustomShape 162"/>
                <p:cNvSpPr/>
                <p:nvPr/>
              </p:nvSpPr>
              <p:spPr>
                <a:xfrm>
                  <a:off x="7474680" y="240012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1" name="CustomShape 163"/>
                <p:cNvSpPr/>
                <p:nvPr/>
              </p:nvSpPr>
              <p:spPr>
                <a:xfrm>
                  <a:off x="7611480" y="240012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2" name="CustomShape 164"/>
                <p:cNvSpPr/>
                <p:nvPr/>
              </p:nvSpPr>
              <p:spPr>
                <a:xfrm>
                  <a:off x="7747920" y="239868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3" name="CustomShape 165"/>
                <p:cNvSpPr/>
                <p:nvPr/>
              </p:nvSpPr>
              <p:spPr>
                <a:xfrm>
                  <a:off x="7902000" y="239544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4" name="CustomShape 166"/>
                <p:cNvSpPr/>
                <p:nvPr/>
              </p:nvSpPr>
              <p:spPr>
                <a:xfrm>
                  <a:off x="8054280" y="2395440"/>
                  <a:ext cx="100440" cy="1465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3865" name="Group 167"/>
          <p:cNvGrpSpPr/>
          <p:nvPr/>
        </p:nvGrpSpPr>
        <p:grpSpPr>
          <a:xfrm>
            <a:off x="7043040" y="2001600"/>
            <a:ext cx="2342880" cy="2209680"/>
            <a:chOff x="7043040" y="2001600"/>
            <a:chExt cx="2342880" cy="2209680"/>
          </a:xfrm>
        </p:grpSpPr>
        <p:grpSp>
          <p:nvGrpSpPr>
            <p:cNvPr id="3866" name="Group 168"/>
            <p:cNvGrpSpPr/>
            <p:nvPr/>
          </p:nvGrpSpPr>
          <p:grpSpPr>
            <a:xfrm>
              <a:off x="8262000" y="3125520"/>
              <a:ext cx="1123920" cy="1085760"/>
              <a:chOff x="8262000" y="3125520"/>
              <a:chExt cx="1123920" cy="1085760"/>
            </a:xfrm>
          </p:grpSpPr>
          <p:sp>
            <p:nvSpPr>
              <p:cNvPr id="3867" name="Line 169"/>
              <p:cNvSpPr/>
              <p:nvPr/>
            </p:nvSpPr>
            <p:spPr>
              <a:xfrm flipV="1">
                <a:off x="8262000" y="3125520"/>
                <a:ext cx="1123920" cy="1085760"/>
              </a:xfrm>
              <a:prstGeom prst="line">
                <a:avLst/>
              </a:prstGeom>
              <a:ln w="28575">
                <a:solidFill>
                  <a:srgbClr val="cc0000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868" name="Group 170"/>
              <p:cNvGrpSpPr/>
              <p:nvPr/>
            </p:nvGrpSpPr>
            <p:grpSpPr>
              <a:xfrm>
                <a:off x="8371800" y="3419280"/>
                <a:ext cx="1003320" cy="516240"/>
                <a:chOff x="8371800" y="3419280"/>
                <a:chExt cx="1003320" cy="516240"/>
              </a:xfrm>
            </p:grpSpPr>
            <p:sp>
              <p:nvSpPr>
                <p:cNvPr id="3869" name="CustomShape 171"/>
                <p:cNvSpPr/>
                <p:nvPr/>
              </p:nvSpPr>
              <p:spPr>
                <a:xfrm>
                  <a:off x="8443080" y="3487680"/>
                  <a:ext cx="856080" cy="3038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70" name="CustomShape 172"/>
                <p:cNvSpPr/>
                <p:nvPr/>
              </p:nvSpPr>
              <p:spPr>
                <a:xfrm>
                  <a:off x="8371800" y="3419280"/>
                  <a:ext cx="100332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2800" spc="-1" strike="noStrike">
                      <a:solidFill>
                        <a:srgbClr val="cc0000"/>
                      </a:solidFill>
                      <a:latin typeface="Calibri"/>
                      <a:ea typeface="ＭＳ Ｐゴシック"/>
                    </a:rPr>
                    <a:t>SMTP</a:t>
                  </a:r>
                  <a:endParaRPr b="0" lang="en-US" sz="28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3871" name="Group 173"/>
            <p:cNvGrpSpPr/>
            <p:nvPr/>
          </p:nvGrpSpPr>
          <p:grpSpPr>
            <a:xfrm>
              <a:off x="8262000" y="2001600"/>
              <a:ext cx="1123920" cy="790560"/>
              <a:chOff x="8262000" y="2001600"/>
              <a:chExt cx="1123920" cy="790560"/>
            </a:xfrm>
          </p:grpSpPr>
          <p:sp>
            <p:nvSpPr>
              <p:cNvPr id="3872" name="Line 174"/>
              <p:cNvSpPr/>
              <p:nvPr/>
            </p:nvSpPr>
            <p:spPr>
              <a:xfrm>
                <a:off x="8262000" y="2001600"/>
                <a:ext cx="1123920" cy="790560"/>
              </a:xfrm>
              <a:prstGeom prst="line">
                <a:avLst/>
              </a:prstGeom>
              <a:ln w="28575">
                <a:solidFill>
                  <a:srgbClr val="cc0000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873" name="Group 175"/>
              <p:cNvGrpSpPr/>
              <p:nvPr/>
            </p:nvGrpSpPr>
            <p:grpSpPr>
              <a:xfrm>
                <a:off x="8333640" y="2162160"/>
                <a:ext cx="1003320" cy="516240"/>
                <a:chOff x="8333640" y="2162160"/>
                <a:chExt cx="1003320" cy="516240"/>
              </a:xfrm>
            </p:grpSpPr>
            <p:sp>
              <p:nvSpPr>
                <p:cNvPr id="3874" name="CustomShape 176"/>
                <p:cNvSpPr/>
                <p:nvPr/>
              </p:nvSpPr>
              <p:spPr>
                <a:xfrm>
                  <a:off x="8404920" y="2230200"/>
                  <a:ext cx="856080" cy="3038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75" name="CustomShape 177"/>
                <p:cNvSpPr/>
                <p:nvPr/>
              </p:nvSpPr>
              <p:spPr>
                <a:xfrm>
                  <a:off x="8333640" y="2162160"/>
                  <a:ext cx="100332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2800" spc="-1" strike="noStrike">
                      <a:solidFill>
                        <a:srgbClr val="cc0000"/>
                      </a:solidFill>
                      <a:latin typeface="Calibri"/>
                      <a:ea typeface="ＭＳ Ｐゴシック"/>
                    </a:rPr>
                    <a:t>SMTP</a:t>
                  </a:r>
                  <a:endParaRPr b="0" lang="en-US" sz="28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3876" name="Group 178"/>
            <p:cNvGrpSpPr/>
            <p:nvPr/>
          </p:nvGrpSpPr>
          <p:grpSpPr>
            <a:xfrm>
              <a:off x="7043040" y="2601720"/>
              <a:ext cx="1003320" cy="1247760"/>
              <a:chOff x="7043040" y="2601720"/>
              <a:chExt cx="1003320" cy="1247760"/>
            </a:xfrm>
          </p:grpSpPr>
          <p:sp>
            <p:nvSpPr>
              <p:cNvPr id="3877" name="Line 179"/>
              <p:cNvSpPr/>
              <p:nvPr/>
            </p:nvSpPr>
            <p:spPr>
              <a:xfrm flipV="1">
                <a:off x="7518960" y="2601720"/>
                <a:ext cx="360" cy="1247760"/>
              </a:xfrm>
              <a:prstGeom prst="line">
                <a:avLst/>
              </a:prstGeom>
              <a:ln w="28575">
                <a:solidFill>
                  <a:srgbClr val="cc0000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878" name="Group 180"/>
              <p:cNvGrpSpPr/>
              <p:nvPr/>
            </p:nvGrpSpPr>
            <p:grpSpPr>
              <a:xfrm>
                <a:off x="7043040" y="2809800"/>
                <a:ext cx="1003320" cy="516240"/>
                <a:chOff x="7043040" y="2809800"/>
                <a:chExt cx="1003320" cy="516240"/>
              </a:xfrm>
            </p:grpSpPr>
            <p:sp>
              <p:nvSpPr>
                <p:cNvPr id="3879" name="CustomShape 181"/>
                <p:cNvSpPr/>
                <p:nvPr/>
              </p:nvSpPr>
              <p:spPr>
                <a:xfrm>
                  <a:off x="7081200" y="2944800"/>
                  <a:ext cx="856080" cy="3038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80" name="CustomShape 182"/>
                <p:cNvSpPr/>
                <p:nvPr/>
              </p:nvSpPr>
              <p:spPr>
                <a:xfrm>
                  <a:off x="7043040" y="2809800"/>
                  <a:ext cx="100332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2800" spc="-1" strike="noStrike">
                      <a:solidFill>
                        <a:srgbClr val="cc0000"/>
                      </a:solidFill>
                      <a:latin typeface="Calibri"/>
                      <a:ea typeface="ＭＳ Ｐゴシック"/>
                    </a:rPr>
                    <a:t>SMTP</a:t>
                  </a:r>
                  <a:endParaRPr b="0" lang="en-US" sz="2800" spc="-1" strike="noStrike">
                    <a:latin typeface="Arial"/>
                  </a:endParaRPr>
                </a:p>
              </p:txBody>
            </p:sp>
          </p:grpSp>
        </p:grpSp>
      </p:grpSp>
      <p:grpSp>
        <p:nvGrpSpPr>
          <p:cNvPr id="3881" name="Group 183"/>
          <p:cNvGrpSpPr/>
          <p:nvPr/>
        </p:nvGrpSpPr>
        <p:grpSpPr>
          <a:xfrm>
            <a:off x="7653960" y="801720"/>
            <a:ext cx="3661200" cy="5117040"/>
            <a:chOff x="7653960" y="801720"/>
            <a:chExt cx="3661200" cy="5117040"/>
          </a:xfrm>
        </p:grpSpPr>
        <p:grpSp>
          <p:nvGrpSpPr>
            <p:cNvPr id="3882" name="Group 184"/>
            <p:cNvGrpSpPr/>
            <p:nvPr/>
          </p:nvGrpSpPr>
          <p:grpSpPr>
            <a:xfrm>
              <a:off x="8023680" y="801720"/>
              <a:ext cx="918000" cy="1053000"/>
              <a:chOff x="8023680" y="801720"/>
              <a:chExt cx="918000" cy="1053000"/>
            </a:xfrm>
          </p:grpSpPr>
          <p:grpSp>
            <p:nvGrpSpPr>
              <p:cNvPr id="3883" name="Group 185"/>
              <p:cNvGrpSpPr/>
              <p:nvPr/>
            </p:nvGrpSpPr>
            <p:grpSpPr>
              <a:xfrm>
                <a:off x="8052120" y="1027080"/>
                <a:ext cx="889560" cy="827640"/>
                <a:chOff x="8052120" y="1027080"/>
                <a:chExt cx="889560" cy="827640"/>
              </a:xfrm>
            </p:grpSpPr>
            <p:pic>
              <p:nvPicPr>
                <p:cNvPr id="3884" name="Picture 354" descr="desktop_computer_stylized_medium"/>
                <p:cNvPicPr/>
                <p:nvPr/>
              </p:nvPicPr>
              <p:blipFill>
                <a:blip r:embed="rId1"/>
                <a:stretch/>
              </p:blipFill>
              <p:spPr>
                <a:xfrm flipH="1">
                  <a:off x="8052120" y="102708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885" name="CustomShape 186"/>
                <p:cNvSpPr/>
                <p:nvPr/>
              </p:nvSpPr>
              <p:spPr>
                <a:xfrm flipH="1">
                  <a:off x="8429760" y="110664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886" name="CustomShape 187"/>
              <p:cNvSpPr/>
              <p:nvPr/>
            </p:nvSpPr>
            <p:spPr>
              <a:xfrm>
                <a:off x="8087760" y="84276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7" name="CustomShape 188"/>
              <p:cNvSpPr/>
              <p:nvPr/>
            </p:nvSpPr>
            <p:spPr>
              <a:xfrm>
                <a:off x="8023680" y="80172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888" name="Group 189"/>
            <p:cNvGrpSpPr/>
            <p:nvPr/>
          </p:nvGrpSpPr>
          <p:grpSpPr>
            <a:xfrm>
              <a:off x="10060560" y="1617480"/>
              <a:ext cx="918000" cy="1053000"/>
              <a:chOff x="10060560" y="1617480"/>
              <a:chExt cx="918000" cy="1053000"/>
            </a:xfrm>
          </p:grpSpPr>
          <p:grpSp>
            <p:nvGrpSpPr>
              <p:cNvPr id="3889" name="Group 190"/>
              <p:cNvGrpSpPr/>
              <p:nvPr/>
            </p:nvGrpSpPr>
            <p:grpSpPr>
              <a:xfrm>
                <a:off x="10089000" y="1842840"/>
                <a:ext cx="889560" cy="827640"/>
                <a:chOff x="10089000" y="1842840"/>
                <a:chExt cx="889560" cy="827640"/>
              </a:xfrm>
            </p:grpSpPr>
            <p:pic>
              <p:nvPicPr>
                <p:cNvPr id="3890" name="Picture 426" descr="desktop_computer_stylized_medium"/>
                <p:cNvPicPr/>
                <p:nvPr/>
              </p:nvPicPr>
              <p:blipFill>
                <a:blip r:embed="rId2"/>
                <a:stretch/>
              </p:blipFill>
              <p:spPr>
                <a:xfrm flipH="1">
                  <a:off x="10089000" y="184284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891" name="CustomShape 191"/>
                <p:cNvSpPr/>
                <p:nvPr/>
              </p:nvSpPr>
              <p:spPr>
                <a:xfrm flipH="1">
                  <a:off x="10466640" y="192240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892" name="CustomShape 192"/>
              <p:cNvSpPr/>
              <p:nvPr/>
            </p:nvSpPr>
            <p:spPr>
              <a:xfrm>
                <a:off x="10124280" y="165888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3" name="CustomShape 193"/>
              <p:cNvSpPr/>
              <p:nvPr/>
            </p:nvSpPr>
            <p:spPr>
              <a:xfrm>
                <a:off x="10060560" y="161748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894" name="Group 194"/>
            <p:cNvGrpSpPr/>
            <p:nvPr/>
          </p:nvGrpSpPr>
          <p:grpSpPr>
            <a:xfrm>
              <a:off x="10397160" y="2379600"/>
              <a:ext cx="918000" cy="1053000"/>
              <a:chOff x="10397160" y="2379600"/>
              <a:chExt cx="918000" cy="1053000"/>
            </a:xfrm>
          </p:grpSpPr>
          <p:grpSp>
            <p:nvGrpSpPr>
              <p:cNvPr id="3895" name="Group 195"/>
              <p:cNvGrpSpPr/>
              <p:nvPr/>
            </p:nvGrpSpPr>
            <p:grpSpPr>
              <a:xfrm>
                <a:off x="10425600" y="2604960"/>
                <a:ext cx="889560" cy="827640"/>
                <a:chOff x="10425600" y="2604960"/>
                <a:chExt cx="889560" cy="827640"/>
              </a:xfrm>
            </p:grpSpPr>
            <p:pic>
              <p:nvPicPr>
                <p:cNvPr id="3896" name="Picture 432" descr="desktop_computer_stylized_medium"/>
                <p:cNvPicPr/>
                <p:nvPr/>
              </p:nvPicPr>
              <p:blipFill>
                <a:blip r:embed="rId3"/>
                <a:stretch/>
              </p:blipFill>
              <p:spPr>
                <a:xfrm flipH="1">
                  <a:off x="10425600" y="260496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897" name="CustomShape 196"/>
                <p:cNvSpPr/>
                <p:nvPr/>
              </p:nvSpPr>
              <p:spPr>
                <a:xfrm flipH="1">
                  <a:off x="10803240" y="268452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898" name="CustomShape 197"/>
              <p:cNvSpPr/>
              <p:nvPr/>
            </p:nvSpPr>
            <p:spPr>
              <a:xfrm>
                <a:off x="10460880" y="242064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9" name="CustomShape 198"/>
              <p:cNvSpPr/>
              <p:nvPr/>
            </p:nvSpPr>
            <p:spPr>
              <a:xfrm>
                <a:off x="10397160" y="237960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900" name="Group 199"/>
            <p:cNvGrpSpPr/>
            <p:nvPr/>
          </p:nvGrpSpPr>
          <p:grpSpPr>
            <a:xfrm>
              <a:off x="10265400" y="3427200"/>
              <a:ext cx="917640" cy="1053000"/>
              <a:chOff x="10265400" y="3427200"/>
              <a:chExt cx="917640" cy="1053000"/>
            </a:xfrm>
          </p:grpSpPr>
          <p:grpSp>
            <p:nvGrpSpPr>
              <p:cNvPr id="3901" name="Group 200"/>
              <p:cNvGrpSpPr/>
              <p:nvPr/>
            </p:nvGrpSpPr>
            <p:grpSpPr>
              <a:xfrm>
                <a:off x="10293480" y="3652560"/>
                <a:ext cx="889560" cy="827640"/>
                <a:chOff x="10293480" y="3652560"/>
                <a:chExt cx="889560" cy="827640"/>
              </a:xfrm>
            </p:grpSpPr>
            <p:pic>
              <p:nvPicPr>
                <p:cNvPr id="3902" name="Picture 438" descr="desktop_computer_stylized_medium"/>
                <p:cNvPicPr/>
                <p:nvPr/>
              </p:nvPicPr>
              <p:blipFill>
                <a:blip r:embed="rId4"/>
                <a:stretch/>
              </p:blipFill>
              <p:spPr>
                <a:xfrm flipH="1">
                  <a:off x="10293480" y="365256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903" name="CustomShape 201"/>
                <p:cNvSpPr/>
                <p:nvPr/>
              </p:nvSpPr>
              <p:spPr>
                <a:xfrm flipH="1">
                  <a:off x="10671480" y="373212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04" name="CustomShape 202"/>
              <p:cNvSpPr/>
              <p:nvPr/>
            </p:nvSpPr>
            <p:spPr>
              <a:xfrm>
                <a:off x="10329120" y="346860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5" name="CustomShape 203"/>
              <p:cNvSpPr/>
              <p:nvPr/>
            </p:nvSpPr>
            <p:spPr>
              <a:xfrm>
                <a:off x="10265400" y="342720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906" name="Group 204"/>
            <p:cNvGrpSpPr/>
            <p:nvPr/>
          </p:nvGrpSpPr>
          <p:grpSpPr>
            <a:xfrm>
              <a:off x="7653960" y="4865400"/>
              <a:ext cx="918000" cy="1053360"/>
              <a:chOff x="7653960" y="4865400"/>
              <a:chExt cx="918000" cy="1053360"/>
            </a:xfrm>
          </p:grpSpPr>
          <p:grpSp>
            <p:nvGrpSpPr>
              <p:cNvPr id="3907" name="Group 205"/>
              <p:cNvGrpSpPr/>
              <p:nvPr/>
            </p:nvGrpSpPr>
            <p:grpSpPr>
              <a:xfrm>
                <a:off x="7682400" y="5091120"/>
                <a:ext cx="889560" cy="827640"/>
                <a:chOff x="7682400" y="5091120"/>
                <a:chExt cx="889560" cy="827640"/>
              </a:xfrm>
            </p:grpSpPr>
            <p:pic>
              <p:nvPicPr>
                <p:cNvPr id="3908" name="Picture 444" descr="desktop_computer_stylized_medium"/>
                <p:cNvPicPr/>
                <p:nvPr/>
              </p:nvPicPr>
              <p:blipFill>
                <a:blip r:embed="rId5"/>
                <a:stretch/>
              </p:blipFill>
              <p:spPr>
                <a:xfrm flipH="1">
                  <a:off x="7682400" y="509112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909" name="CustomShape 206"/>
                <p:cNvSpPr/>
                <p:nvPr/>
              </p:nvSpPr>
              <p:spPr>
                <a:xfrm flipH="1">
                  <a:off x="8060040" y="517032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10" name="CustomShape 207"/>
              <p:cNvSpPr/>
              <p:nvPr/>
            </p:nvSpPr>
            <p:spPr>
              <a:xfrm>
                <a:off x="7717680" y="490680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1" name="CustomShape 208"/>
              <p:cNvSpPr/>
              <p:nvPr/>
            </p:nvSpPr>
            <p:spPr>
              <a:xfrm>
                <a:off x="7653960" y="486540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912" name="Group 209"/>
            <p:cNvGrpSpPr/>
            <p:nvPr/>
          </p:nvGrpSpPr>
          <p:grpSpPr>
            <a:xfrm>
              <a:off x="8382600" y="4246560"/>
              <a:ext cx="918000" cy="1053000"/>
              <a:chOff x="8382600" y="4246560"/>
              <a:chExt cx="918000" cy="1053000"/>
            </a:xfrm>
          </p:grpSpPr>
          <p:grpSp>
            <p:nvGrpSpPr>
              <p:cNvPr id="3913" name="Group 210"/>
              <p:cNvGrpSpPr/>
              <p:nvPr/>
            </p:nvGrpSpPr>
            <p:grpSpPr>
              <a:xfrm>
                <a:off x="8411040" y="4471920"/>
                <a:ext cx="889560" cy="827640"/>
                <a:chOff x="8411040" y="4471920"/>
                <a:chExt cx="889560" cy="827640"/>
              </a:xfrm>
            </p:grpSpPr>
            <p:pic>
              <p:nvPicPr>
                <p:cNvPr id="3914" name="Picture 450" descr="desktop_computer_stylized_medium"/>
                <p:cNvPicPr/>
                <p:nvPr/>
              </p:nvPicPr>
              <p:blipFill>
                <a:blip r:embed="rId6"/>
                <a:stretch/>
              </p:blipFill>
              <p:spPr>
                <a:xfrm flipH="1">
                  <a:off x="8411040" y="447192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915" name="CustomShape 211"/>
                <p:cNvSpPr/>
                <p:nvPr/>
              </p:nvSpPr>
              <p:spPr>
                <a:xfrm flipH="1">
                  <a:off x="8788680" y="455148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16" name="CustomShape 212"/>
              <p:cNvSpPr/>
              <p:nvPr/>
            </p:nvSpPr>
            <p:spPr>
              <a:xfrm>
                <a:off x="8446320" y="428760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7" name="CustomShape 213"/>
              <p:cNvSpPr/>
              <p:nvPr/>
            </p:nvSpPr>
            <p:spPr>
              <a:xfrm>
                <a:off x="8382600" y="424656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3918" name="CustomShape 21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5589469-B618-49AD-8DEC-EC2415DC1B5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1" dur="indefinite" restart="never" nodeType="tmRoot">
          <p:childTnLst>
            <p:seq>
              <p:cTn id="1222" dur="indefinite" nodeType="mainSeq">
                <p:childTnLst>
                  <p:par>
                    <p:cTn id="1223" fill="hold">
                      <p:stCondLst>
                        <p:cond delay="indefinite"/>
                      </p:stCondLst>
                      <p:childTnLst>
                        <p:par>
                          <p:cTn id="1224" fill="hold">
                            <p:stCondLst>
                              <p:cond delay="0"/>
                            </p:stCondLst>
                            <p:childTnLst>
                              <p:par>
                                <p:cTn id="12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27" dur="500"/>
                                        <p:tgtEl>
                                          <p:spTgt spid="3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30" dur="500"/>
                                        <p:tgtEl>
                                          <p:spTgt spid="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1" fill="hold">
                      <p:stCondLst>
                        <p:cond delay="indefinite"/>
                      </p:stCondLst>
                      <p:childTnLst>
                        <p:par>
                          <p:cTn id="1232" fill="hold">
                            <p:stCondLst>
                              <p:cond delay="0"/>
                            </p:stCondLst>
                            <p:childTnLst>
                              <p:par>
                                <p:cTn id="12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35" dur="500"/>
                                        <p:tgtEl>
                                          <p:spTgt spid="3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38" dur="500"/>
                                        <p:tgtEl>
                                          <p:spTgt spid="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1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2" fill="hold">
                      <p:stCondLst>
                        <p:cond delay="indefinite"/>
                      </p:stCondLst>
                      <p:childTnLst>
                        <p:par>
                          <p:cTn id="1243" fill="hold">
                            <p:stCondLst>
                              <p:cond delay="0"/>
                            </p:stCondLst>
                            <p:childTnLst>
                              <p:par>
                                <p:cTn id="124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6" dur="500"/>
                                        <p:tgtEl>
                                          <p:spTgt spid="3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9" dur="500"/>
                                        <p:tgtEl>
                                          <p:spTgt spid="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0" fill="hold">
                      <p:stCondLst>
                        <p:cond delay="indefinite"/>
                      </p:stCondLst>
                      <p:childTnLst>
                        <p:par>
                          <p:cTn id="1251" fill="hold">
                            <p:stCondLst>
                              <p:cond delay="0"/>
                            </p:stCondLst>
                            <p:childTnLst>
                              <p:par>
                                <p:cTn id="125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54" dur="500"/>
                                        <p:tgtEl>
                                          <p:spTgt spid="3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57" dur="500"/>
                                        <p:tgtEl>
                                          <p:spTgt spid="3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60" dur="500"/>
                                        <p:tgtEl>
                                          <p:spTgt spid="3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63" dur="500"/>
                                        <p:tgtEl>
                                          <p:spTgt spid="3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66" dur="500"/>
                                        <p:tgtEl>
                                          <p:spTgt spid="3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7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268" dur="500"/>
                                        <p:tgtEl>
                                          <p:spTgt spid="3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985240" y="3065760"/>
            <a:ext cx="1123560" cy="1336680"/>
          </a:xfrm>
          <a:custGeom>
            <a:avLst/>
            <a:gdLst/>
            <a:ahLst/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7274160" y="1825920"/>
            <a:ext cx="1735560" cy="131652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3" name="Group 3"/>
          <p:cNvGrpSpPr/>
          <p:nvPr/>
        </p:nvGrpSpPr>
        <p:grpSpPr>
          <a:xfrm>
            <a:off x="7205400" y="3289320"/>
            <a:ext cx="1458000" cy="932400"/>
            <a:chOff x="7205400" y="3289320"/>
            <a:chExt cx="1458000" cy="932400"/>
          </a:xfrm>
        </p:grpSpPr>
        <p:sp>
          <p:nvSpPr>
            <p:cNvPr id="224" name="CustomShape 4"/>
            <p:cNvSpPr/>
            <p:nvPr/>
          </p:nvSpPr>
          <p:spPr>
            <a:xfrm>
              <a:off x="7439040" y="3553200"/>
              <a:ext cx="986040" cy="668520"/>
            </a:xfrm>
            <a:prstGeom prst="rect">
              <a:avLst/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5"/>
            <p:cNvSpPr/>
            <p:nvPr/>
          </p:nvSpPr>
          <p:spPr>
            <a:xfrm>
              <a:off x="7205400" y="3289320"/>
              <a:ext cx="1458000" cy="31680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6" name="CustomShape 6"/>
          <p:cNvSpPr/>
          <p:nvPr/>
        </p:nvSpPr>
        <p:spPr>
          <a:xfrm>
            <a:off x="7712280" y="4683240"/>
            <a:ext cx="3078720" cy="1664280"/>
          </a:xfrm>
          <a:custGeom>
            <a:avLst/>
            <a:gdLst/>
            <a:ahLst/>
            <a:rect l="l" t="t" r="r" b="b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7"/>
          <p:cNvSpPr/>
          <p:nvPr/>
        </p:nvSpPr>
        <p:spPr>
          <a:xfrm>
            <a:off x="7686000" y="1488600"/>
            <a:ext cx="132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8"/>
          <p:cNvSpPr/>
          <p:nvPr/>
        </p:nvSpPr>
        <p:spPr>
          <a:xfrm>
            <a:off x="7330680" y="4191840"/>
            <a:ext cx="19544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CustomShape 9"/>
          <p:cNvSpPr/>
          <p:nvPr/>
        </p:nvSpPr>
        <p:spPr>
          <a:xfrm>
            <a:off x="7313040" y="5779800"/>
            <a:ext cx="1181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CustomShape 10"/>
          <p:cNvSpPr/>
          <p:nvPr/>
        </p:nvSpPr>
        <p:spPr>
          <a:xfrm>
            <a:off x="10222200" y="3179520"/>
            <a:ext cx="1272240" cy="1934640"/>
          </a:xfrm>
          <a:custGeom>
            <a:avLst/>
            <a:gdLst/>
            <a:ahLst/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31" name="Group 11"/>
          <p:cNvGrpSpPr/>
          <p:nvPr/>
        </p:nvGrpSpPr>
        <p:grpSpPr>
          <a:xfrm>
            <a:off x="10837800" y="3927960"/>
            <a:ext cx="686160" cy="721440"/>
            <a:chOff x="10837800" y="3927960"/>
            <a:chExt cx="686160" cy="721440"/>
          </a:xfrm>
        </p:grpSpPr>
        <p:sp>
          <p:nvSpPr>
            <p:cNvPr id="232" name="CustomShape 12"/>
            <p:cNvSpPr/>
            <p:nvPr/>
          </p:nvSpPr>
          <p:spPr>
            <a:xfrm>
              <a:off x="11104920" y="3927960"/>
              <a:ext cx="419040" cy="72000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3" name="CustomShape 13"/>
            <p:cNvSpPr/>
            <p:nvPr/>
          </p:nvSpPr>
          <p:spPr>
            <a:xfrm>
              <a:off x="10837800" y="4113360"/>
              <a:ext cx="520560" cy="53496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4" name="Line 14"/>
            <p:cNvSpPr/>
            <p:nvPr/>
          </p:nvSpPr>
          <p:spPr>
            <a:xfrm flipV="1">
              <a:off x="10891440" y="4231080"/>
              <a:ext cx="236520" cy="799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5" name="Line 15"/>
            <p:cNvSpPr/>
            <p:nvPr/>
          </p:nvSpPr>
          <p:spPr>
            <a:xfrm flipV="1">
              <a:off x="10895400" y="4483800"/>
              <a:ext cx="232560" cy="18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6" name="Line 16"/>
            <p:cNvSpPr/>
            <p:nvPr/>
          </p:nvSpPr>
          <p:spPr>
            <a:xfrm flipV="1">
              <a:off x="10895400" y="4364280"/>
              <a:ext cx="232560" cy="52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7" name="Line 17"/>
            <p:cNvSpPr/>
            <p:nvPr/>
          </p:nvSpPr>
          <p:spPr>
            <a:xfrm>
              <a:off x="10891080" y="4584600"/>
              <a:ext cx="23688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8" name="Line 18"/>
            <p:cNvSpPr/>
            <p:nvPr/>
          </p:nvSpPr>
          <p:spPr>
            <a:xfrm flipV="1">
              <a:off x="11435760" y="4053960"/>
              <a:ext cx="360" cy="50688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9" name="Line 19"/>
            <p:cNvSpPr/>
            <p:nvPr/>
          </p:nvSpPr>
          <p:spPr>
            <a:xfrm>
              <a:off x="11178360" y="4129920"/>
              <a:ext cx="360" cy="51948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240" name="Group 20"/>
          <p:cNvGrpSpPr/>
          <p:nvPr/>
        </p:nvGrpSpPr>
        <p:grpSpPr>
          <a:xfrm>
            <a:off x="10771200" y="3194280"/>
            <a:ext cx="593640" cy="648000"/>
            <a:chOff x="10771200" y="3194280"/>
            <a:chExt cx="593640" cy="648000"/>
          </a:xfrm>
        </p:grpSpPr>
        <p:sp>
          <p:nvSpPr>
            <p:cNvPr id="241" name="CustomShape 21"/>
            <p:cNvSpPr/>
            <p:nvPr/>
          </p:nvSpPr>
          <p:spPr>
            <a:xfrm>
              <a:off x="11002320" y="3194280"/>
              <a:ext cx="362520" cy="64692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2" name="CustomShape 22"/>
            <p:cNvSpPr/>
            <p:nvPr/>
          </p:nvSpPr>
          <p:spPr>
            <a:xfrm>
              <a:off x="10771200" y="3360600"/>
              <a:ext cx="450000" cy="48060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3" name="Line 23"/>
            <p:cNvSpPr/>
            <p:nvPr/>
          </p:nvSpPr>
          <p:spPr>
            <a:xfrm flipV="1">
              <a:off x="10817640" y="3466440"/>
              <a:ext cx="204480" cy="7200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4" name="Line 24"/>
            <p:cNvSpPr/>
            <p:nvPr/>
          </p:nvSpPr>
          <p:spPr>
            <a:xfrm flipV="1">
              <a:off x="10821240" y="3693600"/>
              <a:ext cx="200880" cy="16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5" name="Line 25"/>
            <p:cNvSpPr/>
            <p:nvPr/>
          </p:nvSpPr>
          <p:spPr>
            <a:xfrm flipV="1">
              <a:off x="10821240" y="3585960"/>
              <a:ext cx="200880" cy="475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6" name="Line 26"/>
            <p:cNvSpPr/>
            <p:nvPr/>
          </p:nvSpPr>
          <p:spPr>
            <a:xfrm>
              <a:off x="10817280" y="3783960"/>
              <a:ext cx="20484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7" name="Line 27"/>
            <p:cNvSpPr/>
            <p:nvPr/>
          </p:nvSpPr>
          <p:spPr>
            <a:xfrm flipV="1">
              <a:off x="11288520" y="3307320"/>
              <a:ext cx="360" cy="45540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8" name="Line 28"/>
            <p:cNvSpPr/>
            <p:nvPr/>
          </p:nvSpPr>
          <p:spPr>
            <a:xfrm>
              <a:off x="11065680" y="3375720"/>
              <a:ext cx="360" cy="46656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249" name="CustomShape 29"/>
          <p:cNvSpPr/>
          <p:nvPr/>
        </p:nvSpPr>
        <p:spPr>
          <a:xfrm>
            <a:off x="9540720" y="1782000"/>
            <a:ext cx="1496880" cy="1385280"/>
          </a:xfrm>
          <a:custGeom>
            <a:avLst/>
            <a:gdLst/>
            <a:ahLst/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" name="CustomShape 30"/>
          <p:cNvSpPr/>
          <p:nvPr/>
        </p:nvSpPr>
        <p:spPr>
          <a:xfrm>
            <a:off x="9437760" y="1851120"/>
            <a:ext cx="17028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national or global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1" name="CustomShape 31"/>
          <p:cNvSpPr/>
          <p:nvPr/>
        </p:nvSpPr>
        <p:spPr>
          <a:xfrm>
            <a:off x="9279000" y="3677760"/>
            <a:ext cx="304560" cy="19692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2"/>
          <p:cNvSpPr/>
          <p:nvPr/>
        </p:nvSpPr>
        <p:spPr>
          <a:xfrm>
            <a:off x="8766000" y="3448080"/>
            <a:ext cx="103968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or regional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CustomShape 33"/>
          <p:cNvSpPr/>
          <p:nvPr/>
        </p:nvSpPr>
        <p:spPr>
          <a:xfrm>
            <a:off x="10926360" y="4677840"/>
            <a:ext cx="7945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datacenter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54" name="CustomShape 34"/>
          <p:cNvSpPr/>
          <p:nvPr/>
        </p:nvSpPr>
        <p:spPr>
          <a:xfrm>
            <a:off x="10068480" y="4228200"/>
            <a:ext cx="83124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content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provider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Line 35"/>
          <p:cNvSpPr/>
          <p:nvPr/>
        </p:nvSpPr>
        <p:spPr>
          <a:xfrm flipH="1" flipV="1">
            <a:off x="10559880" y="3579840"/>
            <a:ext cx="412920" cy="6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36"/>
          <p:cNvSpPr/>
          <p:nvPr/>
        </p:nvSpPr>
        <p:spPr>
          <a:xfrm flipH="1" flipV="1">
            <a:off x="10660680" y="3640680"/>
            <a:ext cx="345960" cy="73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37"/>
          <p:cNvSpPr/>
          <p:nvPr/>
        </p:nvSpPr>
        <p:spPr>
          <a:xfrm flipV="1">
            <a:off x="10636560" y="3633120"/>
            <a:ext cx="336240" cy="395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38"/>
          <p:cNvSpPr/>
          <p:nvPr/>
        </p:nvSpPr>
        <p:spPr>
          <a:xfrm flipV="1">
            <a:off x="10570680" y="3594600"/>
            <a:ext cx="360" cy="4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Line 39"/>
          <p:cNvSpPr/>
          <p:nvPr/>
        </p:nvSpPr>
        <p:spPr>
          <a:xfrm flipH="1" flipV="1">
            <a:off x="10550520" y="4071600"/>
            <a:ext cx="508320" cy="34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Line 40"/>
          <p:cNvSpPr/>
          <p:nvPr/>
        </p:nvSpPr>
        <p:spPr>
          <a:xfrm flipH="1">
            <a:off x="9894960" y="4087440"/>
            <a:ext cx="6555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41"/>
          <p:cNvSpPr/>
          <p:nvPr/>
        </p:nvSpPr>
        <p:spPr>
          <a:xfrm flipH="1">
            <a:off x="9219600" y="4087440"/>
            <a:ext cx="655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42"/>
          <p:cNvSpPr/>
          <p:nvPr/>
        </p:nvSpPr>
        <p:spPr>
          <a:xfrm flipH="1">
            <a:off x="9276840" y="3507480"/>
            <a:ext cx="382320" cy="51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Line 43"/>
          <p:cNvSpPr/>
          <p:nvPr/>
        </p:nvSpPr>
        <p:spPr>
          <a:xfrm>
            <a:off x="9732960" y="3507480"/>
            <a:ext cx="360" cy="540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Line 44"/>
          <p:cNvSpPr/>
          <p:nvPr/>
        </p:nvSpPr>
        <p:spPr>
          <a:xfrm>
            <a:off x="10137600" y="2754360"/>
            <a:ext cx="488160" cy="83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45"/>
          <p:cNvSpPr/>
          <p:nvPr/>
        </p:nvSpPr>
        <p:spPr>
          <a:xfrm flipH="1">
            <a:off x="9798480" y="2694960"/>
            <a:ext cx="380520" cy="69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266" name="Group 46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grpSp>
          <p:nvGrpSpPr>
            <p:cNvPr id="267" name="Group 47"/>
            <p:cNvGrpSpPr/>
            <p:nvPr/>
          </p:nvGrpSpPr>
          <p:grpSpPr>
            <a:xfrm>
              <a:off x="7857000" y="2127240"/>
              <a:ext cx="3283920" cy="3640320"/>
              <a:chOff x="7857000" y="2127240"/>
              <a:chExt cx="3283920" cy="3640320"/>
            </a:xfrm>
          </p:grpSpPr>
          <p:sp>
            <p:nvSpPr>
              <p:cNvPr id="268" name="Line 48"/>
              <p:cNvSpPr/>
              <p:nvPr/>
            </p:nvSpPr>
            <p:spPr>
              <a:xfrm flipH="1" flipV="1">
                <a:off x="9979560" y="5061240"/>
                <a:ext cx="7560" cy="38808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Line 49"/>
              <p:cNvSpPr/>
              <p:nvPr/>
            </p:nvSpPr>
            <p:spPr>
              <a:xfrm>
                <a:off x="10152720" y="5462280"/>
                <a:ext cx="114120" cy="36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Line 50"/>
              <p:cNvSpPr/>
              <p:nvPr/>
            </p:nvSpPr>
            <p:spPr>
              <a:xfrm>
                <a:off x="9432720" y="4838400"/>
                <a:ext cx="524520" cy="261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Line 51"/>
              <p:cNvSpPr/>
              <p:nvPr/>
            </p:nvSpPr>
            <p:spPr>
              <a:xfrm flipV="1">
                <a:off x="8849880" y="4838400"/>
                <a:ext cx="569160" cy="246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Line 52"/>
              <p:cNvSpPr/>
              <p:nvPr/>
            </p:nvSpPr>
            <p:spPr>
              <a:xfrm>
                <a:off x="8821440" y="5108760"/>
                <a:ext cx="103068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Line 53"/>
              <p:cNvSpPr/>
              <p:nvPr/>
            </p:nvSpPr>
            <p:spPr>
              <a:xfrm>
                <a:off x="8210160" y="5117040"/>
                <a:ext cx="22680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Line 54"/>
              <p:cNvSpPr/>
              <p:nvPr/>
            </p:nvSpPr>
            <p:spPr>
              <a:xfrm flipV="1">
                <a:off x="7948080" y="5290200"/>
                <a:ext cx="41292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Line 55"/>
              <p:cNvSpPr/>
              <p:nvPr/>
            </p:nvSpPr>
            <p:spPr>
              <a:xfrm flipH="1">
                <a:off x="8373600" y="5281920"/>
                <a:ext cx="68040" cy="2941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Line 56"/>
              <p:cNvSpPr/>
              <p:nvPr/>
            </p:nvSpPr>
            <p:spPr>
              <a:xfrm flipH="1" flipV="1">
                <a:off x="8488440" y="5307840"/>
                <a:ext cx="280440" cy="2696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Line 57"/>
              <p:cNvSpPr/>
              <p:nvPr/>
            </p:nvSpPr>
            <p:spPr>
              <a:xfrm>
                <a:off x="8488440" y="5257800"/>
                <a:ext cx="914400" cy="468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Line 58"/>
              <p:cNvSpPr/>
              <p:nvPr/>
            </p:nvSpPr>
            <p:spPr>
              <a:xfrm>
                <a:off x="8247600" y="3829680"/>
                <a:ext cx="360" cy="1317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Line 59"/>
              <p:cNvSpPr/>
              <p:nvPr/>
            </p:nvSpPr>
            <p:spPr>
              <a:xfrm flipV="1">
                <a:off x="7857000" y="4041000"/>
                <a:ext cx="16848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Line 60"/>
              <p:cNvSpPr/>
              <p:nvPr/>
            </p:nvSpPr>
            <p:spPr>
              <a:xfrm flipH="1" flipV="1">
                <a:off x="10068120" y="5400720"/>
                <a:ext cx="1440" cy="36684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Line 61"/>
              <p:cNvSpPr/>
              <p:nvPr/>
            </p:nvSpPr>
            <p:spPr>
              <a:xfrm flipV="1">
                <a:off x="8459280" y="5036400"/>
                <a:ext cx="404280" cy="207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Line 62"/>
              <p:cNvSpPr/>
              <p:nvPr/>
            </p:nvSpPr>
            <p:spPr>
              <a:xfrm flipH="1">
                <a:off x="10100520" y="2169360"/>
                <a:ext cx="761400" cy="577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3" name="Line 63"/>
              <p:cNvSpPr/>
              <p:nvPr/>
            </p:nvSpPr>
            <p:spPr>
              <a:xfrm flipH="1">
                <a:off x="10100520" y="2268000"/>
                <a:ext cx="3960" cy="518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4" name="Line 64"/>
              <p:cNvSpPr/>
              <p:nvPr/>
            </p:nvSpPr>
            <p:spPr>
              <a:xfrm flipH="1">
                <a:off x="10671840" y="2200320"/>
                <a:ext cx="149400" cy="518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5" name="Line 65"/>
              <p:cNvSpPr/>
              <p:nvPr/>
            </p:nvSpPr>
            <p:spPr>
              <a:xfrm flipH="1">
                <a:off x="10141920" y="2718720"/>
                <a:ext cx="574200" cy="277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6" name="Line 66"/>
              <p:cNvSpPr/>
              <p:nvPr/>
            </p:nvSpPr>
            <p:spPr>
              <a:xfrm flipH="1">
                <a:off x="10069200" y="2169360"/>
                <a:ext cx="788760" cy="98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7" name="Line 67"/>
              <p:cNvSpPr/>
              <p:nvPr/>
            </p:nvSpPr>
            <p:spPr>
              <a:xfrm flipH="1">
                <a:off x="10861920" y="2127240"/>
                <a:ext cx="279000" cy="42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8" name="Line 68"/>
              <p:cNvSpPr/>
              <p:nvPr/>
            </p:nvSpPr>
            <p:spPr>
              <a:xfrm flipH="1" flipV="1">
                <a:off x="10681920" y="2718720"/>
                <a:ext cx="353520" cy="68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89" name="Line 69"/>
              <p:cNvSpPr/>
              <p:nvPr/>
            </p:nvSpPr>
            <p:spPr>
              <a:xfrm flipH="1">
                <a:off x="8768880" y="2268000"/>
                <a:ext cx="1300320" cy="606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90" name="Line 70"/>
              <p:cNvSpPr/>
              <p:nvPr/>
            </p:nvSpPr>
            <p:spPr>
              <a:xfrm flipV="1">
                <a:off x="9378360" y="4113360"/>
                <a:ext cx="429480" cy="7056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Line 71"/>
              <p:cNvSpPr/>
              <p:nvPr/>
            </p:nvSpPr>
            <p:spPr>
              <a:xfrm flipV="1">
                <a:off x="8244360" y="4047120"/>
                <a:ext cx="96912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92" name="Picture 778" descr="antenna_radiation_stylized"/>
            <p:cNvPicPr/>
            <p:nvPr/>
          </p:nvPicPr>
          <p:blipFill>
            <a:blip r:embed="rId1"/>
            <a:stretch/>
          </p:blipFill>
          <p:spPr>
            <a:xfrm>
              <a:off x="7562160" y="3813840"/>
              <a:ext cx="505440" cy="10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3" name="Picture 781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9241920" y="5481000"/>
              <a:ext cx="451080" cy="9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Picture 799" descr="cell_tower_radiation copy"/>
            <p:cNvPicPr/>
            <p:nvPr/>
          </p:nvPicPr>
          <p:blipFill>
            <a:blip r:embed="rId3"/>
            <a:stretch/>
          </p:blipFill>
          <p:spPr>
            <a:xfrm>
              <a:off x="7980840" y="2158200"/>
              <a:ext cx="456120" cy="33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CustomShape 72"/>
            <p:cNvSpPr/>
            <p:nvPr/>
          </p:nvSpPr>
          <p:spPr>
            <a:xfrm>
              <a:off x="8174520" y="2292840"/>
              <a:ext cx="51480" cy="482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6" name="Line 73"/>
          <p:cNvSpPr/>
          <p:nvPr/>
        </p:nvSpPr>
        <p:spPr>
          <a:xfrm>
            <a:off x="8207640" y="2700000"/>
            <a:ext cx="227880" cy="17460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7" name="Group 74"/>
          <p:cNvGrpSpPr/>
          <p:nvPr/>
        </p:nvGrpSpPr>
        <p:grpSpPr>
          <a:xfrm>
            <a:off x="8050680" y="2308680"/>
            <a:ext cx="298440" cy="464040"/>
            <a:chOff x="8050680" y="2308680"/>
            <a:chExt cx="298440" cy="464040"/>
          </a:xfrm>
        </p:grpSpPr>
        <p:sp>
          <p:nvSpPr>
            <p:cNvPr id="298" name="Line 75"/>
            <p:cNvSpPr/>
            <p:nvPr/>
          </p:nvSpPr>
          <p:spPr>
            <a:xfrm flipH="1">
              <a:off x="8050680" y="2308680"/>
              <a:ext cx="149040" cy="4204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Line 76"/>
            <p:cNvSpPr/>
            <p:nvPr/>
          </p:nvSpPr>
          <p:spPr>
            <a:xfrm>
              <a:off x="8199720" y="2308680"/>
              <a:ext cx="149400" cy="418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Line 77"/>
            <p:cNvSpPr/>
            <p:nvPr/>
          </p:nvSpPr>
          <p:spPr>
            <a:xfrm>
              <a:off x="8050680" y="2727360"/>
              <a:ext cx="14904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Line 78"/>
            <p:cNvSpPr/>
            <p:nvPr/>
          </p:nvSpPr>
          <p:spPr>
            <a:xfrm flipH="1">
              <a:off x="8199720" y="2727360"/>
              <a:ext cx="14940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Line 79"/>
            <p:cNvSpPr/>
            <p:nvPr/>
          </p:nvSpPr>
          <p:spPr>
            <a:xfrm>
              <a:off x="8199720" y="2318040"/>
              <a:ext cx="360" cy="454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Line 80"/>
            <p:cNvSpPr/>
            <p:nvPr/>
          </p:nvSpPr>
          <p:spPr>
            <a:xfrm flipV="1">
              <a:off x="8050680" y="2684160"/>
              <a:ext cx="149040" cy="450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Line 81"/>
            <p:cNvSpPr/>
            <p:nvPr/>
          </p:nvSpPr>
          <p:spPr>
            <a:xfrm flipH="1" flipV="1">
              <a:off x="8199720" y="2684160"/>
              <a:ext cx="149400" cy="43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Line 82"/>
            <p:cNvSpPr/>
            <p:nvPr/>
          </p:nvSpPr>
          <p:spPr>
            <a:xfrm>
              <a:off x="8113680" y="2546640"/>
              <a:ext cx="8604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Line 83"/>
            <p:cNvSpPr/>
            <p:nvPr/>
          </p:nvSpPr>
          <p:spPr>
            <a:xfrm flipV="1">
              <a:off x="8199720" y="2546640"/>
              <a:ext cx="9036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Line 84"/>
            <p:cNvSpPr/>
            <p:nvPr/>
          </p:nvSpPr>
          <p:spPr>
            <a:xfrm>
              <a:off x="8085600" y="2607840"/>
              <a:ext cx="110520" cy="468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Line 85"/>
            <p:cNvSpPr/>
            <p:nvPr/>
          </p:nvSpPr>
          <p:spPr>
            <a:xfrm flipV="1">
              <a:off x="8199720" y="2617200"/>
              <a:ext cx="111240" cy="4104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Line 86"/>
            <p:cNvSpPr/>
            <p:nvPr/>
          </p:nvSpPr>
          <p:spPr>
            <a:xfrm flipV="1">
              <a:off x="8199720" y="2483280"/>
              <a:ext cx="56880" cy="169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Line 87"/>
            <p:cNvSpPr/>
            <p:nvPr/>
          </p:nvSpPr>
          <p:spPr>
            <a:xfrm flipV="1">
              <a:off x="8199720" y="2396520"/>
              <a:ext cx="35640" cy="129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Line 88"/>
            <p:cNvSpPr/>
            <p:nvPr/>
          </p:nvSpPr>
          <p:spPr>
            <a:xfrm>
              <a:off x="8135640" y="2477520"/>
              <a:ext cx="6912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Line 89"/>
            <p:cNvSpPr/>
            <p:nvPr/>
          </p:nvSpPr>
          <p:spPr>
            <a:xfrm>
              <a:off x="8166240" y="2392560"/>
              <a:ext cx="3996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13" name="Picture 777" descr="access_point_stylized_small"/>
          <p:cNvPicPr/>
          <p:nvPr/>
        </p:nvPicPr>
        <p:blipFill>
          <a:blip r:embed="rId4"/>
          <a:stretch/>
        </p:blipFill>
        <p:spPr>
          <a:xfrm>
            <a:off x="7614000" y="3861720"/>
            <a:ext cx="369000" cy="305640"/>
          </a:xfrm>
          <a:prstGeom prst="rect">
            <a:avLst/>
          </a:prstGeom>
          <a:ln w="0">
            <a:noFill/>
          </a:ln>
        </p:spPr>
      </p:pic>
      <p:pic>
        <p:nvPicPr>
          <p:cNvPr id="314" name="Picture 780" descr="access_point_stylized_small"/>
          <p:cNvPicPr/>
          <p:nvPr/>
        </p:nvPicPr>
        <p:blipFill>
          <a:blip r:embed="rId5"/>
          <a:stretch/>
        </p:blipFill>
        <p:spPr>
          <a:xfrm>
            <a:off x="9290520" y="5524200"/>
            <a:ext cx="379800" cy="316440"/>
          </a:xfrm>
          <a:prstGeom prst="rect">
            <a:avLst/>
          </a:prstGeom>
          <a:ln w="0">
            <a:noFill/>
          </a:ln>
        </p:spPr>
      </p:pic>
      <p:grpSp>
        <p:nvGrpSpPr>
          <p:cNvPr id="315" name="Group 90"/>
          <p:cNvGrpSpPr/>
          <p:nvPr/>
        </p:nvGrpSpPr>
        <p:grpSpPr>
          <a:xfrm>
            <a:off x="9783720" y="4989960"/>
            <a:ext cx="392760" cy="217440"/>
            <a:chOff x="9783720" y="4989960"/>
            <a:chExt cx="392760" cy="217440"/>
          </a:xfrm>
        </p:grpSpPr>
        <p:sp>
          <p:nvSpPr>
            <p:cNvPr id="316" name="CustomShape 91"/>
            <p:cNvSpPr/>
            <p:nvPr/>
          </p:nvSpPr>
          <p:spPr>
            <a:xfrm>
              <a:off x="9783720" y="50655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7" name="CustomShape 92"/>
            <p:cNvSpPr/>
            <p:nvPr/>
          </p:nvSpPr>
          <p:spPr>
            <a:xfrm>
              <a:off x="9783720" y="49899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18" name="Group 93"/>
            <p:cNvGrpSpPr/>
            <p:nvPr/>
          </p:nvGrpSpPr>
          <p:grpSpPr>
            <a:xfrm>
              <a:off x="9842040" y="5007960"/>
              <a:ext cx="275760" cy="102600"/>
              <a:chOff x="9842040" y="5007960"/>
              <a:chExt cx="275760" cy="102600"/>
            </a:xfrm>
          </p:grpSpPr>
          <p:sp>
            <p:nvSpPr>
              <p:cNvPr id="319" name="CustomShape 94"/>
              <p:cNvSpPr/>
              <p:nvPr/>
            </p:nvSpPr>
            <p:spPr>
              <a:xfrm>
                <a:off x="9849600" y="50079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" name="CustomShape 95"/>
              <p:cNvSpPr/>
              <p:nvPr/>
            </p:nvSpPr>
            <p:spPr>
              <a:xfrm>
                <a:off x="10020960" y="50576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" name="CustomShape 96"/>
              <p:cNvSpPr/>
              <p:nvPr/>
            </p:nvSpPr>
            <p:spPr>
              <a:xfrm>
                <a:off x="9842040" y="50576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2" name="CustomShape 97"/>
              <p:cNvSpPr/>
              <p:nvPr/>
            </p:nvSpPr>
            <p:spPr>
              <a:xfrm>
                <a:off x="9875160" y="50331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3" name="Group 98"/>
          <p:cNvGrpSpPr/>
          <p:nvPr/>
        </p:nvGrpSpPr>
        <p:grpSpPr>
          <a:xfrm>
            <a:off x="9849240" y="5339160"/>
            <a:ext cx="308880" cy="189720"/>
            <a:chOff x="9849240" y="5339160"/>
            <a:chExt cx="308880" cy="189720"/>
          </a:xfrm>
        </p:grpSpPr>
        <p:sp>
          <p:nvSpPr>
            <p:cNvPr id="324" name="CustomShape 99"/>
            <p:cNvSpPr/>
            <p:nvPr/>
          </p:nvSpPr>
          <p:spPr>
            <a:xfrm>
              <a:off x="9849240" y="545292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100"/>
            <p:cNvSpPr/>
            <p:nvPr/>
          </p:nvSpPr>
          <p:spPr>
            <a:xfrm>
              <a:off x="9850320" y="533916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26" name="Group 101"/>
            <p:cNvGrpSpPr/>
            <p:nvPr/>
          </p:nvGrpSpPr>
          <p:grpSpPr>
            <a:xfrm>
              <a:off x="9871560" y="5352480"/>
              <a:ext cx="260280" cy="92880"/>
              <a:chOff x="9871560" y="5352480"/>
              <a:chExt cx="260280" cy="92880"/>
            </a:xfrm>
          </p:grpSpPr>
          <p:sp>
            <p:nvSpPr>
              <p:cNvPr id="327" name="CustomShape 102"/>
              <p:cNvSpPr/>
              <p:nvPr/>
            </p:nvSpPr>
            <p:spPr>
              <a:xfrm>
                <a:off x="9878760" y="535248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8" name="CustomShape 103"/>
              <p:cNvSpPr/>
              <p:nvPr/>
            </p:nvSpPr>
            <p:spPr>
              <a:xfrm>
                <a:off x="10040760" y="539748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9" name="CustomShape 104"/>
              <p:cNvSpPr/>
              <p:nvPr/>
            </p:nvSpPr>
            <p:spPr>
              <a:xfrm>
                <a:off x="9871560" y="539748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" name="CustomShape 105"/>
              <p:cNvSpPr/>
              <p:nvPr/>
            </p:nvSpPr>
            <p:spPr>
              <a:xfrm>
                <a:off x="9903240" y="537552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1" name="Group 106"/>
          <p:cNvGrpSpPr/>
          <p:nvPr/>
        </p:nvGrpSpPr>
        <p:grpSpPr>
          <a:xfrm>
            <a:off x="8676720" y="4967280"/>
            <a:ext cx="392760" cy="217800"/>
            <a:chOff x="8676720" y="4967280"/>
            <a:chExt cx="392760" cy="217800"/>
          </a:xfrm>
        </p:grpSpPr>
        <p:sp>
          <p:nvSpPr>
            <p:cNvPr id="332" name="CustomShape 107"/>
            <p:cNvSpPr/>
            <p:nvPr/>
          </p:nvSpPr>
          <p:spPr>
            <a:xfrm>
              <a:off x="8676720" y="504324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3" name="CustomShape 108"/>
            <p:cNvSpPr/>
            <p:nvPr/>
          </p:nvSpPr>
          <p:spPr>
            <a:xfrm>
              <a:off x="8676720" y="496728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34" name="Group 109"/>
            <p:cNvGrpSpPr/>
            <p:nvPr/>
          </p:nvGrpSpPr>
          <p:grpSpPr>
            <a:xfrm>
              <a:off x="8735040" y="4985280"/>
              <a:ext cx="275760" cy="102960"/>
              <a:chOff x="8735040" y="4985280"/>
              <a:chExt cx="275760" cy="102960"/>
            </a:xfrm>
          </p:grpSpPr>
          <p:sp>
            <p:nvSpPr>
              <p:cNvPr id="335" name="CustomShape 110"/>
              <p:cNvSpPr/>
              <p:nvPr/>
            </p:nvSpPr>
            <p:spPr>
              <a:xfrm>
                <a:off x="8742600" y="498528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" name="CustomShape 111"/>
              <p:cNvSpPr/>
              <p:nvPr/>
            </p:nvSpPr>
            <p:spPr>
              <a:xfrm>
                <a:off x="8913960" y="503532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" name="CustomShape 112"/>
              <p:cNvSpPr/>
              <p:nvPr/>
            </p:nvSpPr>
            <p:spPr>
              <a:xfrm>
                <a:off x="8735040" y="503532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8" name="CustomShape 113"/>
              <p:cNvSpPr/>
              <p:nvPr/>
            </p:nvSpPr>
            <p:spPr>
              <a:xfrm>
                <a:off x="8768520" y="501084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9" name="Group 114"/>
          <p:cNvGrpSpPr/>
          <p:nvPr/>
        </p:nvGrpSpPr>
        <p:grpSpPr>
          <a:xfrm>
            <a:off x="8311680" y="5194440"/>
            <a:ext cx="308520" cy="189720"/>
            <a:chOff x="8311680" y="5194440"/>
            <a:chExt cx="308520" cy="189720"/>
          </a:xfrm>
        </p:grpSpPr>
        <p:sp>
          <p:nvSpPr>
            <p:cNvPr id="340" name="CustomShape 115"/>
            <p:cNvSpPr/>
            <p:nvPr/>
          </p:nvSpPr>
          <p:spPr>
            <a:xfrm>
              <a:off x="8311680" y="530820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" name="CustomShape 116"/>
            <p:cNvSpPr/>
            <p:nvPr/>
          </p:nvSpPr>
          <p:spPr>
            <a:xfrm>
              <a:off x="8312400" y="519444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42" name="Group 117"/>
            <p:cNvGrpSpPr/>
            <p:nvPr/>
          </p:nvGrpSpPr>
          <p:grpSpPr>
            <a:xfrm>
              <a:off x="8334000" y="5208120"/>
              <a:ext cx="259920" cy="92520"/>
              <a:chOff x="8334000" y="5208120"/>
              <a:chExt cx="259920" cy="92520"/>
            </a:xfrm>
          </p:grpSpPr>
          <p:sp>
            <p:nvSpPr>
              <p:cNvPr id="343" name="CustomShape 118"/>
              <p:cNvSpPr/>
              <p:nvPr/>
            </p:nvSpPr>
            <p:spPr>
              <a:xfrm>
                <a:off x="8341200" y="520812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4" name="CustomShape 119"/>
              <p:cNvSpPr/>
              <p:nvPr/>
            </p:nvSpPr>
            <p:spPr>
              <a:xfrm>
                <a:off x="8502840" y="525312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5" name="CustomShape 120"/>
              <p:cNvSpPr/>
              <p:nvPr/>
            </p:nvSpPr>
            <p:spPr>
              <a:xfrm>
                <a:off x="8334000" y="525312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6" name="CustomShape 121"/>
              <p:cNvSpPr/>
              <p:nvPr/>
            </p:nvSpPr>
            <p:spPr>
              <a:xfrm>
                <a:off x="8365320" y="523080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47" name="Group 122"/>
          <p:cNvGrpSpPr/>
          <p:nvPr/>
        </p:nvGrpSpPr>
        <p:grpSpPr>
          <a:xfrm>
            <a:off x="8439840" y="2812320"/>
            <a:ext cx="352440" cy="167400"/>
            <a:chOff x="8439840" y="2812320"/>
            <a:chExt cx="352440" cy="167400"/>
          </a:xfrm>
        </p:grpSpPr>
        <p:sp>
          <p:nvSpPr>
            <p:cNvPr id="348" name="CustomShape 123"/>
            <p:cNvSpPr/>
            <p:nvPr/>
          </p:nvSpPr>
          <p:spPr>
            <a:xfrm>
              <a:off x="8439840" y="2870640"/>
              <a:ext cx="352440" cy="109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49" name="CustomShape 124"/>
            <p:cNvSpPr/>
            <p:nvPr/>
          </p:nvSpPr>
          <p:spPr>
            <a:xfrm>
              <a:off x="8440200" y="2812320"/>
              <a:ext cx="352080" cy="108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50" name="Group 125"/>
            <p:cNvGrpSpPr/>
            <p:nvPr/>
          </p:nvGrpSpPr>
          <p:grpSpPr>
            <a:xfrm>
              <a:off x="8492400" y="2826000"/>
              <a:ext cx="247680" cy="79200"/>
              <a:chOff x="8492400" y="2826000"/>
              <a:chExt cx="247680" cy="79200"/>
            </a:xfrm>
          </p:grpSpPr>
          <p:sp>
            <p:nvSpPr>
              <p:cNvPr id="351" name="CustomShape 126"/>
              <p:cNvSpPr/>
              <p:nvPr/>
            </p:nvSpPr>
            <p:spPr>
              <a:xfrm>
                <a:off x="8499240" y="2826000"/>
                <a:ext cx="234360" cy="435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2" name="CustomShape 127"/>
              <p:cNvSpPr/>
              <p:nvPr/>
            </p:nvSpPr>
            <p:spPr>
              <a:xfrm>
                <a:off x="8653320" y="2864520"/>
                <a:ext cx="86760" cy="374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3" name="CustomShape 128"/>
              <p:cNvSpPr/>
              <p:nvPr/>
            </p:nvSpPr>
            <p:spPr>
              <a:xfrm>
                <a:off x="8492400" y="2864520"/>
                <a:ext cx="85320" cy="370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4" name="CustomShape 129"/>
              <p:cNvSpPr/>
              <p:nvPr/>
            </p:nvSpPr>
            <p:spPr>
              <a:xfrm>
                <a:off x="8522280" y="2845800"/>
                <a:ext cx="186480" cy="59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55" name="Group 130"/>
          <p:cNvGrpSpPr/>
          <p:nvPr/>
        </p:nvGrpSpPr>
        <p:grpSpPr>
          <a:xfrm>
            <a:off x="8049960" y="3966120"/>
            <a:ext cx="353880" cy="174600"/>
            <a:chOff x="8049960" y="3966120"/>
            <a:chExt cx="353880" cy="174600"/>
          </a:xfrm>
        </p:grpSpPr>
        <p:sp>
          <p:nvSpPr>
            <p:cNvPr id="356" name="CustomShape 131"/>
            <p:cNvSpPr/>
            <p:nvPr/>
          </p:nvSpPr>
          <p:spPr>
            <a:xfrm>
              <a:off x="8049960" y="4026960"/>
              <a:ext cx="353880" cy="113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7" name="CustomShape 132"/>
            <p:cNvSpPr/>
            <p:nvPr/>
          </p:nvSpPr>
          <p:spPr>
            <a:xfrm>
              <a:off x="8050320" y="3966120"/>
              <a:ext cx="353520" cy="112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58" name="Group 133"/>
            <p:cNvGrpSpPr/>
            <p:nvPr/>
          </p:nvGrpSpPr>
          <p:grpSpPr>
            <a:xfrm>
              <a:off x="8102880" y="3980520"/>
              <a:ext cx="248400" cy="82440"/>
              <a:chOff x="8102880" y="3980520"/>
              <a:chExt cx="248400" cy="82440"/>
            </a:xfrm>
          </p:grpSpPr>
          <p:sp>
            <p:nvSpPr>
              <p:cNvPr id="359" name="CustomShape 134"/>
              <p:cNvSpPr/>
              <p:nvPr/>
            </p:nvSpPr>
            <p:spPr>
              <a:xfrm>
                <a:off x="8109720" y="3980520"/>
                <a:ext cx="235080" cy="457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0" name="CustomShape 135"/>
              <p:cNvSpPr/>
              <p:nvPr/>
            </p:nvSpPr>
            <p:spPr>
              <a:xfrm>
                <a:off x="8264160" y="4020480"/>
                <a:ext cx="87120" cy="39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1" name="CustomShape 136"/>
              <p:cNvSpPr/>
              <p:nvPr/>
            </p:nvSpPr>
            <p:spPr>
              <a:xfrm>
                <a:off x="8102880" y="4020480"/>
                <a:ext cx="85320" cy="38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2" name="CustomShape 137"/>
              <p:cNvSpPr/>
              <p:nvPr/>
            </p:nvSpPr>
            <p:spPr>
              <a:xfrm>
                <a:off x="8132760" y="4000680"/>
                <a:ext cx="187200" cy="622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63" name="Group 138"/>
          <p:cNvGrpSpPr/>
          <p:nvPr/>
        </p:nvGrpSpPr>
        <p:grpSpPr>
          <a:xfrm>
            <a:off x="10884240" y="3601440"/>
            <a:ext cx="169920" cy="95760"/>
            <a:chOff x="10884240" y="3601440"/>
            <a:chExt cx="169920" cy="95760"/>
          </a:xfrm>
        </p:grpSpPr>
        <p:sp>
          <p:nvSpPr>
            <p:cNvPr id="364" name="CustomShape 139"/>
            <p:cNvSpPr/>
            <p:nvPr/>
          </p:nvSpPr>
          <p:spPr>
            <a:xfrm>
              <a:off x="10884240" y="3634920"/>
              <a:ext cx="169920" cy="622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65" name="CustomShape 140"/>
            <p:cNvSpPr/>
            <p:nvPr/>
          </p:nvSpPr>
          <p:spPr>
            <a:xfrm>
              <a:off x="10884240" y="3601440"/>
              <a:ext cx="169560" cy="6192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66" name="Group 141"/>
            <p:cNvGrpSpPr/>
            <p:nvPr/>
          </p:nvGrpSpPr>
          <p:grpSpPr>
            <a:xfrm>
              <a:off x="10909440" y="3609360"/>
              <a:ext cx="119160" cy="45000"/>
              <a:chOff x="10909440" y="3609360"/>
              <a:chExt cx="119160" cy="45000"/>
            </a:xfrm>
          </p:grpSpPr>
          <p:sp>
            <p:nvSpPr>
              <p:cNvPr id="367" name="CustomShape 142"/>
              <p:cNvSpPr/>
              <p:nvPr/>
            </p:nvSpPr>
            <p:spPr>
              <a:xfrm>
                <a:off x="10912680" y="3609360"/>
                <a:ext cx="112680" cy="24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8" name="CustomShape 143"/>
              <p:cNvSpPr/>
              <p:nvPr/>
            </p:nvSpPr>
            <p:spPr>
              <a:xfrm>
                <a:off x="10987200" y="3631320"/>
                <a:ext cx="41400" cy="21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9" name="CustomShape 144"/>
              <p:cNvSpPr/>
              <p:nvPr/>
            </p:nvSpPr>
            <p:spPr>
              <a:xfrm>
                <a:off x="10909440" y="3631320"/>
                <a:ext cx="40680" cy="20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0" name="CustomShape 145"/>
              <p:cNvSpPr/>
              <p:nvPr/>
            </p:nvSpPr>
            <p:spPr>
              <a:xfrm>
                <a:off x="10923840" y="3620520"/>
                <a:ext cx="89640" cy="33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71" name="Group 146"/>
          <p:cNvGrpSpPr/>
          <p:nvPr/>
        </p:nvGrpSpPr>
        <p:grpSpPr>
          <a:xfrm>
            <a:off x="10410480" y="3495960"/>
            <a:ext cx="352440" cy="197280"/>
            <a:chOff x="10410480" y="3495960"/>
            <a:chExt cx="352440" cy="197280"/>
          </a:xfrm>
        </p:grpSpPr>
        <p:sp>
          <p:nvSpPr>
            <p:cNvPr id="372" name="CustomShape 147"/>
            <p:cNvSpPr/>
            <p:nvPr/>
          </p:nvSpPr>
          <p:spPr>
            <a:xfrm>
              <a:off x="10410480" y="356472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73" name="CustomShape 148"/>
            <p:cNvSpPr/>
            <p:nvPr/>
          </p:nvSpPr>
          <p:spPr>
            <a:xfrm>
              <a:off x="10410840" y="349596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74" name="Group 149"/>
            <p:cNvGrpSpPr/>
            <p:nvPr/>
          </p:nvGrpSpPr>
          <p:grpSpPr>
            <a:xfrm>
              <a:off x="10463040" y="3512520"/>
              <a:ext cx="247680" cy="93240"/>
              <a:chOff x="10463040" y="3512520"/>
              <a:chExt cx="247680" cy="93240"/>
            </a:xfrm>
          </p:grpSpPr>
          <p:sp>
            <p:nvSpPr>
              <p:cNvPr id="375" name="CustomShape 150"/>
              <p:cNvSpPr/>
              <p:nvPr/>
            </p:nvSpPr>
            <p:spPr>
              <a:xfrm>
                <a:off x="10469880" y="351252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6" name="CustomShape 151"/>
              <p:cNvSpPr/>
              <p:nvPr/>
            </p:nvSpPr>
            <p:spPr>
              <a:xfrm>
                <a:off x="10623960" y="355752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7" name="CustomShape 152"/>
              <p:cNvSpPr/>
              <p:nvPr/>
            </p:nvSpPr>
            <p:spPr>
              <a:xfrm>
                <a:off x="10463040" y="355752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8" name="CustomShape 153"/>
              <p:cNvSpPr/>
              <p:nvPr/>
            </p:nvSpPr>
            <p:spPr>
              <a:xfrm>
                <a:off x="10492920" y="353556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79" name="Group 154"/>
          <p:cNvGrpSpPr/>
          <p:nvPr/>
        </p:nvGrpSpPr>
        <p:grpSpPr>
          <a:xfrm>
            <a:off x="9948600" y="2202120"/>
            <a:ext cx="352440" cy="197280"/>
            <a:chOff x="9948600" y="2202120"/>
            <a:chExt cx="352440" cy="197280"/>
          </a:xfrm>
        </p:grpSpPr>
        <p:sp>
          <p:nvSpPr>
            <p:cNvPr id="380" name="CustomShape 155"/>
            <p:cNvSpPr/>
            <p:nvPr/>
          </p:nvSpPr>
          <p:spPr>
            <a:xfrm>
              <a:off x="9948600" y="227088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1" name="CustomShape 156"/>
            <p:cNvSpPr/>
            <p:nvPr/>
          </p:nvSpPr>
          <p:spPr>
            <a:xfrm>
              <a:off x="9948960" y="220212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82" name="Group 157"/>
            <p:cNvGrpSpPr/>
            <p:nvPr/>
          </p:nvGrpSpPr>
          <p:grpSpPr>
            <a:xfrm>
              <a:off x="10001160" y="2218680"/>
              <a:ext cx="247680" cy="93240"/>
              <a:chOff x="10001160" y="2218680"/>
              <a:chExt cx="247680" cy="93240"/>
            </a:xfrm>
          </p:grpSpPr>
          <p:sp>
            <p:nvSpPr>
              <p:cNvPr id="383" name="CustomShape 158"/>
              <p:cNvSpPr/>
              <p:nvPr/>
            </p:nvSpPr>
            <p:spPr>
              <a:xfrm>
                <a:off x="10008000" y="221868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4" name="CustomShape 159"/>
              <p:cNvSpPr/>
              <p:nvPr/>
            </p:nvSpPr>
            <p:spPr>
              <a:xfrm>
                <a:off x="10162080" y="226368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5" name="CustomShape 160"/>
              <p:cNvSpPr/>
              <p:nvPr/>
            </p:nvSpPr>
            <p:spPr>
              <a:xfrm>
                <a:off x="10001160" y="226368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6" name="CustomShape 161"/>
              <p:cNvSpPr/>
              <p:nvPr/>
            </p:nvSpPr>
            <p:spPr>
              <a:xfrm>
                <a:off x="10031040" y="2241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87" name="Group 162"/>
          <p:cNvGrpSpPr/>
          <p:nvPr/>
        </p:nvGrpSpPr>
        <p:grpSpPr>
          <a:xfrm>
            <a:off x="10527120" y="2613240"/>
            <a:ext cx="352440" cy="197280"/>
            <a:chOff x="10527120" y="2613240"/>
            <a:chExt cx="352440" cy="197280"/>
          </a:xfrm>
        </p:grpSpPr>
        <p:sp>
          <p:nvSpPr>
            <p:cNvPr id="388" name="CustomShape 163"/>
            <p:cNvSpPr/>
            <p:nvPr/>
          </p:nvSpPr>
          <p:spPr>
            <a:xfrm>
              <a:off x="10527120" y="268200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9" name="CustomShape 164"/>
            <p:cNvSpPr/>
            <p:nvPr/>
          </p:nvSpPr>
          <p:spPr>
            <a:xfrm>
              <a:off x="10527480" y="261324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90" name="Group 165"/>
            <p:cNvGrpSpPr/>
            <p:nvPr/>
          </p:nvGrpSpPr>
          <p:grpSpPr>
            <a:xfrm>
              <a:off x="10579680" y="2629800"/>
              <a:ext cx="247680" cy="92880"/>
              <a:chOff x="10579680" y="2629800"/>
              <a:chExt cx="247680" cy="92880"/>
            </a:xfrm>
          </p:grpSpPr>
          <p:sp>
            <p:nvSpPr>
              <p:cNvPr id="391" name="CustomShape 166"/>
              <p:cNvSpPr/>
              <p:nvPr/>
            </p:nvSpPr>
            <p:spPr>
              <a:xfrm>
                <a:off x="10586520" y="26298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2" name="CustomShape 167"/>
              <p:cNvSpPr/>
              <p:nvPr/>
            </p:nvSpPr>
            <p:spPr>
              <a:xfrm>
                <a:off x="10740600" y="267480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3" name="CustomShape 168"/>
              <p:cNvSpPr/>
              <p:nvPr/>
            </p:nvSpPr>
            <p:spPr>
              <a:xfrm>
                <a:off x="10579680" y="267480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4" name="CustomShape 169"/>
              <p:cNvSpPr/>
              <p:nvPr/>
            </p:nvSpPr>
            <p:spPr>
              <a:xfrm>
                <a:off x="10609560" y="265248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95" name="Group 170"/>
          <p:cNvGrpSpPr/>
          <p:nvPr/>
        </p:nvGrpSpPr>
        <p:grpSpPr>
          <a:xfrm>
            <a:off x="10643760" y="2107800"/>
            <a:ext cx="352440" cy="197280"/>
            <a:chOff x="10643760" y="2107800"/>
            <a:chExt cx="352440" cy="197280"/>
          </a:xfrm>
        </p:grpSpPr>
        <p:sp>
          <p:nvSpPr>
            <p:cNvPr id="396" name="CustomShape 171"/>
            <p:cNvSpPr/>
            <p:nvPr/>
          </p:nvSpPr>
          <p:spPr>
            <a:xfrm>
              <a:off x="10643760" y="21765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7" name="CustomShape 172"/>
            <p:cNvSpPr/>
            <p:nvPr/>
          </p:nvSpPr>
          <p:spPr>
            <a:xfrm>
              <a:off x="10644120" y="21078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98" name="Group 173"/>
            <p:cNvGrpSpPr/>
            <p:nvPr/>
          </p:nvGrpSpPr>
          <p:grpSpPr>
            <a:xfrm>
              <a:off x="10696320" y="2124360"/>
              <a:ext cx="247680" cy="93240"/>
              <a:chOff x="10696320" y="2124360"/>
              <a:chExt cx="247680" cy="93240"/>
            </a:xfrm>
          </p:grpSpPr>
          <p:sp>
            <p:nvSpPr>
              <p:cNvPr id="399" name="CustomShape 174"/>
              <p:cNvSpPr/>
              <p:nvPr/>
            </p:nvSpPr>
            <p:spPr>
              <a:xfrm>
                <a:off x="10703160" y="212436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0" name="CustomShape 175"/>
              <p:cNvSpPr/>
              <p:nvPr/>
            </p:nvSpPr>
            <p:spPr>
              <a:xfrm>
                <a:off x="10857240" y="21693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1" name="CustomShape 176"/>
              <p:cNvSpPr/>
              <p:nvPr/>
            </p:nvSpPr>
            <p:spPr>
              <a:xfrm>
                <a:off x="10696320" y="21693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2" name="CustomShape 177"/>
              <p:cNvSpPr/>
              <p:nvPr/>
            </p:nvSpPr>
            <p:spPr>
              <a:xfrm>
                <a:off x="10726200" y="214740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03" name="Group 178"/>
          <p:cNvGrpSpPr/>
          <p:nvPr/>
        </p:nvGrpSpPr>
        <p:grpSpPr>
          <a:xfrm>
            <a:off x="9098640" y="3956760"/>
            <a:ext cx="366120" cy="239040"/>
            <a:chOff x="9098640" y="3956760"/>
            <a:chExt cx="366120" cy="239040"/>
          </a:xfrm>
        </p:grpSpPr>
        <p:sp>
          <p:nvSpPr>
            <p:cNvPr id="404" name="CustomShape 179"/>
            <p:cNvSpPr/>
            <p:nvPr/>
          </p:nvSpPr>
          <p:spPr>
            <a:xfrm>
              <a:off x="9098640" y="40399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05" name="CustomShape 180"/>
            <p:cNvSpPr/>
            <p:nvPr/>
          </p:nvSpPr>
          <p:spPr>
            <a:xfrm>
              <a:off x="9099000" y="395676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06" name="Group 181"/>
            <p:cNvGrpSpPr/>
            <p:nvPr/>
          </p:nvGrpSpPr>
          <p:grpSpPr>
            <a:xfrm>
              <a:off x="9153360" y="3976560"/>
              <a:ext cx="257040" cy="113040"/>
              <a:chOff x="9153360" y="3976560"/>
              <a:chExt cx="257040" cy="113040"/>
            </a:xfrm>
          </p:grpSpPr>
          <p:sp>
            <p:nvSpPr>
              <p:cNvPr id="407" name="CustomShape 182"/>
              <p:cNvSpPr/>
              <p:nvPr/>
            </p:nvSpPr>
            <p:spPr>
              <a:xfrm>
                <a:off x="9160560" y="397656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8" name="CustomShape 183"/>
              <p:cNvSpPr/>
              <p:nvPr/>
            </p:nvSpPr>
            <p:spPr>
              <a:xfrm>
                <a:off x="9320400" y="403128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9" name="CustomShape 184"/>
              <p:cNvSpPr/>
              <p:nvPr/>
            </p:nvSpPr>
            <p:spPr>
              <a:xfrm>
                <a:off x="9153360" y="403128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0" name="CustomShape 185"/>
              <p:cNvSpPr/>
              <p:nvPr/>
            </p:nvSpPr>
            <p:spPr>
              <a:xfrm>
                <a:off x="9184320" y="40042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11" name="Group 186"/>
          <p:cNvGrpSpPr/>
          <p:nvPr/>
        </p:nvGrpSpPr>
        <p:grpSpPr>
          <a:xfrm>
            <a:off x="9980280" y="2661480"/>
            <a:ext cx="352440" cy="197280"/>
            <a:chOff x="9980280" y="2661480"/>
            <a:chExt cx="352440" cy="197280"/>
          </a:xfrm>
        </p:grpSpPr>
        <p:sp>
          <p:nvSpPr>
            <p:cNvPr id="412" name="CustomShape 187"/>
            <p:cNvSpPr/>
            <p:nvPr/>
          </p:nvSpPr>
          <p:spPr>
            <a:xfrm>
              <a:off x="9980280" y="273024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13" name="CustomShape 188"/>
            <p:cNvSpPr/>
            <p:nvPr/>
          </p:nvSpPr>
          <p:spPr>
            <a:xfrm>
              <a:off x="9980280" y="266148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14" name="Group 189"/>
            <p:cNvGrpSpPr/>
            <p:nvPr/>
          </p:nvGrpSpPr>
          <p:grpSpPr>
            <a:xfrm>
              <a:off x="10032480" y="2678040"/>
              <a:ext cx="247680" cy="92880"/>
              <a:chOff x="10032480" y="2678040"/>
              <a:chExt cx="247680" cy="92880"/>
            </a:xfrm>
          </p:grpSpPr>
          <p:sp>
            <p:nvSpPr>
              <p:cNvPr id="415" name="CustomShape 190"/>
              <p:cNvSpPr/>
              <p:nvPr/>
            </p:nvSpPr>
            <p:spPr>
              <a:xfrm>
                <a:off x="10039320" y="267804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6" name="CustomShape 191"/>
              <p:cNvSpPr/>
              <p:nvPr/>
            </p:nvSpPr>
            <p:spPr>
              <a:xfrm>
                <a:off x="10193400" y="272304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7" name="CustomShape 192"/>
              <p:cNvSpPr/>
              <p:nvPr/>
            </p:nvSpPr>
            <p:spPr>
              <a:xfrm>
                <a:off x="10032480" y="272304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8" name="CustomShape 193"/>
              <p:cNvSpPr/>
              <p:nvPr/>
            </p:nvSpPr>
            <p:spPr>
              <a:xfrm>
                <a:off x="10062360" y="2700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19" name="Group 194"/>
          <p:cNvGrpSpPr/>
          <p:nvPr/>
        </p:nvGrpSpPr>
        <p:grpSpPr>
          <a:xfrm>
            <a:off x="9497160" y="3394080"/>
            <a:ext cx="366120" cy="239040"/>
            <a:chOff x="9497160" y="3394080"/>
            <a:chExt cx="366120" cy="239040"/>
          </a:xfrm>
        </p:grpSpPr>
        <p:sp>
          <p:nvSpPr>
            <p:cNvPr id="420" name="CustomShape 195"/>
            <p:cNvSpPr/>
            <p:nvPr/>
          </p:nvSpPr>
          <p:spPr>
            <a:xfrm>
              <a:off x="9497160" y="347724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1" name="CustomShape 196"/>
            <p:cNvSpPr/>
            <p:nvPr/>
          </p:nvSpPr>
          <p:spPr>
            <a:xfrm>
              <a:off x="9497520" y="339408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22" name="Group 197"/>
            <p:cNvGrpSpPr/>
            <p:nvPr/>
          </p:nvGrpSpPr>
          <p:grpSpPr>
            <a:xfrm>
              <a:off x="9551520" y="3413880"/>
              <a:ext cx="257040" cy="113040"/>
              <a:chOff x="9551520" y="3413880"/>
              <a:chExt cx="257040" cy="113040"/>
            </a:xfrm>
          </p:grpSpPr>
          <p:sp>
            <p:nvSpPr>
              <p:cNvPr id="423" name="CustomShape 198"/>
              <p:cNvSpPr/>
              <p:nvPr/>
            </p:nvSpPr>
            <p:spPr>
              <a:xfrm>
                <a:off x="9558720" y="341388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4" name="CustomShape 199"/>
              <p:cNvSpPr/>
              <p:nvPr/>
            </p:nvSpPr>
            <p:spPr>
              <a:xfrm>
                <a:off x="9718560" y="346860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5" name="CustomShape 200"/>
              <p:cNvSpPr/>
              <p:nvPr/>
            </p:nvSpPr>
            <p:spPr>
              <a:xfrm>
                <a:off x="9551520" y="346860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6" name="CustomShape 201"/>
              <p:cNvSpPr/>
              <p:nvPr/>
            </p:nvSpPr>
            <p:spPr>
              <a:xfrm>
                <a:off x="9582840" y="344160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27" name="Group 202"/>
          <p:cNvGrpSpPr/>
          <p:nvPr/>
        </p:nvGrpSpPr>
        <p:grpSpPr>
          <a:xfrm>
            <a:off x="9601560" y="3999600"/>
            <a:ext cx="366120" cy="239400"/>
            <a:chOff x="9601560" y="3999600"/>
            <a:chExt cx="366120" cy="239400"/>
          </a:xfrm>
        </p:grpSpPr>
        <p:sp>
          <p:nvSpPr>
            <p:cNvPr id="428" name="CustomShape 203"/>
            <p:cNvSpPr/>
            <p:nvPr/>
          </p:nvSpPr>
          <p:spPr>
            <a:xfrm>
              <a:off x="9601560" y="40831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9" name="CustomShape 204"/>
            <p:cNvSpPr/>
            <p:nvPr/>
          </p:nvSpPr>
          <p:spPr>
            <a:xfrm>
              <a:off x="9601920" y="399960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30" name="Group 205"/>
            <p:cNvGrpSpPr/>
            <p:nvPr/>
          </p:nvGrpSpPr>
          <p:grpSpPr>
            <a:xfrm>
              <a:off x="9655920" y="4019400"/>
              <a:ext cx="257040" cy="113400"/>
              <a:chOff x="9655920" y="4019400"/>
              <a:chExt cx="257040" cy="113400"/>
            </a:xfrm>
          </p:grpSpPr>
          <p:sp>
            <p:nvSpPr>
              <p:cNvPr id="431" name="CustomShape 206"/>
              <p:cNvSpPr/>
              <p:nvPr/>
            </p:nvSpPr>
            <p:spPr>
              <a:xfrm>
                <a:off x="9663120" y="401940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2" name="CustomShape 207"/>
              <p:cNvSpPr/>
              <p:nvPr/>
            </p:nvSpPr>
            <p:spPr>
              <a:xfrm>
                <a:off x="9822960" y="407412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3" name="CustomShape 208"/>
              <p:cNvSpPr/>
              <p:nvPr/>
            </p:nvSpPr>
            <p:spPr>
              <a:xfrm>
                <a:off x="9655920" y="407412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4" name="CustomShape 209"/>
              <p:cNvSpPr/>
              <p:nvPr/>
            </p:nvSpPr>
            <p:spPr>
              <a:xfrm>
                <a:off x="9687240" y="40474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35" name="Group 210"/>
          <p:cNvGrpSpPr/>
          <p:nvPr/>
        </p:nvGrpSpPr>
        <p:grpSpPr>
          <a:xfrm>
            <a:off x="10375200" y="3992400"/>
            <a:ext cx="352440" cy="197280"/>
            <a:chOff x="10375200" y="3992400"/>
            <a:chExt cx="352440" cy="197280"/>
          </a:xfrm>
        </p:grpSpPr>
        <p:sp>
          <p:nvSpPr>
            <p:cNvPr id="436" name="CustomShape 211"/>
            <p:cNvSpPr/>
            <p:nvPr/>
          </p:nvSpPr>
          <p:spPr>
            <a:xfrm>
              <a:off x="10375200" y="40611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7" name="CustomShape 212"/>
            <p:cNvSpPr/>
            <p:nvPr/>
          </p:nvSpPr>
          <p:spPr>
            <a:xfrm>
              <a:off x="10375560" y="39924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38" name="Group 213"/>
            <p:cNvGrpSpPr/>
            <p:nvPr/>
          </p:nvGrpSpPr>
          <p:grpSpPr>
            <a:xfrm>
              <a:off x="10427760" y="4008600"/>
              <a:ext cx="247680" cy="93240"/>
              <a:chOff x="10427760" y="4008600"/>
              <a:chExt cx="247680" cy="93240"/>
            </a:xfrm>
          </p:grpSpPr>
          <p:sp>
            <p:nvSpPr>
              <p:cNvPr id="439" name="CustomShape 214"/>
              <p:cNvSpPr/>
              <p:nvPr/>
            </p:nvSpPr>
            <p:spPr>
              <a:xfrm>
                <a:off x="10434600" y="40086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0" name="CustomShape 215"/>
              <p:cNvSpPr/>
              <p:nvPr/>
            </p:nvSpPr>
            <p:spPr>
              <a:xfrm>
                <a:off x="10588680" y="40539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1" name="CustomShape 216"/>
              <p:cNvSpPr/>
              <p:nvPr/>
            </p:nvSpPr>
            <p:spPr>
              <a:xfrm>
                <a:off x="10427760" y="40539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2" name="CustomShape 217"/>
              <p:cNvSpPr/>
              <p:nvPr/>
            </p:nvSpPr>
            <p:spPr>
              <a:xfrm>
                <a:off x="10457640" y="403164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43" name="Group 218"/>
          <p:cNvGrpSpPr/>
          <p:nvPr/>
        </p:nvGrpSpPr>
        <p:grpSpPr>
          <a:xfrm>
            <a:off x="9248040" y="4775760"/>
            <a:ext cx="392760" cy="217440"/>
            <a:chOff x="9248040" y="4775760"/>
            <a:chExt cx="392760" cy="217440"/>
          </a:xfrm>
        </p:grpSpPr>
        <p:sp>
          <p:nvSpPr>
            <p:cNvPr id="444" name="CustomShape 219"/>
            <p:cNvSpPr/>
            <p:nvPr/>
          </p:nvSpPr>
          <p:spPr>
            <a:xfrm>
              <a:off x="9248040" y="48513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5" name="CustomShape 220"/>
            <p:cNvSpPr/>
            <p:nvPr/>
          </p:nvSpPr>
          <p:spPr>
            <a:xfrm>
              <a:off x="9248040" y="47757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46" name="Group 221"/>
            <p:cNvGrpSpPr/>
            <p:nvPr/>
          </p:nvGrpSpPr>
          <p:grpSpPr>
            <a:xfrm>
              <a:off x="9306360" y="4793760"/>
              <a:ext cx="275760" cy="102600"/>
              <a:chOff x="9306360" y="4793760"/>
              <a:chExt cx="275760" cy="102600"/>
            </a:xfrm>
          </p:grpSpPr>
          <p:sp>
            <p:nvSpPr>
              <p:cNvPr id="447" name="CustomShape 222"/>
              <p:cNvSpPr/>
              <p:nvPr/>
            </p:nvSpPr>
            <p:spPr>
              <a:xfrm>
                <a:off x="9313920" y="47937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8" name="CustomShape 223"/>
              <p:cNvSpPr/>
              <p:nvPr/>
            </p:nvSpPr>
            <p:spPr>
              <a:xfrm>
                <a:off x="9485280" y="48434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9" name="CustomShape 224"/>
              <p:cNvSpPr/>
              <p:nvPr/>
            </p:nvSpPr>
            <p:spPr>
              <a:xfrm>
                <a:off x="9306360" y="48434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0" name="CustomShape 225"/>
              <p:cNvSpPr/>
              <p:nvPr/>
            </p:nvSpPr>
            <p:spPr>
              <a:xfrm>
                <a:off x="9339480" y="48189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51" name="Group 226"/>
          <p:cNvGrpSpPr/>
          <p:nvPr/>
        </p:nvGrpSpPr>
        <p:grpSpPr>
          <a:xfrm>
            <a:off x="10926000" y="4368960"/>
            <a:ext cx="227160" cy="119520"/>
            <a:chOff x="10926000" y="4368960"/>
            <a:chExt cx="227160" cy="119520"/>
          </a:xfrm>
        </p:grpSpPr>
        <p:sp>
          <p:nvSpPr>
            <p:cNvPr id="452" name="CustomShape 227"/>
            <p:cNvSpPr/>
            <p:nvPr/>
          </p:nvSpPr>
          <p:spPr>
            <a:xfrm>
              <a:off x="10926000" y="4410720"/>
              <a:ext cx="227160" cy="77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3" name="CustomShape 228"/>
            <p:cNvSpPr/>
            <p:nvPr/>
          </p:nvSpPr>
          <p:spPr>
            <a:xfrm>
              <a:off x="10926000" y="4368960"/>
              <a:ext cx="226800" cy="770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454" name="Group 229"/>
            <p:cNvGrpSpPr/>
            <p:nvPr/>
          </p:nvGrpSpPr>
          <p:grpSpPr>
            <a:xfrm>
              <a:off x="10959840" y="4379040"/>
              <a:ext cx="159480" cy="56160"/>
              <a:chOff x="10959840" y="4379040"/>
              <a:chExt cx="159480" cy="56160"/>
            </a:xfrm>
          </p:grpSpPr>
          <p:sp>
            <p:nvSpPr>
              <p:cNvPr id="455" name="CustomShape 230"/>
              <p:cNvSpPr/>
              <p:nvPr/>
            </p:nvSpPr>
            <p:spPr>
              <a:xfrm>
                <a:off x="10964160" y="4379040"/>
                <a:ext cx="150840" cy="309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6" name="CustomShape 231"/>
              <p:cNvSpPr/>
              <p:nvPr/>
            </p:nvSpPr>
            <p:spPr>
              <a:xfrm>
                <a:off x="11063520" y="4406400"/>
                <a:ext cx="55800" cy="26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7" name="CustomShape 232"/>
              <p:cNvSpPr/>
              <p:nvPr/>
            </p:nvSpPr>
            <p:spPr>
              <a:xfrm>
                <a:off x="10959840" y="4406400"/>
                <a:ext cx="54720" cy="26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8" name="CustomShape 233"/>
              <p:cNvSpPr/>
              <p:nvPr/>
            </p:nvSpPr>
            <p:spPr>
              <a:xfrm>
                <a:off x="10979280" y="4393080"/>
                <a:ext cx="119880" cy="421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59" name="Group 234"/>
          <p:cNvGrpSpPr/>
          <p:nvPr/>
        </p:nvGrpSpPr>
        <p:grpSpPr>
          <a:xfrm>
            <a:off x="7439040" y="2356560"/>
            <a:ext cx="533880" cy="413280"/>
            <a:chOff x="7439040" y="2356560"/>
            <a:chExt cx="533880" cy="413280"/>
          </a:xfrm>
        </p:grpSpPr>
        <p:pic>
          <p:nvPicPr>
            <p:cNvPr id="460" name="Picture 1017" descr="antenna_stylized"/>
            <p:cNvPicPr/>
            <p:nvPr/>
          </p:nvPicPr>
          <p:blipFill>
            <a:blip r:embed="rId6"/>
            <a:stretch/>
          </p:blipFill>
          <p:spPr>
            <a:xfrm>
              <a:off x="7439040" y="2356560"/>
              <a:ext cx="529560" cy="222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1" name="Picture 1018" descr="laptop_keyboard"/>
            <p:cNvPicPr/>
            <p:nvPr/>
          </p:nvPicPr>
          <p:blipFill>
            <a:blip r:embed="rId7"/>
            <a:stretch/>
          </p:blipFill>
          <p:spPr>
            <a:xfrm flipH="1" rot="109200">
              <a:off x="7465680" y="2604600"/>
              <a:ext cx="436320" cy="15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2" name="CustomShape 235"/>
            <p:cNvSpPr/>
            <p:nvPr/>
          </p:nvSpPr>
          <p:spPr>
            <a:xfrm>
              <a:off x="7609680" y="2450160"/>
              <a:ext cx="351000" cy="2070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63" name="Picture 1020" descr="screen"/>
            <p:cNvPicPr/>
            <p:nvPr/>
          </p:nvPicPr>
          <p:blipFill>
            <a:blip r:embed="rId8"/>
            <a:stretch/>
          </p:blipFill>
          <p:spPr>
            <a:xfrm>
              <a:off x="7626960" y="2455560"/>
              <a:ext cx="318600" cy="18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4" name="CustomShape 236"/>
            <p:cNvSpPr/>
            <p:nvPr/>
          </p:nvSpPr>
          <p:spPr>
            <a:xfrm>
              <a:off x="7673760" y="2444040"/>
              <a:ext cx="297000" cy="3780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237"/>
            <p:cNvSpPr/>
            <p:nvPr/>
          </p:nvSpPr>
          <p:spPr>
            <a:xfrm>
              <a:off x="7606440" y="2443680"/>
              <a:ext cx="81720" cy="1602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238"/>
            <p:cNvSpPr/>
            <p:nvPr/>
          </p:nvSpPr>
          <p:spPr>
            <a:xfrm>
              <a:off x="7880400" y="2472840"/>
              <a:ext cx="8820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239"/>
            <p:cNvSpPr/>
            <p:nvPr/>
          </p:nvSpPr>
          <p:spPr>
            <a:xfrm>
              <a:off x="7605720" y="2597040"/>
              <a:ext cx="326160" cy="6192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240"/>
            <p:cNvSpPr/>
            <p:nvPr/>
          </p:nvSpPr>
          <p:spPr>
            <a:xfrm>
              <a:off x="7890480" y="2474280"/>
              <a:ext cx="82440" cy="18576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241"/>
            <p:cNvSpPr/>
            <p:nvPr/>
          </p:nvSpPr>
          <p:spPr>
            <a:xfrm>
              <a:off x="7606080" y="2605320"/>
              <a:ext cx="289800" cy="608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0" name="Group 242"/>
            <p:cNvGrpSpPr/>
            <p:nvPr/>
          </p:nvGrpSpPr>
          <p:grpSpPr>
            <a:xfrm>
              <a:off x="7601040" y="2671560"/>
              <a:ext cx="97560" cy="35640"/>
              <a:chOff x="7601040" y="2671560"/>
              <a:chExt cx="97560" cy="35640"/>
            </a:xfrm>
          </p:grpSpPr>
          <p:sp>
            <p:nvSpPr>
              <p:cNvPr id="471" name="CustomShape 243"/>
              <p:cNvSpPr/>
              <p:nvPr/>
            </p:nvSpPr>
            <p:spPr>
              <a:xfrm>
                <a:off x="7601040" y="2671560"/>
                <a:ext cx="97560" cy="35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244"/>
              <p:cNvSpPr/>
              <p:nvPr/>
            </p:nvSpPr>
            <p:spPr>
              <a:xfrm>
                <a:off x="7602840" y="2672280"/>
                <a:ext cx="94320" cy="338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" name="CustomShape 245"/>
              <p:cNvSpPr/>
              <p:nvPr/>
            </p:nvSpPr>
            <p:spPr>
              <a:xfrm>
                <a:off x="7610040" y="2685960"/>
                <a:ext cx="32760" cy="1008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" name="CustomShape 246"/>
              <p:cNvSpPr/>
              <p:nvPr/>
            </p:nvSpPr>
            <p:spPr>
              <a:xfrm>
                <a:off x="7608960" y="269100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" name="CustomShape 247"/>
              <p:cNvSpPr/>
              <p:nvPr/>
            </p:nvSpPr>
            <p:spPr>
              <a:xfrm>
                <a:off x="7637760" y="2693160"/>
                <a:ext cx="32760" cy="1044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" name="CustomShape 248"/>
              <p:cNvSpPr/>
              <p:nvPr/>
            </p:nvSpPr>
            <p:spPr>
              <a:xfrm>
                <a:off x="7636680" y="269856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7" name="CustomShape 249"/>
            <p:cNvSpPr/>
            <p:nvPr/>
          </p:nvSpPr>
          <p:spPr>
            <a:xfrm>
              <a:off x="7770240" y="2676960"/>
              <a:ext cx="118440" cy="799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250"/>
            <p:cNvSpPr/>
            <p:nvPr/>
          </p:nvSpPr>
          <p:spPr>
            <a:xfrm>
              <a:off x="7464960" y="2683440"/>
              <a:ext cx="304920" cy="72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251"/>
            <p:cNvSpPr/>
            <p:nvPr/>
          </p:nvSpPr>
          <p:spPr>
            <a:xfrm>
              <a:off x="7465320" y="2670120"/>
              <a:ext cx="2160" cy="1404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252"/>
            <p:cNvSpPr/>
            <p:nvPr/>
          </p:nvSpPr>
          <p:spPr>
            <a:xfrm>
              <a:off x="7465320" y="2608920"/>
              <a:ext cx="141120" cy="608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253"/>
            <p:cNvSpPr/>
            <p:nvPr/>
          </p:nvSpPr>
          <p:spPr>
            <a:xfrm>
              <a:off x="7475040" y="2673000"/>
              <a:ext cx="289080" cy="698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254"/>
            <p:cNvSpPr/>
            <p:nvPr/>
          </p:nvSpPr>
          <p:spPr>
            <a:xfrm flipV="1">
              <a:off x="7764840" y="2666520"/>
              <a:ext cx="11736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3" name="Group 255"/>
          <p:cNvGrpSpPr/>
          <p:nvPr/>
        </p:nvGrpSpPr>
        <p:grpSpPr>
          <a:xfrm>
            <a:off x="8637840" y="2319840"/>
            <a:ext cx="529560" cy="476640"/>
            <a:chOff x="8637840" y="2319840"/>
            <a:chExt cx="529560" cy="476640"/>
          </a:xfrm>
        </p:grpSpPr>
        <p:pic>
          <p:nvPicPr>
            <p:cNvPr id="484" name="Picture 568" descr="light2.png"/>
            <p:cNvPicPr/>
            <p:nvPr/>
          </p:nvPicPr>
          <p:blipFill>
            <a:blip r:embed="rId9"/>
            <a:stretch/>
          </p:blipFill>
          <p:spPr>
            <a:xfrm flipH="1">
              <a:off x="8832600" y="2392200"/>
              <a:ext cx="91800" cy="40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5" name="Picture 1017" descr="antenna_stylized"/>
            <p:cNvPicPr/>
            <p:nvPr/>
          </p:nvPicPr>
          <p:blipFill>
            <a:blip r:embed="rId10"/>
            <a:stretch/>
          </p:blipFill>
          <p:spPr>
            <a:xfrm>
              <a:off x="8637840" y="231984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86" name="Group 256"/>
          <p:cNvGrpSpPr/>
          <p:nvPr/>
        </p:nvGrpSpPr>
        <p:grpSpPr>
          <a:xfrm>
            <a:off x="8499600" y="2059200"/>
            <a:ext cx="848160" cy="224640"/>
            <a:chOff x="8499600" y="2059200"/>
            <a:chExt cx="848160" cy="224640"/>
          </a:xfrm>
        </p:grpSpPr>
        <p:pic>
          <p:nvPicPr>
            <p:cNvPr id="487" name="Picture 603" descr="car_icon_small"/>
            <p:cNvPicPr/>
            <p:nvPr/>
          </p:nvPicPr>
          <p:blipFill>
            <a:blip r:embed="rId11"/>
            <a:stretch/>
          </p:blipFill>
          <p:spPr>
            <a:xfrm>
              <a:off x="8499600" y="2116800"/>
              <a:ext cx="848160" cy="16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8" name="Picture 1017" descr="antenna_stylized"/>
            <p:cNvPicPr/>
            <p:nvPr/>
          </p:nvPicPr>
          <p:blipFill>
            <a:blip r:embed="rId12"/>
            <a:stretch/>
          </p:blipFill>
          <p:spPr>
            <a:xfrm>
              <a:off x="8710920" y="205920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89" name="Group 257"/>
          <p:cNvGrpSpPr/>
          <p:nvPr/>
        </p:nvGrpSpPr>
        <p:grpSpPr>
          <a:xfrm>
            <a:off x="7493400" y="3325320"/>
            <a:ext cx="857880" cy="582840"/>
            <a:chOff x="7493400" y="3325320"/>
            <a:chExt cx="857880" cy="582840"/>
          </a:xfrm>
        </p:grpSpPr>
        <p:grpSp>
          <p:nvGrpSpPr>
            <p:cNvPr id="490" name="Group 258"/>
            <p:cNvGrpSpPr/>
            <p:nvPr/>
          </p:nvGrpSpPr>
          <p:grpSpPr>
            <a:xfrm>
              <a:off x="7493400" y="3419280"/>
              <a:ext cx="349920" cy="308880"/>
              <a:chOff x="7493400" y="3419280"/>
              <a:chExt cx="349920" cy="308880"/>
            </a:xfrm>
          </p:grpSpPr>
          <p:pic>
            <p:nvPicPr>
              <p:cNvPr id="491" name="Picture 1115" descr="antenna_stylized"/>
              <p:cNvPicPr/>
              <p:nvPr/>
            </p:nvPicPr>
            <p:blipFill>
              <a:blip r:embed="rId13"/>
              <a:stretch/>
            </p:blipFill>
            <p:spPr>
              <a:xfrm>
                <a:off x="7493400" y="3419280"/>
                <a:ext cx="347040" cy="166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92" name="Picture 1116" descr="laptop_keyboard"/>
              <p:cNvPicPr/>
              <p:nvPr/>
            </p:nvPicPr>
            <p:blipFill>
              <a:blip r:embed="rId14"/>
              <a:stretch/>
            </p:blipFill>
            <p:spPr>
              <a:xfrm flipH="1" rot="109200">
                <a:off x="7510680" y="3605040"/>
                <a:ext cx="285480" cy="1184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93" name="CustomShape 259"/>
              <p:cNvSpPr/>
              <p:nvPr/>
            </p:nvSpPr>
            <p:spPr>
              <a:xfrm>
                <a:off x="7605360" y="3489120"/>
                <a:ext cx="229680" cy="154800"/>
              </a:xfrm>
              <a:custGeom>
                <a:avLst/>
                <a:gdLst/>
                <a:ahLst/>
                <a:rect l="l" t="t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94" name="Picture 1118" descr="screen"/>
              <p:cNvPicPr/>
              <p:nvPr/>
            </p:nvPicPr>
            <p:blipFill>
              <a:blip r:embed="rId15"/>
              <a:stretch/>
            </p:blipFill>
            <p:spPr>
              <a:xfrm>
                <a:off x="7616880" y="3493440"/>
                <a:ext cx="208440" cy="140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95" name="CustomShape 260"/>
              <p:cNvSpPr/>
              <p:nvPr/>
            </p:nvSpPr>
            <p:spPr>
              <a:xfrm>
                <a:off x="7647480" y="3484800"/>
                <a:ext cx="194400" cy="28080"/>
              </a:xfrm>
              <a:custGeom>
                <a:avLst/>
                <a:gdLst/>
                <a:ahLst/>
                <a:rect l="l" t="t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CustomShape 261"/>
              <p:cNvSpPr/>
              <p:nvPr/>
            </p:nvSpPr>
            <p:spPr>
              <a:xfrm>
                <a:off x="7603200" y="3484440"/>
                <a:ext cx="53280" cy="119520"/>
              </a:xfrm>
              <a:custGeom>
                <a:avLst/>
                <a:gdLst/>
                <a:ahLst/>
                <a:rect l="l" t="t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262"/>
              <p:cNvSpPr/>
              <p:nvPr/>
            </p:nvSpPr>
            <p:spPr>
              <a:xfrm>
                <a:off x="7783200" y="3506040"/>
                <a:ext cx="57240" cy="138240"/>
              </a:xfrm>
              <a:custGeom>
                <a:avLst/>
                <a:gdLst/>
                <a:ahLst/>
                <a:rect l="l" t="t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263"/>
              <p:cNvSpPr/>
              <p:nvPr/>
            </p:nvSpPr>
            <p:spPr>
              <a:xfrm>
                <a:off x="7602840" y="3598920"/>
                <a:ext cx="213480" cy="46080"/>
              </a:xfrm>
              <a:custGeom>
                <a:avLst/>
                <a:gdLst/>
                <a:ahLst/>
                <a:rect l="l" t="t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264"/>
              <p:cNvSpPr/>
              <p:nvPr/>
            </p:nvSpPr>
            <p:spPr>
              <a:xfrm>
                <a:off x="7789680" y="3507120"/>
                <a:ext cx="53640" cy="138960"/>
              </a:xfrm>
              <a:custGeom>
                <a:avLst/>
                <a:gdLst/>
                <a:ahLst/>
                <a:rect l="l" t="t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265"/>
              <p:cNvSpPr/>
              <p:nvPr/>
            </p:nvSpPr>
            <p:spPr>
              <a:xfrm>
                <a:off x="7602840" y="3605400"/>
                <a:ext cx="189720" cy="45360"/>
              </a:xfrm>
              <a:custGeom>
                <a:avLst/>
                <a:gdLst/>
                <a:ahLst/>
                <a:rect l="l" t="t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1" name="Group 266"/>
              <p:cNvGrpSpPr/>
              <p:nvPr/>
            </p:nvGrpSpPr>
            <p:grpSpPr>
              <a:xfrm>
                <a:off x="7599600" y="3655080"/>
                <a:ext cx="63720" cy="26640"/>
                <a:chOff x="7599600" y="3655080"/>
                <a:chExt cx="63720" cy="26640"/>
              </a:xfrm>
            </p:grpSpPr>
            <p:sp>
              <p:nvSpPr>
                <p:cNvPr id="502" name="CustomShape 267"/>
                <p:cNvSpPr/>
                <p:nvPr/>
              </p:nvSpPr>
              <p:spPr>
                <a:xfrm>
                  <a:off x="7599600" y="3655080"/>
                  <a:ext cx="63720" cy="26640"/>
                </a:xfrm>
                <a:custGeom>
                  <a:avLst/>
                  <a:gdLst/>
                  <a:ahLst/>
                  <a:rect l="l" t="t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" name="CustomShape 268"/>
                <p:cNvSpPr/>
                <p:nvPr/>
              </p:nvSpPr>
              <p:spPr>
                <a:xfrm>
                  <a:off x="7601040" y="3655440"/>
                  <a:ext cx="61560" cy="25200"/>
                </a:xfrm>
                <a:custGeom>
                  <a:avLst/>
                  <a:gdLst/>
                  <a:ahLst/>
                  <a:rect l="l" t="t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4" name="CustomShape 269"/>
                <p:cNvSpPr/>
                <p:nvPr/>
              </p:nvSpPr>
              <p:spPr>
                <a:xfrm>
                  <a:off x="7605720" y="3665880"/>
                  <a:ext cx="21240" cy="7200"/>
                </a:xfrm>
                <a:custGeom>
                  <a:avLst/>
                  <a:gdLst/>
                  <a:ahLst/>
                  <a:rect l="l" t="t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5" name="CustomShape 270"/>
                <p:cNvSpPr/>
                <p:nvPr/>
              </p:nvSpPr>
              <p:spPr>
                <a:xfrm>
                  <a:off x="7605000" y="3669480"/>
                  <a:ext cx="15480" cy="432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6" name="CustomShape 271"/>
                <p:cNvSpPr/>
                <p:nvPr/>
              </p:nvSpPr>
              <p:spPr>
                <a:xfrm>
                  <a:off x="7623720" y="3671280"/>
                  <a:ext cx="21240" cy="7560"/>
                </a:xfrm>
                <a:custGeom>
                  <a:avLst/>
                  <a:gdLst/>
                  <a:ahLst/>
                  <a:rect l="l" t="t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7" name="CustomShape 272"/>
                <p:cNvSpPr/>
                <p:nvPr/>
              </p:nvSpPr>
              <p:spPr>
                <a:xfrm>
                  <a:off x="7623000" y="3675240"/>
                  <a:ext cx="15480" cy="432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8" name="CustomShape 273"/>
              <p:cNvSpPr/>
              <p:nvPr/>
            </p:nvSpPr>
            <p:spPr>
              <a:xfrm>
                <a:off x="7710480" y="3659040"/>
                <a:ext cx="77400" cy="59400"/>
              </a:xfrm>
              <a:custGeom>
                <a:avLst/>
                <a:gdLst/>
                <a:ahLst/>
                <a:rect l="l" t="t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" name="CustomShape 274"/>
              <p:cNvSpPr/>
              <p:nvPr/>
            </p:nvSpPr>
            <p:spPr>
              <a:xfrm>
                <a:off x="7510680" y="3664080"/>
                <a:ext cx="199440" cy="5436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275"/>
              <p:cNvSpPr/>
              <p:nvPr/>
            </p:nvSpPr>
            <p:spPr>
              <a:xfrm>
                <a:off x="7510680" y="3653640"/>
                <a:ext cx="1080" cy="10080"/>
              </a:xfrm>
              <a:custGeom>
                <a:avLst/>
                <a:gdLst/>
                <a:ahLst/>
                <a:rect l="l" t="t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CustomShape 276"/>
              <p:cNvSpPr/>
              <p:nvPr/>
            </p:nvSpPr>
            <p:spPr>
              <a:xfrm>
                <a:off x="7510680" y="3608280"/>
                <a:ext cx="92160" cy="45360"/>
              </a:xfrm>
              <a:custGeom>
                <a:avLst/>
                <a:gdLst/>
                <a:ahLst/>
                <a:rect l="l" t="t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CustomShape 277"/>
              <p:cNvSpPr/>
              <p:nvPr/>
            </p:nvSpPr>
            <p:spPr>
              <a:xfrm>
                <a:off x="7517160" y="3656160"/>
                <a:ext cx="189360" cy="5220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3" name="CustomShape 278"/>
              <p:cNvSpPr/>
              <p:nvPr/>
            </p:nvSpPr>
            <p:spPr>
              <a:xfrm flipV="1">
                <a:off x="7706880" y="3651480"/>
                <a:ext cx="76680" cy="5400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4" name="Group 279"/>
            <p:cNvGrpSpPr/>
            <p:nvPr/>
          </p:nvGrpSpPr>
          <p:grpSpPr>
            <a:xfrm>
              <a:off x="7993080" y="3567240"/>
              <a:ext cx="358200" cy="340920"/>
              <a:chOff x="7993080" y="3567240"/>
              <a:chExt cx="358200" cy="340920"/>
            </a:xfrm>
          </p:grpSpPr>
          <p:pic>
            <p:nvPicPr>
              <p:cNvPr id="515" name="Picture 1140" descr="desktop_computer_stylized_medium"/>
              <p:cNvPicPr/>
              <p:nvPr/>
            </p:nvPicPr>
            <p:blipFill>
              <a:blip r:embed="rId16"/>
              <a:stretch/>
            </p:blipFill>
            <p:spPr>
              <a:xfrm flipH="1">
                <a:off x="7993080" y="3567240"/>
                <a:ext cx="358200" cy="340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16" name="CustomShape 280"/>
              <p:cNvSpPr/>
              <p:nvPr/>
            </p:nvSpPr>
            <p:spPr>
              <a:xfrm flipH="1">
                <a:off x="8144640" y="3600000"/>
                <a:ext cx="168480" cy="15552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7" name="Group 281"/>
            <p:cNvGrpSpPr/>
            <p:nvPr/>
          </p:nvGrpSpPr>
          <p:grpSpPr>
            <a:xfrm>
              <a:off x="7803360" y="3325320"/>
              <a:ext cx="347040" cy="395640"/>
              <a:chOff x="7803360" y="3325320"/>
              <a:chExt cx="347040" cy="395640"/>
            </a:xfrm>
          </p:grpSpPr>
          <p:pic>
            <p:nvPicPr>
              <p:cNvPr id="518" name="Picture 571" descr="fridge2.png"/>
              <p:cNvPicPr/>
              <p:nvPr/>
            </p:nvPicPr>
            <p:blipFill>
              <a:blip r:embed="rId17"/>
              <a:stretch/>
            </p:blipFill>
            <p:spPr>
              <a:xfrm>
                <a:off x="7903080" y="3385080"/>
                <a:ext cx="188640" cy="335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19" name="Picture 1115" descr="antenna_stylized"/>
              <p:cNvPicPr/>
              <p:nvPr/>
            </p:nvPicPr>
            <p:blipFill>
              <a:blip r:embed="rId18"/>
              <a:stretch/>
            </p:blipFill>
            <p:spPr>
              <a:xfrm>
                <a:off x="7803360" y="3325320"/>
                <a:ext cx="347040" cy="166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520" name="Group 282"/>
          <p:cNvGrpSpPr/>
          <p:nvPr/>
        </p:nvGrpSpPr>
        <p:grpSpPr>
          <a:xfrm>
            <a:off x="11064600" y="3428640"/>
            <a:ext cx="517680" cy="1211040"/>
            <a:chOff x="11064600" y="3428640"/>
            <a:chExt cx="517680" cy="1211040"/>
          </a:xfrm>
        </p:grpSpPr>
        <p:grpSp>
          <p:nvGrpSpPr>
            <p:cNvPr id="521" name="Group 283"/>
            <p:cNvGrpSpPr/>
            <p:nvPr/>
          </p:nvGrpSpPr>
          <p:grpSpPr>
            <a:xfrm>
              <a:off x="11093400" y="4188960"/>
              <a:ext cx="488880" cy="450720"/>
              <a:chOff x="11093400" y="4188960"/>
              <a:chExt cx="488880" cy="450720"/>
            </a:xfrm>
          </p:grpSpPr>
          <p:sp>
            <p:nvSpPr>
              <p:cNvPr id="522" name="Line 284"/>
              <p:cNvSpPr/>
              <p:nvPr/>
            </p:nvSpPr>
            <p:spPr>
              <a:xfrm>
                <a:off x="11093400" y="4429440"/>
                <a:ext cx="18612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523" name="Group 285"/>
              <p:cNvGrpSpPr/>
              <p:nvPr/>
            </p:nvGrpSpPr>
            <p:grpSpPr>
              <a:xfrm>
                <a:off x="11230920" y="4188960"/>
                <a:ext cx="351360" cy="450720"/>
                <a:chOff x="11230920" y="4188960"/>
                <a:chExt cx="351360" cy="450720"/>
              </a:xfrm>
            </p:grpSpPr>
            <p:pic>
              <p:nvPicPr>
                <p:cNvPr id="524" name="Picture 378" descr="server_rack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11434680" y="425484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25" name="Picture 379" descr="server_rack.png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11230920" y="424728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26" name="Picture 380" descr="server_rack.png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11316960" y="4188960"/>
                  <a:ext cx="191160" cy="450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527" name="Group 286"/>
            <p:cNvGrpSpPr/>
            <p:nvPr/>
          </p:nvGrpSpPr>
          <p:grpSpPr>
            <a:xfrm>
              <a:off x="11064600" y="3428640"/>
              <a:ext cx="423000" cy="405000"/>
              <a:chOff x="11064600" y="3428640"/>
              <a:chExt cx="423000" cy="405000"/>
            </a:xfrm>
          </p:grpSpPr>
          <p:sp>
            <p:nvSpPr>
              <p:cNvPr id="528" name="Line 287"/>
              <p:cNvSpPr/>
              <p:nvPr/>
            </p:nvSpPr>
            <p:spPr>
              <a:xfrm>
                <a:off x="11064600" y="3644640"/>
                <a:ext cx="16128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529" name="Group 288"/>
              <p:cNvGrpSpPr/>
              <p:nvPr/>
            </p:nvGrpSpPr>
            <p:grpSpPr>
              <a:xfrm>
                <a:off x="11183760" y="3428640"/>
                <a:ext cx="303840" cy="405000"/>
                <a:chOff x="11183760" y="3428640"/>
                <a:chExt cx="303840" cy="405000"/>
              </a:xfrm>
            </p:grpSpPr>
            <p:pic>
              <p:nvPicPr>
                <p:cNvPr id="530" name="Picture 395" descr="server_rack.png"/>
                <p:cNvPicPr/>
                <p:nvPr/>
              </p:nvPicPr>
              <p:blipFill>
                <a:blip r:embed="rId22"/>
                <a:stretch/>
              </p:blipFill>
              <p:spPr>
                <a:xfrm>
                  <a:off x="11360160" y="348804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1" name="Picture 396" descr="server_rack.png"/>
                <p:cNvPicPr/>
                <p:nvPr/>
              </p:nvPicPr>
              <p:blipFill>
                <a:blip r:embed="rId23"/>
                <a:stretch/>
              </p:blipFill>
              <p:spPr>
                <a:xfrm>
                  <a:off x="11183760" y="348120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2" name="Picture 397" descr="server_rack.png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11257920" y="3428640"/>
                  <a:ext cx="165240" cy="4050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533" name="Group 289"/>
          <p:cNvGrpSpPr/>
          <p:nvPr/>
        </p:nvGrpSpPr>
        <p:grpSpPr>
          <a:xfrm>
            <a:off x="10288800" y="5274000"/>
            <a:ext cx="176040" cy="329760"/>
            <a:chOff x="10288800" y="5274000"/>
            <a:chExt cx="176040" cy="329760"/>
          </a:xfrm>
        </p:grpSpPr>
        <p:sp>
          <p:nvSpPr>
            <p:cNvPr id="534" name="CustomShape 290"/>
            <p:cNvSpPr/>
            <p:nvPr/>
          </p:nvSpPr>
          <p:spPr>
            <a:xfrm>
              <a:off x="10429200" y="5274360"/>
              <a:ext cx="34200" cy="314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291"/>
            <p:cNvSpPr/>
            <p:nvPr/>
          </p:nvSpPr>
          <p:spPr>
            <a:xfrm>
              <a:off x="10297440" y="5274000"/>
              <a:ext cx="128880" cy="314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292"/>
            <p:cNvSpPr/>
            <p:nvPr/>
          </p:nvSpPr>
          <p:spPr>
            <a:xfrm>
              <a:off x="10435680" y="5293440"/>
              <a:ext cx="19800" cy="29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293"/>
            <p:cNvSpPr/>
            <p:nvPr/>
          </p:nvSpPr>
          <p:spPr>
            <a:xfrm>
              <a:off x="10431000" y="544104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294"/>
            <p:cNvSpPr/>
            <p:nvPr/>
          </p:nvSpPr>
          <p:spPr>
            <a:xfrm>
              <a:off x="10297440" y="53100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9" name="Group 295"/>
            <p:cNvGrpSpPr/>
            <p:nvPr/>
          </p:nvGrpSpPr>
          <p:grpSpPr>
            <a:xfrm>
              <a:off x="10364400" y="5306760"/>
              <a:ext cx="70920" cy="19800"/>
              <a:chOff x="10364400" y="5306760"/>
              <a:chExt cx="70920" cy="19800"/>
            </a:xfrm>
          </p:grpSpPr>
          <p:sp>
            <p:nvSpPr>
              <p:cNvPr id="540" name="CustomShape 296"/>
              <p:cNvSpPr/>
              <p:nvPr/>
            </p:nvSpPr>
            <p:spPr>
              <a:xfrm>
                <a:off x="10364400" y="5306760"/>
                <a:ext cx="70920" cy="19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1" name="CustomShape 297"/>
              <p:cNvSpPr/>
              <p:nvPr/>
            </p:nvSpPr>
            <p:spPr>
              <a:xfrm>
                <a:off x="10365840" y="5308920"/>
                <a:ext cx="68400" cy="15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2" name="CustomShape 298"/>
            <p:cNvSpPr/>
            <p:nvPr/>
          </p:nvSpPr>
          <p:spPr>
            <a:xfrm>
              <a:off x="10298880" y="535572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3" name="Group 299"/>
            <p:cNvGrpSpPr/>
            <p:nvPr/>
          </p:nvGrpSpPr>
          <p:grpSpPr>
            <a:xfrm>
              <a:off x="10364400" y="5351400"/>
              <a:ext cx="70920" cy="17280"/>
              <a:chOff x="10364400" y="5351400"/>
              <a:chExt cx="70920" cy="17280"/>
            </a:xfrm>
          </p:grpSpPr>
          <p:sp>
            <p:nvSpPr>
              <p:cNvPr id="544" name="CustomShape 300"/>
              <p:cNvSpPr/>
              <p:nvPr/>
            </p:nvSpPr>
            <p:spPr>
              <a:xfrm>
                <a:off x="10364400" y="5351400"/>
                <a:ext cx="7092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CustomShape 301"/>
              <p:cNvSpPr/>
              <p:nvPr/>
            </p:nvSpPr>
            <p:spPr>
              <a:xfrm>
                <a:off x="10365840" y="5353560"/>
                <a:ext cx="6840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6" name="CustomShape 302"/>
            <p:cNvSpPr/>
            <p:nvPr/>
          </p:nvSpPr>
          <p:spPr>
            <a:xfrm>
              <a:off x="10298880" y="54018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303"/>
            <p:cNvSpPr/>
            <p:nvPr/>
          </p:nvSpPr>
          <p:spPr>
            <a:xfrm>
              <a:off x="10299960" y="54432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8" name="Group 304"/>
            <p:cNvGrpSpPr/>
            <p:nvPr/>
          </p:nvGrpSpPr>
          <p:grpSpPr>
            <a:xfrm>
              <a:off x="10363320" y="5442120"/>
              <a:ext cx="70920" cy="17640"/>
              <a:chOff x="10363320" y="5442120"/>
              <a:chExt cx="70920" cy="17640"/>
            </a:xfrm>
          </p:grpSpPr>
          <p:sp>
            <p:nvSpPr>
              <p:cNvPr id="549" name="CustomShape 305"/>
              <p:cNvSpPr/>
              <p:nvPr/>
            </p:nvSpPr>
            <p:spPr>
              <a:xfrm>
                <a:off x="10363320" y="5442120"/>
                <a:ext cx="70920" cy="176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" name="CustomShape 306"/>
              <p:cNvSpPr/>
              <p:nvPr/>
            </p:nvSpPr>
            <p:spPr>
              <a:xfrm>
                <a:off x="10364400" y="5442120"/>
                <a:ext cx="68400" cy="15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1" name="CustomShape 307"/>
            <p:cNvSpPr/>
            <p:nvPr/>
          </p:nvSpPr>
          <p:spPr>
            <a:xfrm>
              <a:off x="10431720" y="540180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2" name="Group 308"/>
            <p:cNvGrpSpPr/>
            <p:nvPr/>
          </p:nvGrpSpPr>
          <p:grpSpPr>
            <a:xfrm>
              <a:off x="10363320" y="5398200"/>
              <a:ext cx="72000" cy="17280"/>
              <a:chOff x="10363320" y="5398200"/>
              <a:chExt cx="72000" cy="17280"/>
            </a:xfrm>
          </p:grpSpPr>
          <p:sp>
            <p:nvSpPr>
              <p:cNvPr id="553" name="CustomShape 309"/>
              <p:cNvSpPr/>
              <p:nvPr/>
            </p:nvSpPr>
            <p:spPr>
              <a:xfrm>
                <a:off x="10363320" y="5398200"/>
                <a:ext cx="7200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" name="CustomShape 310"/>
              <p:cNvSpPr/>
              <p:nvPr/>
            </p:nvSpPr>
            <p:spPr>
              <a:xfrm>
                <a:off x="10364400" y="5400720"/>
                <a:ext cx="7092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5" name="CustomShape 311"/>
            <p:cNvSpPr/>
            <p:nvPr/>
          </p:nvSpPr>
          <p:spPr>
            <a:xfrm>
              <a:off x="10426320" y="5274000"/>
              <a:ext cx="7560" cy="314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312"/>
            <p:cNvSpPr/>
            <p:nvPr/>
          </p:nvSpPr>
          <p:spPr>
            <a:xfrm>
              <a:off x="10434600" y="5353920"/>
              <a:ext cx="28440" cy="28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313"/>
            <p:cNvSpPr/>
            <p:nvPr/>
          </p:nvSpPr>
          <p:spPr>
            <a:xfrm>
              <a:off x="10434960" y="5308560"/>
              <a:ext cx="29160" cy="320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314"/>
            <p:cNvSpPr/>
            <p:nvPr/>
          </p:nvSpPr>
          <p:spPr>
            <a:xfrm>
              <a:off x="10459800" y="5575320"/>
              <a:ext cx="5040" cy="11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315"/>
            <p:cNvSpPr/>
            <p:nvPr/>
          </p:nvSpPr>
          <p:spPr>
            <a:xfrm>
              <a:off x="10433520" y="5575680"/>
              <a:ext cx="29520" cy="266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316"/>
            <p:cNvSpPr/>
            <p:nvPr/>
          </p:nvSpPr>
          <p:spPr>
            <a:xfrm>
              <a:off x="10288800" y="5583960"/>
              <a:ext cx="147600" cy="198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317"/>
            <p:cNvSpPr/>
            <p:nvPr/>
          </p:nvSpPr>
          <p:spPr>
            <a:xfrm>
              <a:off x="10297440" y="5589360"/>
              <a:ext cx="131400" cy="97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318"/>
            <p:cNvSpPr/>
            <p:nvPr/>
          </p:nvSpPr>
          <p:spPr>
            <a:xfrm>
              <a:off x="103100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319"/>
            <p:cNvSpPr/>
            <p:nvPr/>
          </p:nvSpPr>
          <p:spPr>
            <a:xfrm>
              <a:off x="10332360" y="5543640"/>
              <a:ext cx="18720" cy="183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320"/>
            <p:cNvSpPr/>
            <p:nvPr/>
          </p:nvSpPr>
          <p:spPr>
            <a:xfrm>
              <a:off x="103532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321"/>
            <p:cNvSpPr/>
            <p:nvPr/>
          </p:nvSpPr>
          <p:spPr>
            <a:xfrm>
              <a:off x="10404360" y="5468400"/>
              <a:ext cx="9000" cy="1036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6" name="Group 322"/>
          <p:cNvGrpSpPr/>
          <p:nvPr/>
        </p:nvGrpSpPr>
        <p:grpSpPr>
          <a:xfrm>
            <a:off x="7981920" y="4900320"/>
            <a:ext cx="344520" cy="319320"/>
            <a:chOff x="7981920" y="4900320"/>
            <a:chExt cx="344520" cy="319320"/>
          </a:xfrm>
        </p:grpSpPr>
        <p:pic>
          <p:nvPicPr>
            <p:cNvPr id="567" name="Picture 591" descr="desktop_computer_stylized_medium"/>
            <p:cNvPicPr/>
            <p:nvPr/>
          </p:nvPicPr>
          <p:blipFill>
            <a:blip r:embed="rId25"/>
            <a:stretch/>
          </p:blipFill>
          <p:spPr>
            <a:xfrm flipH="1">
              <a:off x="7981920" y="490032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8" name="CustomShape 323"/>
            <p:cNvSpPr/>
            <p:nvPr/>
          </p:nvSpPr>
          <p:spPr>
            <a:xfrm flipH="1">
              <a:off x="8127720" y="493092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9" name="Group 324"/>
          <p:cNvGrpSpPr/>
          <p:nvPr/>
        </p:nvGrpSpPr>
        <p:grpSpPr>
          <a:xfrm>
            <a:off x="9201600" y="5852880"/>
            <a:ext cx="309240" cy="310680"/>
            <a:chOff x="9201600" y="5852880"/>
            <a:chExt cx="309240" cy="310680"/>
          </a:xfrm>
        </p:grpSpPr>
        <p:pic>
          <p:nvPicPr>
            <p:cNvPr id="570" name="Picture 1065" descr="antenna_stylized"/>
            <p:cNvPicPr/>
            <p:nvPr/>
          </p:nvPicPr>
          <p:blipFill>
            <a:blip r:embed="rId26"/>
            <a:stretch/>
          </p:blipFill>
          <p:spPr>
            <a:xfrm>
              <a:off x="9201600" y="5852880"/>
              <a:ext cx="306720" cy="16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1" name="Picture 1066" descr="laptop_keyboard"/>
            <p:cNvPicPr/>
            <p:nvPr/>
          </p:nvPicPr>
          <p:blipFill>
            <a:blip r:embed="rId27"/>
            <a:stretch/>
          </p:blipFill>
          <p:spPr>
            <a:xfrm flipH="1" rot="114600">
              <a:off x="9216720" y="6040080"/>
              <a:ext cx="252360" cy="11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2" name="CustomShape 325"/>
            <p:cNvSpPr/>
            <p:nvPr/>
          </p:nvSpPr>
          <p:spPr>
            <a:xfrm>
              <a:off x="9300600" y="5923440"/>
              <a:ext cx="203040" cy="15588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3" name="Picture 1068" descr="screen"/>
            <p:cNvPicPr/>
            <p:nvPr/>
          </p:nvPicPr>
          <p:blipFill>
            <a:blip r:embed="rId28"/>
            <a:stretch/>
          </p:blipFill>
          <p:spPr>
            <a:xfrm>
              <a:off x="9310680" y="5927400"/>
              <a:ext cx="184320" cy="14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4" name="CustomShape 326"/>
            <p:cNvSpPr/>
            <p:nvPr/>
          </p:nvSpPr>
          <p:spPr>
            <a:xfrm>
              <a:off x="9337680" y="5918760"/>
              <a:ext cx="171720" cy="28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327"/>
            <p:cNvSpPr/>
            <p:nvPr/>
          </p:nvSpPr>
          <p:spPr>
            <a:xfrm>
              <a:off x="9298800" y="5918760"/>
              <a:ext cx="46800" cy="120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328"/>
            <p:cNvSpPr/>
            <p:nvPr/>
          </p:nvSpPr>
          <p:spPr>
            <a:xfrm>
              <a:off x="9457560" y="5940360"/>
              <a:ext cx="50760" cy="1393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329"/>
            <p:cNvSpPr/>
            <p:nvPr/>
          </p:nvSpPr>
          <p:spPr>
            <a:xfrm>
              <a:off x="9298080" y="6033960"/>
              <a:ext cx="188640" cy="464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330"/>
            <p:cNvSpPr/>
            <p:nvPr/>
          </p:nvSpPr>
          <p:spPr>
            <a:xfrm>
              <a:off x="9463320" y="5941440"/>
              <a:ext cx="47520" cy="1400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331"/>
            <p:cNvSpPr/>
            <p:nvPr/>
          </p:nvSpPr>
          <p:spPr>
            <a:xfrm>
              <a:off x="9298440" y="6040440"/>
              <a:ext cx="167760" cy="4572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80" name="Group 332"/>
            <p:cNvGrpSpPr/>
            <p:nvPr/>
          </p:nvGrpSpPr>
          <p:grpSpPr>
            <a:xfrm>
              <a:off x="9295560" y="6090480"/>
              <a:ext cx="56160" cy="26640"/>
              <a:chOff x="9295560" y="6090480"/>
              <a:chExt cx="56160" cy="26640"/>
            </a:xfrm>
          </p:grpSpPr>
          <p:sp>
            <p:nvSpPr>
              <p:cNvPr id="581" name="CustomShape 333"/>
              <p:cNvSpPr/>
              <p:nvPr/>
            </p:nvSpPr>
            <p:spPr>
              <a:xfrm>
                <a:off x="9295560" y="6090480"/>
                <a:ext cx="56160" cy="26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2" name="CustomShape 334"/>
              <p:cNvSpPr/>
              <p:nvPr/>
            </p:nvSpPr>
            <p:spPr>
              <a:xfrm>
                <a:off x="9296640" y="6090840"/>
                <a:ext cx="54360" cy="25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3" name="CustomShape 335"/>
              <p:cNvSpPr/>
              <p:nvPr/>
            </p:nvSpPr>
            <p:spPr>
              <a:xfrm>
                <a:off x="9300960" y="61012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CustomShape 336"/>
              <p:cNvSpPr/>
              <p:nvPr/>
            </p:nvSpPr>
            <p:spPr>
              <a:xfrm>
                <a:off x="9300240" y="61052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CustomShape 337"/>
              <p:cNvSpPr/>
              <p:nvPr/>
            </p:nvSpPr>
            <p:spPr>
              <a:xfrm>
                <a:off x="9316800" y="61066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CustomShape 338"/>
              <p:cNvSpPr/>
              <p:nvPr/>
            </p:nvSpPr>
            <p:spPr>
              <a:xfrm>
                <a:off x="9316080" y="61106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87" name="CustomShape 339"/>
            <p:cNvSpPr/>
            <p:nvPr/>
          </p:nvSpPr>
          <p:spPr>
            <a:xfrm>
              <a:off x="9393480" y="6094440"/>
              <a:ext cx="68400" cy="60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340"/>
            <p:cNvSpPr/>
            <p:nvPr/>
          </p:nvSpPr>
          <p:spPr>
            <a:xfrm>
              <a:off x="9216720" y="6099480"/>
              <a:ext cx="176400" cy="54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341"/>
            <p:cNvSpPr/>
            <p:nvPr/>
          </p:nvSpPr>
          <p:spPr>
            <a:xfrm>
              <a:off x="9216720" y="6089040"/>
              <a:ext cx="720" cy="10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342"/>
            <p:cNvSpPr/>
            <p:nvPr/>
          </p:nvSpPr>
          <p:spPr>
            <a:xfrm>
              <a:off x="9217080" y="6043320"/>
              <a:ext cx="81360" cy="4572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343"/>
            <p:cNvSpPr/>
            <p:nvPr/>
          </p:nvSpPr>
          <p:spPr>
            <a:xfrm>
              <a:off x="9222480" y="6091560"/>
              <a:ext cx="167040" cy="52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344"/>
            <p:cNvSpPr/>
            <p:nvPr/>
          </p:nvSpPr>
          <p:spPr>
            <a:xfrm flipV="1">
              <a:off x="9390600" y="6086520"/>
              <a:ext cx="67680" cy="54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3" name="Group 345"/>
          <p:cNvGrpSpPr/>
          <p:nvPr/>
        </p:nvGrpSpPr>
        <p:grpSpPr>
          <a:xfrm>
            <a:off x="8155080" y="5504760"/>
            <a:ext cx="344520" cy="319320"/>
            <a:chOff x="8155080" y="5504760"/>
            <a:chExt cx="344520" cy="319320"/>
          </a:xfrm>
        </p:grpSpPr>
        <p:pic>
          <p:nvPicPr>
            <p:cNvPr id="594" name="Picture 591" descr="desktop_computer_stylized_medium"/>
            <p:cNvPicPr/>
            <p:nvPr/>
          </p:nvPicPr>
          <p:blipFill>
            <a:blip r:embed="rId29"/>
            <a:stretch/>
          </p:blipFill>
          <p:spPr>
            <a:xfrm flipH="1">
              <a:off x="8155080" y="550476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5" name="CustomShape 346"/>
            <p:cNvSpPr/>
            <p:nvPr/>
          </p:nvSpPr>
          <p:spPr>
            <a:xfrm flipH="1">
              <a:off x="8300520" y="55353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6" name="Group 347"/>
          <p:cNvGrpSpPr/>
          <p:nvPr/>
        </p:nvGrpSpPr>
        <p:grpSpPr>
          <a:xfrm>
            <a:off x="8553240" y="5526000"/>
            <a:ext cx="344520" cy="319320"/>
            <a:chOff x="8553240" y="5526000"/>
            <a:chExt cx="344520" cy="319320"/>
          </a:xfrm>
        </p:grpSpPr>
        <p:pic>
          <p:nvPicPr>
            <p:cNvPr id="597" name="Picture 591" descr="desktop_computer_stylized_medium"/>
            <p:cNvPicPr/>
            <p:nvPr/>
          </p:nvPicPr>
          <p:blipFill>
            <a:blip r:embed="rId30"/>
            <a:stretch/>
          </p:blipFill>
          <p:spPr>
            <a:xfrm flipH="1">
              <a:off x="8553240" y="552600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8" name="CustomShape 348"/>
            <p:cNvSpPr/>
            <p:nvPr/>
          </p:nvSpPr>
          <p:spPr>
            <a:xfrm flipH="1">
              <a:off x="8698680" y="55569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9" name="Group 349"/>
          <p:cNvGrpSpPr/>
          <p:nvPr/>
        </p:nvGrpSpPr>
        <p:grpSpPr>
          <a:xfrm>
            <a:off x="9534600" y="5795280"/>
            <a:ext cx="318240" cy="255600"/>
            <a:chOff x="9534600" y="5795280"/>
            <a:chExt cx="318240" cy="255600"/>
          </a:xfrm>
        </p:grpSpPr>
        <p:pic>
          <p:nvPicPr>
            <p:cNvPr id="600" name="Picture 1065" descr="antenna_stylized"/>
            <p:cNvPicPr/>
            <p:nvPr/>
          </p:nvPicPr>
          <p:blipFill>
            <a:blip r:embed="rId31"/>
            <a:stretch/>
          </p:blipFill>
          <p:spPr>
            <a:xfrm>
              <a:off x="9534600" y="5795280"/>
              <a:ext cx="315720" cy="137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1" name="Picture 1066" descr="laptop_keyboard"/>
            <p:cNvPicPr/>
            <p:nvPr/>
          </p:nvPicPr>
          <p:blipFill>
            <a:blip r:embed="rId32"/>
            <a:stretch/>
          </p:blipFill>
          <p:spPr>
            <a:xfrm flipH="1" rot="91800">
              <a:off x="9551520" y="5949360"/>
              <a:ext cx="259920" cy="9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2" name="CustomShape 350"/>
            <p:cNvSpPr/>
            <p:nvPr/>
          </p:nvSpPr>
          <p:spPr>
            <a:xfrm>
              <a:off x="9636480" y="5853240"/>
              <a:ext cx="208800" cy="1281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3" name="Picture 1068" descr="screen"/>
            <p:cNvPicPr/>
            <p:nvPr/>
          </p:nvPicPr>
          <p:blipFill>
            <a:blip r:embed="rId33"/>
            <a:stretch/>
          </p:blipFill>
          <p:spPr>
            <a:xfrm>
              <a:off x="9646920" y="5856480"/>
              <a:ext cx="18972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4" name="CustomShape 351"/>
            <p:cNvSpPr/>
            <p:nvPr/>
          </p:nvSpPr>
          <p:spPr>
            <a:xfrm>
              <a:off x="9674640" y="5849640"/>
              <a:ext cx="176760" cy="2304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352"/>
            <p:cNvSpPr/>
            <p:nvPr/>
          </p:nvSpPr>
          <p:spPr>
            <a:xfrm>
              <a:off x="9634680" y="5849280"/>
              <a:ext cx="48240" cy="990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353"/>
            <p:cNvSpPr/>
            <p:nvPr/>
          </p:nvSpPr>
          <p:spPr>
            <a:xfrm>
              <a:off x="9798120" y="5867280"/>
              <a:ext cx="52200" cy="11448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354"/>
            <p:cNvSpPr/>
            <p:nvPr/>
          </p:nvSpPr>
          <p:spPr>
            <a:xfrm>
              <a:off x="9633960" y="5944320"/>
              <a:ext cx="194040" cy="3780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355"/>
            <p:cNvSpPr/>
            <p:nvPr/>
          </p:nvSpPr>
          <p:spPr>
            <a:xfrm>
              <a:off x="9804240" y="5868360"/>
              <a:ext cx="48600" cy="1148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356"/>
            <p:cNvSpPr/>
            <p:nvPr/>
          </p:nvSpPr>
          <p:spPr>
            <a:xfrm>
              <a:off x="9634320" y="5949720"/>
              <a:ext cx="172440" cy="374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0" name="Group 357"/>
            <p:cNvGrpSpPr/>
            <p:nvPr/>
          </p:nvGrpSpPr>
          <p:grpSpPr>
            <a:xfrm>
              <a:off x="9631440" y="5990760"/>
              <a:ext cx="57960" cy="21960"/>
              <a:chOff x="9631440" y="5990760"/>
              <a:chExt cx="57960" cy="21960"/>
            </a:xfrm>
          </p:grpSpPr>
          <p:sp>
            <p:nvSpPr>
              <p:cNvPr id="611" name="CustomShape 358"/>
              <p:cNvSpPr/>
              <p:nvPr/>
            </p:nvSpPr>
            <p:spPr>
              <a:xfrm>
                <a:off x="9631440" y="5990760"/>
                <a:ext cx="57960" cy="2196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CustomShape 359"/>
              <p:cNvSpPr/>
              <p:nvPr/>
            </p:nvSpPr>
            <p:spPr>
              <a:xfrm>
                <a:off x="9632520" y="5991120"/>
                <a:ext cx="55800" cy="2052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CustomShape 360"/>
              <p:cNvSpPr/>
              <p:nvPr/>
            </p:nvSpPr>
            <p:spPr>
              <a:xfrm>
                <a:off x="9636840" y="5999760"/>
                <a:ext cx="19080" cy="57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4" name="CustomShape 361"/>
              <p:cNvSpPr/>
              <p:nvPr/>
            </p:nvSpPr>
            <p:spPr>
              <a:xfrm>
                <a:off x="9636120" y="600300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CustomShape 362"/>
              <p:cNvSpPr/>
              <p:nvPr/>
            </p:nvSpPr>
            <p:spPr>
              <a:xfrm>
                <a:off x="9653400" y="6004080"/>
                <a:ext cx="19080" cy="612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CustomShape 363"/>
              <p:cNvSpPr/>
              <p:nvPr/>
            </p:nvSpPr>
            <p:spPr>
              <a:xfrm>
                <a:off x="9652680" y="600768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7" name="CustomShape 364"/>
            <p:cNvSpPr/>
            <p:nvPr/>
          </p:nvSpPr>
          <p:spPr>
            <a:xfrm>
              <a:off x="9732240" y="5994000"/>
              <a:ext cx="70200" cy="493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365"/>
            <p:cNvSpPr/>
            <p:nvPr/>
          </p:nvSpPr>
          <p:spPr>
            <a:xfrm>
              <a:off x="9550080" y="5998320"/>
              <a:ext cx="18144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366"/>
            <p:cNvSpPr/>
            <p:nvPr/>
          </p:nvSpPr>
          <p:spPr>
            <a:xfrm>
              <a:off x="9550440" y="5989680"/>
              <a:ext cx="720" cy="82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367"/>
            <p:cNvSpPr/>
            <p:nvPr/>
          </p:nvSpPr>
          <p:spPr>
            <a:xfrm>
              <a:off x="9550440" y="5951880"/>
              <a:ext cx="83880" cy="374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368"/>
            <p:cNvSpPr/>
            <p:nvPr/>
          </p:nvSpPr>
          <p:spPr>
            <a:xfrm>
              <a:off x="9556200" y="5991840"/>
              <a:ext cx="172080" cy="43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369"/>
            <p:cNvSpPr/>
            <p:nvPr/>
          </p:nvSpPr>
          <p:spPr>
            <a:xfrm flipV="1">
              <a:off x="9729000" y="5987880"/>
              <a:ext cx="6948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3" name="CustomShape 370"/>
          <p:cNvSpPr/>
          <p:nvPr/>
        </p:nvSpPr>
        <p:spPr>
          <a:xfrm>
            <a:off x="10153440" y="5636880"/>
            <a:ext cx="33120" cy="331920"/>
          </a:xfrm>
          <a:custGeom>
            <a:avLst/>
            <a:gdLst/>
            <a:ahLst/>
            <a:rect l="l" t="t" r="r" b="b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71"/>
          <p:cNvSpPr/>
          <p:nvPr/>
        </p:nvSpPr>
        <p:spPr>
          <a:xfrm>
            <a:off x="10159920" y="5657040"/>
            <a:ext cx="19080" cy="307080"/>
          </a:xfrm>
          <a:custGeom>
            <a:avLst/>
            <a:gdLst/>
            <a:ahLst/>
            <a:rect l="l" t="t" r="r" b="b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0">
            <a:gsLst>
              <a:gs pos="0">
                <a:srgbClr val="808080"/>
              </a:gs>
              <a:gs pos="100000">
                <a:srgbClr val="f8f8f8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372"/>
          <p:cNvSpPr/>
          <p:nvPr/>
        </p:nvSpPr>
        <p:spPr>
          <a:xfrm>
            <a:off x="10155600" y="581292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373"/>
          <p:cNvSpPr/>
          <p:nvPr/>
        </p:nvSpPr>
        <p:spPr>
          <a:xfrm>
            <a:off x="10026360" y="56743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7" name="Group 374"/>
          <p:cNvGrpSpPr/>
          <p:nvPr/>
        </p:nvGrpSpPr>
        <p:grpSpPr>
          <a:xfrm>
            <a:off x="10091160" y="5670720"/>
            <a:ext cx="68400" cy="20880"/>
            <a:chOff x="10091160" y="5670720"/>
            <a:chExt cx="68400" cy="20880"/>
          </a:xfrm>
        </p:grpSpPr>
        <p:sp>
          <p:nvSpPr>
            <p:cNvPr id="628" name="CustomShape 375"/>
            <p:cNvSpPr/>
            <p:nvPr/>
          </p:nvSpPr>
          <p:spPr>
            <a:xfrm>
              <a:off x="10091160" y="5670720"/>
              <a:ext cx="68400" cy="2088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376"/>
            <p:cNvSpPr/>
            <p:nvPr/>
          </p:nvSpPr>
          <p:spPr>
            <a:xfrm>
              <a:off x="10092240" y="56732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0" name="CustomShape 377"/>
          <p:cNvSpPr/>
          <p:nvPr/>
        </p:nvSpPr>
        <p:spPr>
          <a:xfrm>
            <a:off x="10027440" y="57229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1" name="Group 378"/>
          <p:cNvGrpSpPr/>
          <p:nvPr/>
        </p:nvGrpSpPr>
        <p:grpSpPr>
          <a:xfrm>
            <a:off x="10091160" y="5718240"/>
            <a:ext cx="68400" cy="18360"/>
            <a:chOff x="10091160" y="5718240"/>
            <a:chExt cx="68400" cy="18360"/>
          </a:xfrm>
        </p:grpSpPr>
        <p:sp>
          <p:nvSpPr>
            <p:cNvPr id="632" name="CustomShape 379"/>
            <p:cNvSpPr/>
            <p:nvPr/>
          </p:nvSpPr>
          <p:spPr>
            <a:xfrm>
              <a:off x="10091160" y="57182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380"/>
            <p:cNvSpPr/>
            <p:nvPr/>
          </p:nvSpPr>
          <p:spPr>
            <a:xfrm>
              <a:off x="10092240" y="5720400"/>
              <a:ext cx="6588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4" name="CustomShape 381"/>
          <p:cNvSpPr/>
          <p:nvPr/>
        </p:nvSpPr>
        <p:spPr>
          <a:xfrm>
            <a:off x="10027440" y="577116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382"/>
          <p:cNvSpPr/>
          <p:nvPr/>
        </p:nvSpPr>
        <p:spPr>
          <a:xfrm>
            <a:off x="10028880" y="581508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6" name="Group 383"/>
          <p:cNvGrpSpPr/>
          <p:nvPr/>
        </p:nvGrpSpPr>
        <p:grpSpPr>
          <a:xfrm>
            <a:off x="10089720" y="5813640"/>
            <a:ext cx="68400" cy="18360"/>
            <a:chOff x="10089720" y="5813640"/>
            <a:chExt cx="68400" cy="18360"/>
          </a:xfrm>
        </p:grpSpPr>
        <p:sp>
          <p:nvSpPr>
            <p:cNvPr id="637" name="CustomShape 384"/>
            <p:cNvSpPr/>
            <p:nvPr/>
          </p:nvSpPr>
          <p:spPr>
            <a:xfrm>
              <a:off x="10089720" y="58136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385"/>
            <p:cNvSpPr/>
            <p:nvPr/>
          </p:nvSpPr>
          <p:spPr>
            <a:xfrm>
              <a:off x="10091160" y="58136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9" name="CustomShape 386"/>
          <p:cNvSpPr/>
          <p:nvPr/>
        </p:nvSpPr>
        <p:spPr>
          <a:xfrm>
            <a:off x="10155960" y="577116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0" name="Group 387"/>
          <p:cNvGrpSpPr/>
          <p:nvPr/>
        </p:nvGrpSpPr>
        <p:grpSpPr>
          <a:xfrm>
            <a:off x="10089720" y="5767560"/>
            <a:ext cx="69840" cy="18360"/>
            <a:chOff x="10089720" y="5767560"/>
            <a:chExt cx="69840" cy="18360"/>
          </a:xfrm>
        </p:grpSpPr>
        <p:sp>
          <p:nvSpPr>
            <p:cNvPr id="641" name="CustomShape 388"/>
            <p:cNvSpPr/>
            <p:nvPr/>
          </p:nvSpPr>
          <p:spPr>
            <a:xfrm>
              <a:off x="10089720" y="5767560"/>
              <a:ext cx="6948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389"/>
            <p:cNvSpPr/>
            <p:nvPr/>
          </p:nvSpPr>
          <p:spPr>
            <a:xfrm>
              <a:off x="10091160" y="5770080"/>
              <a:ext cx="6840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3" name="CustomShape 390"/>
          <p:cNvSpPr/>
          <p:nvPr/>
        </p:nvSpPr>
        <p:spPr>
          <a:xfrm>
            <a:off x="10150920" y="5636520"/>
            <a:ext cx="7200" cy="33156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/>
          </a:gra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391"/>
          <p:cNvSpPr/>
          <p:nvPr/>
        </p:nvSpPr>
        <p:spPr>
          <a:xfrm>
            <a:off x="10158840" y="5720400"/>
            <a:ext cx="27360" cy="29880"/>
          </a:xfrm>
          <a:custGeom>
            <a:avLst/>
            <a:gdLst/>
            <a:ahLst/>
            <a:rect l="l" t="t" r="r" b="b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392"/>
          <p:cNvSpPr/>
          <p:nvPr/>
        </p:nvSpPr>
        <p:spPr>
          <a:xfrm>
            <a:off x="10159200" y="5672880"/>
            <a:ext cx="28440" cy="33840"/>
          </a:xfrm>
          <a:custGeom>
            <a:avLst/>
            <a:gdLst/>
            <a:ahLst/>
            <a:rect l="l" t="t" r="r" b="b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93"/>
          <p:cNvSpPr/>
          <p:nvPr/>
        </p:nvSpPr>
        <p:spPr>
          <a:xfrm>
            <a:off x="10183320" y="5954040"/>
            <a:ext cx="5040" cy="12600"/>
          </a:xfrm>
          <a:prstGeom prst="ellipse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94"/>
          <p:cNvSpPr/>
          <p:nvPr/>
        </p:nvSpPr>
        <p:spPr>
          <a:xfrm>
            <a:off x="10157760" y="5954760"/>
            <a:ext cx="28440" cy="28080"/>
          </a:xfrm>
          <a:custGeom>
            <a:avLst/>
            <a:gdLst/>
            <a:ahLst/>
            <a:rect l="l" t="t" r="r" b="b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395"/>
          <p:cNvSpPr/>
          <p:nvPr/>
        </p:nvSpPr>
        <p:spPr>
          <a:xfrm>
            <a:off x="10017720" y="5963400"/>
            <a:ext cx="142920" cy="20880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396"/>
          <p:cNvSpPr/>
          <p:nvPr/>
        </p:nvSpPr>
        <p:spPr>
          <a:xfrm>
            <a:off x="10026360" y="5969160"/>
            <a:ext cx="127080" cy="104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44546a"/>
              </a:gs>
              <a:gs pos="100000">
                <a:srgbClr val="e7e6e6"/>
              </a:gs>
            </a:gsLst>
            <a:lin ang="0"/>
          </a:gra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397"/>
          <p:cNvSpPr/>
          <p:nvPr/>
        </p:nvSpPr>
        <p:spPr>
          <a:xfrm>
            <a:off x="1003824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98"/>
          <p:cNvSpPr/>
          <p:nvPr/>
        </p:nvSpPr>
        <p:spPr>
          <a:xfrm>
            <a:off x="10059840" y="5920920"/>
            <a:ext cx="18000" cy="1944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399"/>
          <p:cNvSpPr/>
          <p:nvPr/>
        </p:nvSpPr>
        <p:spPr>
          <a:xfrm>
            <a:off x="1008036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400"/>
          <p:cNvSpPr/>
          <p:nvPr/>
        </p:nvSpPr>
        <p:spPr>
          <a:xfrm>
            <a:off x="10129320" y="5841360"/>
            <a:ext cx="8640" cy="109440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401"/>
          <p:cNvSpPr/>
          <p:nvPr/>
        </p:nvSpPr>
        <p:spPr>
          <a:xfrm>
            <a:off x="6539760" y="1365840"/>
            <a:ext cx="5358240" cy="49536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55" name="Group 402"/>
          <p:cNvGrpSpPr/>
          <p:nvPr/>
        </p:nvGrpSpPr>
        <p:grpSpPr>
          <a:xfrm>
            <a:off x="7680240" y="1814040"/>
            <a:ext cx="2754360" cy="4249800"/>
            <a:chOff x="7680240" y="1814040"/>
            <a:chExt cx="2754360" cy="4249800"/>
          </a:xfrm>
        </p:grpSpPr>
        <p:grpSp>
          <p:nvGrpSpPr>
            <p:cNvPr id="656" name="Group 403"/>
            <p:cNvGrpSpPr/>
            <p:nvPr/>
          </p:nvGrpSpPr>
          <p:grpSpPr>
            <a:xfrm>
              <a:off x="7750080" y="1859760"/>
              <a:ext cx="414720" cy="384480"/>
              <a:chOff x="7750080" y="1859760"/>
              <a:chExt cx="414720" cy="384480"/>
            </a:xfrm>
          </p:grpSpPr>
          <p:pic>
            <p:nvPicPr>
              <p:cNvPr id="657" name="Picture 653" descr="iphone_stylized_small"/>
              <p:cNvPicPr/>
              <p:nvPr/>
            </p:nvPicPr>
            <p:blipFill>
              <a:blip r:embed="rId34"/>
              <a:stretch/>
            </p:blipFill>
            <p:spPr>
              <a:xfrm>
                <a:off x="7909560" y="1917000"/>
                <a:ext cx="135720" cy="327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8" name="Picture 654" descr="antenna_radiation_stylized"/>
              <p:cNvPicPr/>
              <p:nvPr/>
            </p:nvPicPr>
            <p:blipFill>
              <a:blip r:embed="rId35"/>
              <a:stretch/>
            </p:blipFill>
            <p:spPr>
              <a:xfrm>
                <a:off x="7750080" y="1859760"/>
                <a:ext cx="414720" cy="87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59" name="Group 404"/>
            <p:cNvGrpSpPr/>
            <p:nvPr/>
          </p:nvGrpSpPr>
          <p:grpSpPr>
            <a:xfrm>
              <a:off x="7774920" y="5281200"/>
              <a:ext cx="344520" cy="319320"/>
              <a:chOff x="7774920" y="5281200"/>
              <a:chExt cx="344520" cy="319320"/>
            </a:xfrm>
          </p:grpSpPr>
          <p:pic>
            <p:nvPicPr>
              <p:cNvPr id="660" name="Picture 591" descr="desktop_computer_stylized_medium"/>
              <p:cNvPicPr/>
              <p:nvPr/>
            </p:nvPicPr>
            <p:blipFill>
              <a:blip r:embed="rId36"/>
              <a:stretch/>
            </p:blipFill>
            <p:spPr>
              <a:xfrm flipH="1">
                <a:off x="7774920" y="5281200"/>
                <a:ext cx="344520" cy="319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61" name="CustomShape 405"/>
              <p:cNvSpPr/>
              <p:nvPr/>
            </p:nvSpPr>
            <p:spPr>
              <a:xfrm flipH="1">
                <a:off x="7920720" y="5311800"/>
                <a:ext cx="162000" cy="14580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2" name="CustomShape 406"/>
            <p:cNvSpPr/>
            <p:nvPr/>
          </p:nvSpPr>
          <p:spPr>
            <a:xfrm>
              <a:off x="7689240" y="516096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407"/>
            <p:cNvSpPr/>
            <p:nvPr/>
          </p:nvSpPr>
          <p:spPr>
            <a:xfrm>
              <a:off x="7680240" y="181404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CustomShape 408"/>
            <p:cNvSpPr/>
            <p:nvPr/>
          </p:nvSpPr>
          <p:spPr>
            <a:xfrm>
              <a:off x="9823320" y="555480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65" name="Group 409"/>
          <p:cNvGrpSpPr/>
          <p:nvPr/>
        </p:nvGrpSpPr>
        <p:grpSpPr>
          <a:xfrm>
            <a:off x="8005680" y="1168560"/>
            <a:ext cx="1064160" cy="964080"/>
            <a:chOff x="8005680" y="1168560"/>
            <a:chExt cx="1064160" cy="964080"/>
          </a:xfrm>
        </p:grpSpPr>
        <p:sp>
          <p:nvSpPr>
            <p:cNvPr id="666" name="CustomShape 410"/>
            <p:cNvSpPr/>
            <p:nvPr/>
          </p:nvSpPr>
          <p:spPr>
            <a:xfrm>
              <a:off x="8353440" y="1168560"/>
              <a:ext cx="675360" cy="775080"/>
            </a:xfrm>
            <a:prstGeom prst="rect">
              <a:avLst/>
            </a:prstGeom>
            <a:solidFill>
              <a:srgbClr val="0000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411"/>
            <p:cNvSpPr/>
            <p:nvPr/>
          </p:nvSpPr>
          <p:spPr>
            <a:xfrm>
              <a:off x="8320320" y="1192320"/>
              <a:ext cx="689400" cy="799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412"/>
            <p:cNvSpPr/>
            <p:nvPr/>
          </p:nvSpPr>
          <p:spPr>
            <a:xfrm>
              <a:off x="8329680" y="1197000"/>
              <a:ext cx="675360" cy="199080"/>
            </a:xfrm>
            <a:prstGeom prst="rect">
              <a:avLst/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413"/>
            <p:cNvSpPr/>
            <p:nvPr/>
          </p:nvSpPr>
          <p:spPr>
            <a:xfrm>
              <a:off x="8256600" y="1170000"/>
              <a:ext cx="81324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ＭＳ Ｐゴシック"/>
                </a:rPr>
                <a:t>application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transport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network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data link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physical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670" name="Line 414"/>
            <p:cNvSpPr/>
            <p:nvPr/>
          </p:nvSpPr>
          <p:spPr>
            <a:xfrm>
              <a:off x="8319960" y="1535040"/>
              <a:ext cx="69048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Line 415"/>
            <p:cNvSpPr/>
            <p:nvPr/>
          </p:nvSpPr>
          <p:spPr>
            <a:xfrm>
              <a:off x="8329680" y="1673280"/>
              <a:ext cx="69048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Line 416"/>
            <p:cNvSpPr/>
            <p:nvPr/>
          </p:nvSpPr>
          <p:spPr>
            <a:xfrm>
              <a:off x="8329680" y="1811160"/>
              <a:ext cx="69048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417"/>
            <p:cNvSpPr/>
            <p:nvPr/>
          </p:nvSpPr>
          <p:spPr>
            <a:xfrm>
              <a:off x="8005680" y="1190880"/>
              <a:ext cx="303840" cy="941760"/>
            </a:xfrm>
            <a:custGeom>
              <a:avLst/>
              <a:gdLst/>
              <a:ahLst/>
              <a:rect l="l" t="t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4" name="Group 418"/>
          <p:cNvGrpSpPr/>
          <p:nvPr/>
        </p:nvGrpSpPr>
        <p:grpSpPr>
          <a:xfrm>
            <a:off x="10104480" y="4743360"/>
            <a:ext cx="1049760" cy="973800"/>
            <a:chOff x="10104480" y="4743360"/>
            <a:chExt cx="1049760" cy="973800"/>
          </a:xfrm>
        </p:grpSpPr>
        <p:sp>
          <p:nvSpPr>
            <p:cNvPr id="675" name="CustomShape 419"/>
            <p:cNvSpPr/>
            <p:nvPr/>
          </p:nvSpPr>
          <p:spPr>
            <a:xfrm>
              <a:off x="10452240" y="4753080"/>
              <a:ext cx="675360" cy="775080"/>
            </a:xfrm>
            <a:prstGeom prst="rect">
              <a:avLst/>
            </a:prstGeom>
            <a:solidFill>
              <a:srgbClr val="0000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420"/>
            <p:cNvSpPr/>
            <p:nvPr/>
          </p:nvSpPr>
          <p:spPr>
            <a:xfrm>
              <a:off x="10418760" y="4776840"/>
              <a:ext cx="689400" cy="799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421"/>
            <p:cNvSpPr/>
            <p:nvPr/>
          </p:nvSpPr>
          <p:spPr>
            <a:xfrm>
              <a:off x="10428480" y="4781520"/>
              <a:ext cx="675360" cy="199080"/>
            </a:xfrm>
            <a:prstGeom prst="rect">
              <a:avLst/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422"/>
            <p:cNvSpPr/>
            <p:nvPr/>
          </p:nvSpPr>
          <p:spPr>
            <a:xfrm>
              <a:off x="10341000" y="4743360"/>
              <a:ext cx="81324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ＭＳ Ｐゴシック"/>
                </a:rPr>
                <a:t>application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transport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network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data link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physical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679" name="Line 423"/>
            <p:cNvSpPr/>
            <p:nvPr/>
          </p:nvSpPr>
          <p:spPr>
            <a:xfrm>
              <a:off x="10418760" y="5119200"/>
              <a:ext cx="69048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Line 424"/>
            <p:cNvSpPr/>
            <p:nvPr/>
          </p:nvSpPr>
          <p:spPr>
            <a:xfrm>
              <a:off x="10428120" y="5257440"/>
              <a:ext cx="69048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Line 425"/>
            <p:cNvSpPr/>
            <p:nvPr/>
          </p:nvSpPr>
          <p:spPr>
            <a:xfrm>
              <a:off x="10428120" y="5395320"/>
              <a:ext cx="690480" cy="504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426"/>
            <p:cNvSpPr/>
            <p:nvPr/>
          </p:nvSpPr>
          <p:spPr>
            <a:xfrm>
              <a:off x="10104480" y="4775400"/>
              <a:ext cx="303840" cy="941760"/>
            </a:xfrm>
            <a:custGeom>
              <a:avLst/>
              <a:gdLst/>
              <a:ahLst/>
              <a:rect l="l" t="t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3" name="Group 427"/>
          <p:cNvGrpSpPr/>
          <p:nvPr/>
        </p:nvGrpSpPr>
        <p:grpSpPr>
          <a:xfrm>
            <a:off x="7962840" y="4374720"/>
            <a:ext cx="1059480" cy="963720"/>
            <a:chOff x="7962840" y="4374720"/>
            <a:chExt cx="1059480" cy="963720"/>
          </a:xfrm>
        </p:grpSpPr>
        <p:sp>
          <p:nvSpPr>
            <p:cNvPr id="684" name="CustomShape 428"/>
            <p:cNvSpPr/>
            <p:nvPr/>
          </p:nvSpPr>
          <p:spPr>
            <a:xfrm>
              <a:off x="8310600" y="4374720"/>
              <a:ext cx="675360" cy="775080"/>
            </a:xfrm>
            <a:prstGeom prst="rect">
              <a:avLst/>
            </a:prstGeom>
            <a:solidFill>
              <a:srgbClr val="0000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429"/>
            <p:cNvSpPr/>
            <p:nvPr/>
          </p:nvSpPr>
          <p:spPr>
            <a:xfrm>
              <a:off x="8277480" y="4398480"/>
              <a:ext cx="689400" cy="799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430"/>
            <p:cNvSpPr/>
            <p:nvPr/>
          </p:nvSpPr>
          <p:spPr>
            <a:xfrm>
              <a:off x="8286840" y="4403160"/>
              <a:ext cx="675360" cy="199080"/>
            </a:xfrm>
            <a:prstGeom prst="rect">
              <a:avLst/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431"/>
            <p:cNvSpPr/>
            <p:nvPr/>
          </p:nvSpPr>
          <p:spPr>
            <a:xfrm>
              <a:off x="8209080" y="4379400"/>
              <a:ext cx="81324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ＭＳ Ｐゴシック"/>
                </a:rPr>
                <a:t>application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transport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network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data link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physical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688" name="Line 432"/>
            <p:cNvSpPr/>
            <p:nvPr/>
          </p:nvSpPr>
          <p:spPr>
            <a:xfrm>
              <a:off x="8277120" y="4740840"/>
              <a:ext cx="69048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Line 433"/>
            <p:cNvSpPr/>
            <p:nvPr/>
          </p:nvSpPr>
          <p:spPr>
            <a:xfrm>
              <a:off x="8286480" y="4878720"/>
              <a:ext cx="690840" cy="504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Line 434"/>
            <p:cNvSpPr/>
            <p:nvPr/>
          </p:nvSpPr>
          <p:spPr>
            <a:xfrm>
              <a:off x="8286480" y="5016960"/>
              <a:ext cx="690840" cy="4680"/>
            </a:xfrm>
            <a:prstGeom prst="line">
              <a:avLst/>
            </a:prstGeom>
            <a:ln w="127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435"/>
            <p:cNvSpPr/>
            <p:nvPr/>
          </p:nvSpPr>
          <p:spPr>
            <a:xfrm>
              <a:off x="7962840" y="4396680"/>
              <a:ext cx="303840" cy="941760"/>
            </a:xfrm>
            <a:custGeom>
              <a:avLst/>
              <a:gdLst/>
              <a:ahLst/>
              <a:rect l="l" t="t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2" name="Line 436"/>
          <p:cNvSpPr/>
          <p:nvPr/>
        </p:nvSpPr>
        <p:spPr>
          <a:xfrm>
            <a:off x="8997840" y="4451400"/>
            <a:ext cx="1290600" cy="541080"/>
          </a:xfrm>
          <a:prstGeom prst="line">
            <a:avLst/>
          </a:prstGeom>
          <a:ln w="76200">
            <a:solidFill>
              <a:srgbClr val="cc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Line 437"/>
          <p:cNvSpPr/>
          <p:nvPr/>
        </p:nvSpPr>
        <p:spPr>
          <a:xfrm>
            <a:off x="9093240" y="1325520"/>
            <a:ext cx="1699920" cy="3386160"/>
          </a:xfrm>
          <a:prstGeom prst="line">
            <a:avLst/>
          </a:prstGeom>
          <a:ln w="76200">
            <a:solidFill>
              <a:srgbClr val="cc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38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Creating a network app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5" name="CustomShape 439"/>
          <p:cNvSpPr/>
          <p:nvPr/>
        </p:nvSpPr>
        <p:spPr>
          <a:xfrm>
            <a:off x="889200" y="1334160"/>
            <a:ext cx="5308200" cy="49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write programs that:</a:t>
            </a:r>
            <a:endParaRPr b="0" lang="en-US" sz="2800" spc="-1" strike="noStrike">
              <a:latin typeface="Arial"/>
            </a:endParaRPr>
          </a:p>
          <a:p>
            <a:pPr marL="345960" indent="-2307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run on (different) end systems</a:t>
            </a:r>
            <a:endParaRPr b="0" lang="en-US" sz="2400" spc="-1" strike="noStrike">
              <a:latin typeface="Arial"/>
            </a:endParaRPr>
          </a:p>
          <a:p>
            <a:pPr marL="345960" indent="-2307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communicate over network</a:t>
            </a:r>
            <a:endParaRPr b="0" lang="en-US" sz="2400" spc="-1" strike="noStrike">
              <a:latin typeface="Arial"/>
            </a:endParaRPr>
          </a:p>
          <a:p>
            <a:pPr marL="345960" indent="-2307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 web server software communicates with browser software</a:t>
            </a:r>
            <a:endParaRPr b="0" lang="en-US" sz="2400" spc="-1" strike="noStrike">
              <a:latin typeface="Arial"/>
            </a:endParaRPr>
          </a:p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no need to write software for network-core devices</a:t>
            </a:r>
            <a:endParaRPr b="0" lang="en-US" sz="2800" spc="-1" strike="noStrike">
              <a:latin typeface="Arial"/>
            </a:endParaRPr>
          </a:p>
          <a:p>
            <a:pPr marL="345960" indent="-2307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network-core devices do not run user applications </a:t>
            </a:r>
            <a:endParaRPr b="0" lang="en-US" sz="2400" spc="-1" strike="noStrike">
              <a:latin typeface="Arial"/>
            </a:endParaRPr>
          </a:p>
          <a:p>
            <a:pPr marL="345960" indent="-2307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applications on end systems  allows for rapid app development, propagation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696" name="Group 440"/>
          <p:cNvGrpSpPr/>
          <p:nvPr/>
        </p:nvGrpSpPr>
        <p:grpSpPr>
          <a:xfrm>
            <a:off x="10002600" y="5616360"/>
            <a:ext cx="213840" cy="402840"/>
            <a:chOff x="10002600" y="5616360"/>
            <a:chExt cx="213840" cy="402840"/>
          </a:xfrm>
        </p:grpSpPr>
        <p:sp>
          <p:nvSpPr>
            <p:cNvPr id="697" name="CustomShape 441"/>
            <p:cNvSpPr/>
            <p:nvPr/>
          </p:nvSpPr>
          <p:spPr>
            <a:xfrm>
              <a:off x="10172520" y="5617080"/>
              <a:ext cx="41760" cy="3841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442"/>
            <p:cNvSpPr/>
            <p:nvPr/>
          </p:nvSpPr>
          <p:spPr>
            <a:xfrm>
              <a:off x="10013040" y="5616360"/>
              <a:ext cx="156600" cy="3841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443"/>
            <p:cNvSpPr/>
            <p:nvPr/>
          </p:nvSpPr>
          <p:spPr>
            <a:xfrm>
              <a:off x="10180800" y="5640120"/>
              <a:ext cx="24480" cy="355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444"/>
            <p:cNvSpPr/>
            <p:nvPr/>
          </p:nvSpPr>
          <p:spPr>
            <a:xfrm>
              <a:off x="10175040" y="5820480"/>
              <a:ext cx="38520" cy="30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445"/>
            <p:cNvSpPr/>
            <p:nvPr/>
          </p:nvSpPr>
          <p:spPr>
            <a:xfrm>
              <a:off x="10013040" y="566028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2" name="Group 446"/>
            <p:cNvGrpSpPr/>
            <p:nvPr/>
          </p:nvGrpSpPr>
          <p:grpSpPr>
            <a:xfrm>
              <a:off x="10094400" y="5656320"/>
              <a:ext cx="86040" cy="24120"/>
              <a:chOff x="10094400" y="5656320"/>
              <a:chExt cx="86040" cy="24120"/>
            </a:xfrm>
          </p:grpSpPr>
          <p:sp>
            <p:nvSpPr>
              <p:cNvPr id="703" name="CustomShape 447"/>
              <p:cNvSpPr/>
              <p:nvPr/>
            </p:nvSpPr>
            <p:spPr>
              <a:xfrm>
                <a:off x="10094400" y="5656320"/>
                <a:ext cx="86040" cy="24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4" name="CustomShape 448"/>
              <p:cNvSpPr/>
              <p:nvPr/>
            </p:nvSpPr>
            <p:spPr>
              <a:xfrm>
                <a:off x="10095840" y="5658840"/>
                <a:ext cx="83160" cy="190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05" name="CustomShape 449"/>
            <p:cNvSpPr/>
            <p:nvPr/>
          </p:nvSpPr>
          <p:spPr>
            <a:xfrm>
              <a:off x="10014480" y="57164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6" name="Group 450"/>
            <p:cNvGrpSpPr/>
            <p:nvPr/>
          </p:nvGrpSpPr>
          <p:grpSpPr>
            <a:xfrm>
              <a:off x="10094040" y="5711040"/>
              <a:ext cx="86040" cy="21600"/>
              <a:chOff x="10094040" y="5711040"/>
              <a:chExt cx="86040" cy="21600"/>
            </a:xfrm>
          </p:grpSpPr>
          <p:sp>
            <p:nvSpPr>
              <p:cNvPr id="707" name="CustomShape 451"/>
              <p:cNvSpPr/>
              <p:nvPr/>
            </p:nvSpPr>
            <p:spPr>
              <a:xfrm>
                <a:off x="10094040" y="571104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CustomShape 452"/>
              <p:cNvSpPr/>
              <p:nvPr/>
            </p:nvSpPr>
            <p:spPr>
              <a:xfrm>
                <a:off x="10095840" y="5713920"/>
                <a:ext cx="8316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09" name="CustomShape 453"/>
            <p:cNvSpPr/>
            <p:nvPr/>
          </p:nvSpPr>
          <p:spPr>
            <a:xfrm>
              <a:off x="10014480" y="57722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454"/>
            <p:cNvSpPr/>
            <p:nvPr/>
          </p:nvSpPr>
          <p:spPr>
            <a:xfrm>
              <a:off x="10015920" y="582300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11" name="Group 455"/>
            <p:cNvGrpSpPr/>
            <p:nvPr/>
          </p:nvGrpSpPr>
          <p:grpSpPr>
            <a:xfrm>
              <a:off x="10092600" y="5821560"/>
              <a:ext cx="86040" cy="21600"/>
              <a:chOff x="10092600" y="5821560"/>
              <a:chExt cx="86040" cy="21600"/>
            </a:xfrm>
          </p:grpSpPr>
          <p:sp>
            <p:nvSpPr>
              <p:cNvPr id="712" name="CustomShape 456"/>
              <p:cNvSpPr/>
              <p:nvPr/>
            </p:nvSpPr>
            <p:spPr>
              <a:xfrm>
                <a:off x="10092600" y="582156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" name="CustomShape 457"/>
              <p:cNvSpPr/>
              <p:nvPr/>
            </p:nvSpPr>
            <p:spPr>
              <a:xfrm>
                <a:off x="10094040" y="5821560"/>
                <a:ext cx="83160" cy="18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14" name="CustomShape 458"/>
            <p:cNvSpPr/>
            <p:nvPr/>
          </p:nvSpPr>
          <p:spPr>
            <a:xfrm>
              <a:off x="10175760" y="5772240"/>
              <a:ext cx="38520" cy="306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15" name="Group 459"/>
            <p:cNvGrpSpPr/>
            <p:nvPr/>
          </p:nvGrpSpPr>
          <p:grpSpPr>
            <a:xfrm>
              <a:off x="10092600" y="5768280"/>
              <a:ext cx="87480" cy="21600"/>
              <a:chOff x="10092600" y="5768280"/>
              <a:chExt cx="87480" cy="21600"/>
            </a:xfrm>
          </p:grpSpPr>
          <p:sp>
            <p:nvSpPr>
              <p:cNvPr id="716" name="CustomShape 460"/>
              <p:cNvSpPr/>
              <p:nvPr/>
            </p:nvSpPr>
            <p:spPr>
              <a:xfrm>
                <a:off x="10092600" y="5768280"/>
                <a:ext cx="8748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" name="CustomShape 461"/>
              <p:cNvSpPr/>
              <p:nvPr/>
            </p:nvSpPr>
            <p:spPr>
              <a:xfrm>
                <a:off x="10094040" y="5771160"/>
                <a:ext cx="8604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18" name="CustomShape 462"/>
            <p:cNvSpPr/>
            <p:nvPr/>
          </p:nvSpPr>
          <p:spPr>
            <a:xfrm>
              <a:off x="10169280" y="5616360"/>
              <a:ext cx="9360" cy="3841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463"/>
            <p:cNvSpPr/>
            <p:nvPr/>
          </p:nvSpPr>
          <p:spPr>
            <a:xfrm>
              <a:off x="10179360" y="5713920"/>
              <a:ext cx="34560" cy="3492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464"/>
            <p:cNvSpPr/>
            <p:nvPr/>
          </p:nvSpPr>
          <p:spPr>
            <a:xfrm>
              <a:off x="10179720" y="5658840"/>
              <a:ext cx="35640" cy="392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465"/>
            <p:cNvSpPr/>
            <p:nvPr/>
          </p:nvSpPr>
          <p:spPr>
            <a:xfrm>
              <a:off x="10209960" y="5984280"/>
              <a:ext cx="6480" cy="14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466"/>
            <p:cNvSpPr/>
            <p:nvPr/>
          </p:nvSpPr>
          <p:spPr>
            <a:xfrm>
              <a:off x="10177920" y="5984640"/>
              <a:ext cx="36000" cy="327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467"/>
            <p:cNvSpPr/>
            <p:nvPr/>
          </p:nvSpPr>
          <p:spPr>
            <a:xfrm>
              <a:off x="10002600" y="5995080"/>
              <a:ext cx="179280" cy="241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468"/>
            <p:cNvSpPr/>
            <p:nvPr/>
          </p:nvSpPr>
          <p:spPr>
            <a:xfrm>
              <a:off x="10013040" y="6001560"/>
              <a:ext cx="159840" cy="12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469"/>
            <p:cNvSpPr/>
            <p:nvPr/>
          </p:nvSpPr>
          <p:spPr>
            <a:xfrm>
              <a:off x="1002816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470"/>
            <p:cNvSpPr/>
            <p:nvPr/>
          </p:nvSpPr>
          <p:spPr>
            <a:xfrm>
              <a:off x="10055160" y="5945760"/>
              <a:ext cx="23040" cy="226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471"/>
            <p:cNvSpPr/>
            <p:nvPr/>
          </p:nvSpPr>
          <p:spPr>
            <a:xfrm>
              <a:off x="1008072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472"/>
            <p:cNvSpPr/>
            <p:nvPr/>
          </p:nvSpPr>
          <p:spPr>
            <a:xfrm>
              <a:off x="10142280" y="5853600"/>
              <a:ext cx="11160" cy="1267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9" name="CustomShape 47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0D941FA-AC4C-41B1-8155-146CA43863B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6" dur="indefinite" restart="never" nodeType="tmRoot">
          <p:childTnLst>
            <p:seq>
              <p:cTn id="107" dur="indefinite" nodeType="mainSeq">
                <p:childTnLst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7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0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3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8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1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6" dur="500"/>
                                        <p:tgtEl>
                                          <p:spTgt spid="6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9" dur="500"/>
                                        <p:tgtEl>
                                          <p:spTgt spid="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2" dur="500"/>
                                        <p:tgtEl>
                                          <p:spTgt spid="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E-mail: mail servers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3920" name="Group 2"/>
          <p:cNvGrpSpPr/>
          <p:nvPr/>
        </p:nvGrpSpPr>
        <p:grpSpPr>
          <a:xfrm>
            <a:off x="9926280" y="5308200"/>
            <a:ext cx="1725840" cy="966960"/>
            <a:chOff x="9926280" y="5308200"/>
            <a:chExt cx="1725840" cy="966960"/>
          </a:xfrm>
        </p:grpSpPr>
        <p:sp>
          <p:nvSpPr>
            <p:cNvPr id="3921" name="CustomShape 3"/>
            <p:cNvSpPr/>
            <p:nvPr/>
          </p:nvSpPr>
          <p:spPr>
            <a:xfrm>
              <a:off x="10045800" y="5911200"/>
              <a:ext cx="1367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user mailbox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922" name="Group 4"/>
            <p:cNvGrpSpPr/>
            <p:nvPr/>
          </p:nvGrpSpPr>
          <p:grpSpPr>
            <a:xfrm>
              <a:off x="9926280" y="5424120"/>
              <a:ext cx="713160" cy="189360"/>
              <a:chOff x="9926280" y="5424120"/>
              <a:chExt cx="713160" cy="189360"/>
            </a:xfrm>
          </p:grpSpPr>
          <p:sp>
            <p:nvSpPr>
              <p:cNvPr id="3923" name="CustomShape 5"/>
              <p:cNvSpPr/>
              <p:nvPr/>
            </p:nvSpPr>
            <p:spPr>
              <a:xfrm>
                <a:off x="9926280" y="5424120"/>
                <a:ext cx="713160" cy="18936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4" name="Line 6"/>
              <p:cNvSpPr/>
              <p:nvPr/>
            </p:nvSpPr>
            <p:spPr>
              <a:xfrm>
                <a:off x="10003320" y="54680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5" name="Line 7"/>
              <p:cNvSpPr/>
              <p:nvPr/>
            </p:nvSpPr>
            <p:spPr>
              <a:xfrm flipH="1">
                <a:off x="10176480" y="5466240"/>
                <a:ext cx="9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6" name="Line 8"/>
              <p:cNvSpPr/>
              <p:nvPr/>
            </p:nvSpPr>
            <p:spPr>
              <a:xfrm>
                <a:off x="10263600" y="54694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7" name="Line 9"/>
              <p:cNvSpPr/>
              <p:nvPr/>
            </p:nvSpPr>
            <p:spPr>
              <a:xfrm>
                <a:off x="10354320" y="54662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8" name="Line 10"/>
              <p:cNvSpPr/>
              <p:nvPr/>
            </p:nvSpPr>
            <p:spPr>
              <a:xfrm>
                <a:off x="10451160" y="54662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9" name="Line 11"/>
              <p:cNvSpPr/>
              <p:nvPr/>
            </p:nvSpPr>
            <p:spPr>
              <a:xfrm>
                <a:off x="10540080" y="54662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0" name="Line 12"/>
              <p:cNvSpPr/>
              <p:nvPr/>
            </p:nvSpPr>
            <p:spPr>
              <a:xfrm>
                <a:off x="10087560" y="54680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31" name="CustomShape 13"/>
            <p:cNvSpPr/>
            <p:nvPr/>
          </p:nvSpPr>
          <p:spPr>
            <a:xfrm>
              <a:off x="9948240" y="60130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2" name="CustomShape 14"/>
            <p:cNvSpPr/>
            <p:nvPr/>
          </p:nvSpPr>
          <p:spPr>
            <a:xfrm>
              <a:off x="10023840" y="5308200"/>
              <a:ext cx="16282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outgoing </a:t>
              </a:r>
              <a:endParaRPr b="0" lang="en-US" sz="18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message queue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933" name="Group 15"/>
          <p:cNvGrpSpPr/>
          <p:nvPr/>
        </p:nvGrpSpPr>
        <p:grpSpPr>
          <a:xfrm>
            <a:off x="7043040" y="801720"/>
            <a:ext cx="4272120" cy="5117040"/>
            <a:chOff x="7043040" y="801720"/>
            <a:chExt cx="4272120" cy="5117040"/>
          </a:xfrm>
        </p:grpSpPr>
        <p:grpSp>
          <p:nvGrpSpPr>
            <p:cNvPr id="3934" name="Group 16"/>
            <p:cNvGrpSpPr/>
            <p:nvPr/>
          </p:nvGrpSpPr>
          <p:grpSpPr>
            <a:xfrm>
              <a:off x="9233640" y="2182680"/>
              <a:ext cx="477000" cy="714960"/>
              <a:chOff x="9233640" y="2182680"/>
              <a:chExt cx="477000" cy="714960"/>
            </a:xfrm>
          </p:grpSpPr>
          <p:sp>
            <p:nvSpPr>
              <p:cNvPr id="3935" name="CustomShape 17"/>
              <p:cNvSpPr/>
              <p:nvPr/>
            </p:nvSpPr>
            <p:spPr>
              <a:xfrm>
                <a:off x="9612000" y="2183760"/>
                <a:ext cx="93960" cy="681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6" name="CustomShape 18"/>
              <p:cNvSpPr/>
              <p:nvPr/>
            </p:nvSpPr>
            <p:spPr>
              <a:xfrm>
                <a:off x="9255960" y="2182680"/>
                <a:ext cx="349560" cy="6814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7" name="CustomShape 19"/>
              <p:cNvSpPr/>
              <p:nvPr/>
            </p:nvSpPr>
            <p:spPr>
              <a:xfrm>
                <a:off x="9629640" y="2224800"/>
                <a:ext cx="55440" cy="6310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8" name="CustomShape 20"/>
              <p:cNvSpPr/>
              <p:nvPr/>
            </p:nvSpPr>
            <p:spPr>
              <a:xfrm>
                <a:off x="9617400" y="2544480"/>
                <a:ext cx="87120" cy="554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9" name="CustomShape 21"/>
              <p:cNvSpPr/>
              <p:nvPr/>
            </p:nvSpPr>
            <p:spPr>
              <a:xfrm>
                <a:off x="9257400" y="226224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40" name="Group 22"/>
              <p:cNvGrpSpPr/>
              <p:nvPr/>
            </p:nvGrpSpPr>
            <p:grpSpPr>
              <a:xfrm>
                <a:off x="9438480" y="2253960"/>
                <a:ext cx="192600" cy="41760"/>
                <a:chOff x="9438480" y="2253960"/>
                <a:chExt cx="192600" cy="41760"/>
              </a:xfrm>
            </p:grpSpPr>
            <p:sp>
              <p:nvSpPr>
                <p:cNvPr id="3941" name="CustomShape 23"/>
                <p:cNvSpPr/>
                <p:nvPr/>
              </p:nvSpPr>
              <p:spPr>
                <a:xfrm>
                  <a:off x="9438480" y="2253960"/>
                  <a:ext cx="192600" cy="417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42" name="CustomShape 24"/>
                <p:cNvSpPr/>
                <p:nvPr/>
              </p:nvSpPr>
              <p:spPr>
                <a:xfrm>
                  <a:off x="9443520" y="2258640"/>
                  <a:ext cx="182880" cy="324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43" name="CustomShape 25"/>
              <p:cNvSpPr/>
              <p:nvPr/>
            </p:nvSpPr>
            <p:spPr>
              <a:xfrm>
                <a:off x="9262440" y="235908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44" name="Group 26"/>
              <p:cNvGrpSpPr/>
              <p:nvPr/>
            </p:nvGrpSpPr>
            <p:grpSpPr>
              <a:xfrm>
                <a:off x="9437040" y="2350800"/>
                <a:ext cx="194400" cy="39960"/>
                <a:chOff x="9437040" y="2350800"/>
                <a:chExt cx="194400" cy="39960"/>
              </a:xfrm>
            </p:grpSpPr>
            <p:sp>
              <p:nvSpPr>
                <p:cNvPr id="3945" name="CustomShape 27"/>
                <p:cNvSpPr/>
                <p:nvPr/>
              </p:nvSpPr>
              <p:spPr>
                <a:xfrm>
                  <a:off x="9437040" y="2350800"/>
                  <a:ext cx="194400" cy="39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46" name="CustomShape 28"/>
                <p:cNvSpPr/>
                <p:nvPr/>
              </p:nvSpPr>
              <p:spPr>
                <a:xfrm>
                  <a:off x="9441720" y="2355840"/>
                  <a:ext cx="18468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47" name="CustomShape 29"/>
              <p:cNvSpPr/>
              <p:nvPr/>
            </p:nvSpPr>
            <p:spPr>
              <a:xfrm>
                <a:off x="9259200" y="246060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8" name="CustomShape 30"/>
              <p:cNvSpPr/>
              <p:nvPr/>
            </p:nvSpPr>
            <p:spPr>
              <a:xfrm>
                <a:off x="9263880" y="2549160"/>
                <a:ext cx="1972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49" name="Group 31"/>
              <p:cNvGrpSpPr/>
              <p:nvPr/>
            </p:nvGrpSpPr>
            <p:grpSpPr>
              <a:xfrm>
                <a:off x="9433800" y="2541240"/>
                <a:ext cx="194040" cy="43560"/>
                <a:chOff x="9433800" y="2541240"/>
                <a:chExt cx="194040" cy="43560"/>
              </a:xfrm>
            </p:grpSpPr>
            <p:sp>
              <p:nvSpPr>
                <p:cNvPr id="3950" name="CustomShape 32"/>
                <p:cNvSpPr/>
                <p:nvPr/>
              </p:nvSpPr>
              <p:spPr>
                <a:xfrm>
                  <a:off x="9433800" y="2541240"/>
                  <a:ext cx="19404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1" name="CustomShape 33"/>
                <p:cNvSpPr/>
                <p:nvPr/>
              </p:nvSpPr>
              <p:spPr>
                <a:xfrm>
                  <a:off x="9438840" y="2546280"/>
                  <a:ext cx="184680" cy="338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52" name="CustomShape 34"/>
              <p:cNvSpPr/>
              <p:nvPr/>
            </p:nvSpPr>
            <p:spPr>
              <a:xfrm>
                <a:off x="9618840" y="2459160"/>
                <a:ext cx="87120" cy="55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53" name="Group 35"/>
              <p:cNvGrpSpPr/>
              <p:nvPr/>
            </p:nvGrpSpPr>
            <p:grpSpPr>
              <a:xfrm>
                <a:off x="9438840" y="2450880"/>
                <a:ext cx="187920" cy="40320"/>
                <a:chOff x="9438840" y="2450880"/>
                <a:chExt cx="187920" cy="40320"/>
              </a:xfrm>
            </p:grpSpPr>
            <p:sp>
              <p:nvSpPr>
                <p:cNvPr id="3954" name="CustomShape 36"/>
                <p:cNvSpPr/>
                <p:nvPr/>
              </p:nvSpPr>
              <p:spPr>
                <a:xfrm>
                  <a:off x="9438840" y="2450880"/>
                  <a:ext cx="187920" cy="403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5" name="CustomShape 37"/>
                <p:cNvSpPr/>
                <p:nvPr/>
              </p:nvSpPr>
              <p:spPr>
                <a:xfrm>
                  <a:off x="9439920" y="2455920"/>
                  <a:ext cx="17964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56" name="CustomShape 38"/>
              <p:cNvSpPr/>
              <p:nvPr/>
            </p:nvSpPr>
            <p:spPr>
              <a:xfrm>
                <a:off x="9605160" y="2182680"/>
                <a:ext cx="22680" cy="6832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7" name="CustomShape 39"/>
              <p:cNvSpPr/>
              <p:nvPr/>
            </p:nvSpPr>
            <p:spPr>
              <a:xfrm>
                <a:off x="9626760" y="2355480"/>
                <a:ext cx="78480" cy="626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8" name="CustomShape 40"/>
              <p:cNvSpPr/>
              <p:nvPr/>
            </p:nvSpPr>
            <p:spPr>
              <a:xfrm>
                <a:off x="9627840" y="2257560"/>
                <a:ext cx="80640" cy="705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9" name="CustomShape 41"/>
              <p:cNvSpPr/>
              <p:nvPr/>
            </p:nvSpPr>
            <p:spPr>
              <a:xfrm>
                <a:off x="9695880" y="2835000"/>
                <a:ext cx="14760" cy="277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0" name="CustomShape 42"/>
              <p:cNvSpPr/>
              <p:nvPr/>
            </p:nvSpPr>
            <p:spPr>
              <a:xfrm>
                <a:off x="9623520" y="2835720"/>
                <a:ext cx="81000" cy="586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1" name="CustomShape 43"/>
              <p:cNvSpPr/>
              <p:nvPr/>
            </p:nvSpPr>
            <p:spPr>
              <a:xfrm>
                <a:off x="9233640" y="2854080"/>
                <a:ext cx="400680" cy="435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2" name="CustomShape 44"/>
              <p:cNvSpPr/>
              <p:nvPr/>
            </p:nvSpPr>
            <p:spPr>
              <a:xfrm>
                <a:off x="9255960" y="2865240"/>
                <a:ext cx="3578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3" name="CustomShape 45"/>
              <p:cNvSpPr/>
              <p:nvPr/>
            </p:nvSpPr>
            <p:spPr>
              <a:xfrm>
                <a:off x="9289440" y="2766960"/>
                <a:ext cx="5292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4" name="CustomShape 46"/>
              <p:cNvSpPr/>
              <p:nvPr/>
            </p:nvSpPr>
            <p:spPr>
              <a:xfrm>
                <a:off x="9349920" y="2766960"/>
                <a:ext cx="52920" cy="417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5" name="CustomShape 47"/>
              <p:cNvSpPr/>
              <p:nvPr/>
            </p:nvSpPr>
            <p:spPr>
              <a:xfrm>
                <a:off x="9408600" y="2765520"/>
                <a:ext cx="5292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6" name="CustomShape 48"/>
              <p:cNvSpPr/>
              <p:nvPr/>
            </p:nvSpPr>
            <p:spPr>
              <a:xfrm>
                <a:off x="9543240" y="2603520"/>
                <a:ext cx="27360" cy="2260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67" name="Group 49"/>
            <p:cNvGrpSpPr/>
            <p:nvPr/>
          </p:nvGrpSpPr>
          <p:grpSpPr>
            <a:xfrm>
              <a:off x="7241400" y="3576600"/>
              <a:ext cx="477000" cy="714960"/>
              <a:chOff x="7241400" y="3576600"/>
              <a:chExt cx="477000" cy="714960"/>
            </a:xfrm>
          </p:grpSpPr>
          <p:sp>
            <p:nvSpPr>
              <p:cNvPr id="3968" name="CustomShape 50"/>
              <p:cNvSpPr/>
              <p:nvPr/>
            </p:nvSpPr>
            <p:spPr>
              <a:xfrm>
                <a:off x="7619760" y="3577680"/>
                <a:ext cx="93960" cy="681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9" name="CustomShape 51"/>
              <p:cNvSpPr/>
              <p:nvPr/>
            </p:nvSpPr>
            <p:spPr>
              <a:xfrm>
                <a:off x="7263720" y="3576600"/>
                <a:ext cx="349560" cy="6814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0" name="CustomShape 52"/>
              <p:cNvSpPr/>
              <p:nvPr/>
            </p:nvSpPr>
            <p:spPr>
              <a:xfrm>
                <a:off x="7637400" y="3618720"/>
                <a:ext cx="55440" cy="6310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1" name="CustomShape 53"/>
              <p:cNvSpPr/>
              <p:nvPr/>
            </p:nvSpPr>
            <p:spPr>
              <a:xfrm>
                <a:off x="7625160" y="3938400"/>
                <a:ext cx="87120" cy="554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2" name="CustomShape 54"/>
              <p:cNvSpPr/>
              <p:nvPr/>
            </p:nvSpPr>
            <p:spPr>
              <a:xfrm>
                <a:off x="7265160" y="365616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73" name="Group 55"/>
              <p:cNvGrpSpPr/>
              <p:nvPr/>
            </p:nvGrpSpPr>
            <p:grpSpPr>
              <a:xfrm>
                <a:off x="7446240" y="3647880"/>
                <a:ext cx="192600" cy="41760"/>
                <a:chOff x="7446240" y="3647880"/>
                <a:chExt cx="192600" cy="41760"/>
              </a:xfrm>
            </p:grpSpPr>
            <p:sp>
              <p:nvSpPr>
                <p:cNvPr id="3974" name="CustomShape 56"/>
                <p:cNvSpPr/>
                <p:nvPr/>
              </p:nvSpPr>
              <p:spPr>
                <a:xfrm>
                  <a:off x="7446240" y="3647880"/>
                  <a:ext cx="192600" cy="417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75" name="CustomShape 57"/>
                <p:cNvSpPr/>
                <p:nvPr/>
              </p:nvSpPr>
              <p:spPr>
                <a:xfrm>
                  <a:off x="7450920" y="3652560"/>
                  <a:ext cx="182880" cy="324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76" name="CustomShape 58"/>
              <p:cNvSpPr/>
              <p:nvPr/>
            </p:nvSpPr>
            <p:spPr>
              <a:xfrm>
                <a:off x="7269840" y="375264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77" name="Group 59"/>
              <p:cNvGrpSpPr/>
              <p:nvPr/>
            </p:nvGrpSpPr>
            <p:grpSpPr>
              <a:xfrm>
                <a:off x="7444800" y="3744720"/>
                <a:ext cx="194400" cy="39960"/>
                <a:chOff x="7444800" y="3744720"/>
                <a:chExt cx="194400" cy="39960"/>
              </a:xfrm>
            </p:grpSpPr>
            <p:sp>
              <p:nvSpPr>
                <p:cNvPr id="3978" name="CustomShape 60"/>
                <p:cNvSpPr/>
                <p:nvPr/>
              </p:nvSpPr>
              <p:spPr>
                <a:xfrm>
                  <a:off x="7444800" y="3744720"/>
                  <a:ext cx="194400" cy="39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79" name="CustomShape 61"/>
                <p:cNvSpPr/>
                <p:nvPr/>
              </p:nvSpPr>
              <p:spPr>
                <a:xfrm>
                  <a:off x="7449120" y="3749760"/>
                  <a:ext cx="18468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80" name="CustomShape 62"/>
              <p:cNvSpPr/>
              <p:nvPr/>
            </p:nvSpPr>
            <p:spPr>
              <a:xfrm>
                <a:off x="7266960" y="385452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1" name="CustomShape 63"/>
              <p:cNvSpPr/>
              <p:nvPr/>
            </p:nvSpPr>
            <p:spPr>
              <a:xfrm>
                <a:off x="7271640" y="3943080"/>
                <a:ext cx="1972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82" name="Group 64"/>
              <p:cNvGrpSpPr/>
              <p:nvPr/>
            </p:nvGrpSpPr>
            <p:grpSpPr>
              <a:xfrm>
                <a:off x="7441560" y="3935160"/>
                <a:ext cx="194040" cy="43560"/>
                <a:chOff x="7441560" y="3935160"/>
                <a:chExt cx="194040" cy="43560"/>
              </a:xfrm>
            </p:grpSpPr>
            <p:sp>
              <p:nvSpPr>
                <p:cNvPr id="3983" name="CustomShape 65"/>
                <p:cNvSpPr/>
                <p:nvPr/>
              </p:nvSpPr>
              <p:spPr>
                <a:xfrm>
                  <a:off x="7441560" y="3935160"/>
                  <a:ext cx="19404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84" name="CustomShape 66"/>
                <p:cNvSpPr/>
                <p:nvPr/>
              </p:nvSpPr>
              <p:spPr>
                <a:xfrm>
                  <a:off x="7446240" y="3939840"/>
                  <a:ext cx="184680" cy="338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85" name="CustomShape 67"/>
              <p:cNvSpPr/>
              <p:nvPr/>
            </p:nvSpPr>
            <p:spPr>
              <a:xfrm>
                <a:off x="7626240" y="3853080"/>
                <a:ext cx="87120" cy="55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86" name="Group 68"/>
              <p:cNvGrpSpPr/>
              <p:nvPr/>
            </p:nvGrpSpPr>
            <p:grpSpPr>
              <a:xfrm>
                <a:off x="7446240" y="3844800"/>
                <a:ext cx="187920" cy="40320"/>
                <a:chOff x="7446240" y="3844800"/>
                <a:chExt cx="187920" cy="40320"/>
              </a:xfrm>
            </p:grpSpPr>
            <p:sp>
              <p:nvSpPr>
                <p:cNvPr id="3987" name="CustomShape 69"/>
                <p:cNvSpPr/>
                <p:nvPr/>
              </p:nvSpPr>
              <p:spPr>
                <a:xfrm>
                  <a:off x="7446240" y="3844800"/>
                  <a:ext cx="187920" cy="403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88" name="CustomShape 70"/>
                <p:cNvSpPr/>
                <p:nvPr/>
              </p:nvSpPr>
              <p:spPr>
                <a:xfrm>
                  <a:off x="7447680" y="3849480"/>
                  <a:ext cx="17964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89" name="CustomShape 71"/>
              <p:cNvSpPr/>
              <p:nvPr/>
            </p:nvSpPr>
            <p:spPr>
              <a:xfrm>
                <a:off x="7612920" y="3576600"/>
                <a:ext cx="22680" cy="6832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0" name="CustomShape 72"/>
              <p:cNvSpPr/>
              <p:nvPr/>
            </p:nvSpPr>
            <p:spPr>
              <a:xfrm>
                <a:off x="7634520" y="3749400"/>
                <a:ext cx="78480" cy="626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1" name="CustomShape 73"/>
              <p:cNvSpPr/>
              <p:nvPr/>
            </p:nvSpPr>
            <p:spPr>
              <a:xfrm>
                <a:off x="7635600" y="3651480"/>
                <a:ext cx="80640" cy="705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2" name="CustomShape 74"/>
              <p:cNvSpPr/>
              <p:nvPr/>
            </p:nvSpPr>
            <p:spPr>
              <a:xfrm>
                <a:off x="7703640" y="4228920"/>
                <a:ext cx="14760" cy="277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3" name="CustomShape 75"/>
              <p:cNvSpPr/>
              <p:nvPr/>
            </p:nvSpPr>
            <p:spPr>
              <a:xfrm>
                <a:off x="7631280" y="4229280"/>
                <a:ext cx="81000" cy="586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4" name="CustomShape 76"/>
              <p:cNvSpPr/>
              <p:nvPr/>
            </p:nvSpPr>
            <p:spPr>
              <a:xfrm>
                <a:off x="7241400" y="4248000"/>
                <a:ext cx="400680" cy="435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5" name="CustomShape 77"/>
              <p:cNvSpPr/>
              <p:nvPr/>
            </p:nvSpPr>
            <p:spPr>
              <a:xfrm>
                <a:off x="7263720" y="4259160"/>
                <a:ext cx="3578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6" name="CustomShape 78"/>
              <p:cNvSpPr/>
              <p:nvPr/>
            </p:nvSpPr>
            <p:spPr>
              <a:xfrm>
                <a:off x="7297200" y="4160520"/>
                <a:ext cx="5292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7" name="CustomShape 79"/>
              <p:cNvSpPr/>
              <p:nvPr/>
            </p:nvSpPr>
            <p:spPr>
              <a:xfrm>
                <a:off x="7357320" y="4160520"/>
                <a:ext cx="52920" cy="417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8" name="CustomShape 80"/>
              <p:cNvSpPr/>
              <p:nvPr/>
            </p:nvSpPr>
            <p:spPr>
              <a:xfrm>
                <a:off x="7416000" y="4159080"/>
                <a:ext cx="5292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9" name="CustomShape 81"/>
              <p:cNvSpPr/>
              <p:nvPr/>
            </p:nvSpPr>
            <p:spPr>
              <a:xfrm>
                <a:off x="7551000" y="3997080"/>
                <a:ext cx="27360" cy="2260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00" name="Group 82"/>
            <p:cNvGrpSpPr/>
            <p:nvPr/>
          </p:nvGrpSpPr>
          <p:grpSpPr>
            <a:xfrm>
              <a:off x="7263720" y="1234800"/>
              <a:ext cx="476640" cy="715320"/>
              <a:chOff x="7263720" y="1234800"/>
              <a:chExt cx="476640" cy="715320"/>
            </a:xfrm>
          </p:grpSpPr>
          <p:sp>
            <p:nvSpPr>
              <p:cNvPr id="4001" name="CustomShape 83"/>
              <p:cNvSpPr/>
              <p:nvPr/>
            </p:nvSpPr>
            <p:spPr>
              <a:xfrm>
                <a:off x="7642080" y="1236240"/>
                <a:ext cx="93960" cy="681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2" name="CustomShape 84"/>
              <p:cNvSpPr/>
              <p:nvPr/>
            </p:nvSpPr>
            <p:spPr>
              <a:xfrm>
                <a:off x="7285680" y="1234800"/>
                <a:ext cx="349560" cy="6814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3" name="CustomShape 85"/>
              <p:cNvSpPr/>
              <p:nvPr/>
            </p:nvSpPr>
            <p:spPr>
              <a:xfrm>
                <a:off x="7659720" y="1276920"/>
                <a:ext cx="55440" cy="6310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4" name="CustomShape 86"/>
              <p:cNvSpPr/>
              <p:nvPr/>
            </p:nvSpPr>
            <p:spPr>
              <a:xfrm>
                <a:off x="7647120" y="1596960"/>
                <a:ext cx="87120" cy="554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5" name="CustomShape 87"/>
              <p:cNvSpPr/>
              <p:nvPr/>
            </p:nvSpPr>
            <p:spPr>
              <a:xfrm>
                <a:off x="7287480" y="131436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006" name="Group 88"/>
              <p:cNvGrpSpPr/>
              <p:nvPr/>
            </p:nvGrpSpPr>
            <p:grpSpPr>
              <a:xfrm>
                <a:off x="7468560" y="1306440"/>
                <a:ext cx="192600" cy="41760"/>
                <a:chOff x="7468560" y="1306440"/>
                <a:chExt cx="192600" cy="41760"/>
              </a:xfrm>
            </p:grpSpPr>
            <p:sp>
              <p:nvSpPr>
                <p:cNvPr id="4007" name="CustomShape 89"/>
                <p:cNvSpPr/>
                <p:nvPr/>
              </p:nvSpPr>
              <p:spPr>
                <a:xfrm>
                  <a:off x="7468560" y="1306440"/>
                  <a:ext cx="192600" cy="417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08" name="CustomShape 90"/>
                <p:cNvSpPr/>
                <p:nvPr/>
              </p:nvSpPr>
              <p:spPr>
                <a:xfrm>
                  <a:off x="7473240" y="1311120"/>
                  <a:ext cx="182880" cy="324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009" name="CustomShape 91"/>
              <p:cNvSpPr/>
              <p:nvPr/>
            </p:nvSpPr>
            <p:spPr>
              <a:xfrm>
                <a:off x="7292160" y="141120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010" name="Group 92"/>
              <p:cNvGrpSpPr/>
              <p:nvPr/>
            </p:nvGrpSpPr>
            <p:grpSpPr>
              <a:xfrm>
                <a:off x="7467120" y="1403280"/>
                <a:ext cx="194400" cy="39960"/>
                <a:chOff x="7467120" y="1403280"/>
                <a:chExt cx="194400" cy="39960"/>
              </a:xfrm>
            </p:grpSpPr>
            <p:sp>
              <p:nvSpPr>
                <p:cNvPr id="4011" name="CustomShape 93"/>
                <p:cNvSpPr/>
                <p:nvPr/>
              </p:nvSpPr>
              <p:spPr>
                <a:xfrm>
                  <a:off x="7467120" y="1403280"/>
                  <a:ext cx="194400" cy="39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12" name="CustomShape 94"/>
                <p:cNvSpPr/>
                <p:nvPr/>
              </p:nvSpPr>
              <p:spPr>
                <a:xfrm>
                  <a:off x="7471440" y="1407960"/>
                  <a:ext cx="18468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013" name="CustomShape 95"/>
              <p:cNvSpPr/>
              <p:nvPr/>
            </p:nvSpPr>
            <p:spPr>
              <a:xfrm>
                <a:off x="7289280" y="1512720"/>
                <a:ext cx="1990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4" name="CustomShape 96"/>
              <p:cNvSpPr/>
              <p:nvPr/>
            </p:nvSpPr>
            <p:spPr>
              <a:xfrm>
                <a:off x="7293960" y="1601640"/>
                <a:ext cx="197280" cy="1332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015" name="Group 97"/>
              <p:cNvGrpSpPr/>
              <p:nvPr/>
            </p:nvGrpSpPr>
            <p:grpSpPr>
              <a:xfrm>
                <a:off x="7463880" y="1593720"/>
                <a:ext cx="194040" cy="43560"/>
                <a:chOff x="7463880" y="1593720"/>
                <a:chExt cx="194040" cy="43560"/>
              </a:xfrm>
            </p:grpSpPr>
            <p:sp>
              <p:nvSpPr>
                <p:cNvPr id="4016" name="CustomShape 98"/>
                <p:cNvSpPr/>
                <p:nvPr/>
              </p:nvSpPr>
              <p:spPr>
                <a:xfrm>
                  <a:off x="7463880" y="1593720"/>
                  <a:ext cx="194040" cy="435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17" name="CustomShape 99"/>
                <p:cNvSpPr/>
                <p:nvPr/>
              </p:nvSpPr>
              <p:spPr>
                <a:xfrm>
                  <a:off x="7468560" y="1598400"/>
                  <a:ext cx="184680" cy="338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018" name="CustomShape 100"/>
              <p:cNvSpPr/>
              <p:nvPr/>
            </p:nvSpPr>
            <p:spPr>
              <a:xfrm>
                <a:off x="7648560" y="1511280"/>
                <a:ext cx="87120" cy="55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019" name="Group 101"/>
              <p:cNvGrpSpPr/>
              <p:nvPr/>
            </p:nvGrpSpPr>
            <p:grpSpPr>
              <a:xfrm>
                <a:off x="7468560" y="1503360"/>
                <a:ext cx="187920" cy="40320"/>
                <a:chOff x="7468560" y="1503360"/>
                <a:chExt cx="187920" cy="40320"/>
              </a:xfrm>
            </p:grpSpPr>
            <p:sp>
              <p:nvSpPr>
                <p:cNvPr id="4020" name="CustomShape 102"/>
                <p:cNvSpPr/>
                <p:nvPr/>
              </p:nvSpPr>
              <p:spPr>
                <a:xfrm>
                  <a:off x="7468560" y="1503360"/>
                  <a:ext cx="187920" cy="403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21" name="CustomShape 103"/>
                <p:cNvSpPr/>
                <p:nvPr/>
              </p:nvSpPr>
              <p:spPr>
                <a:xfrm>
                  <a:off x="7470000" y="1508040"/>
                  <a:ext cx="179640" cy="30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022" name="CustomShape 104"/>
              <p:cNvSpPr/>
              <p:nvPr/>
            </p:nvSpPr>
            <p:spPr>
              <a:xfrm>
                <a:off x="7635240" y="1234800"/>
                <a:ext cx="22680" cy="6832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3" name="CustomShape 105"/>
              <p:cNvSpPr/>
              <p:nvPr/>
            </p:nvSpPr>
            <p:spPr>
              <a:xfrm>
                <a:off x="7656840" y="1407600"/>
                <a:ext cx="78480" cy="6264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4" name="CustomShape 106"/>
              <p:cNvSpPr/>
              <p:nvPr/>
            </p:nvSpPr>
            <p:spPr>
              <a:xfrm>
                <a:off x="7657560" y="1310040"/>
                <a:ext cx="80640" cy="705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5" name="CustomShape 107"/>
              <p:cNvSpPr/>
              <p:nvPr/>
            </p:nvSpPr>
            <p:spPr>
              <a:xfrm>
                <a:off x="7725600" y="1887120"/>
                <a:ext cx="14760" cy="277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6" name="CustomShape 108"/>
              <p:cNvSpPr/>
              <p:nvPr/>
            </p:nvSpPr>
            <p:spPr>
              <a:xfrm>
                <a:off x="7653240" y="1887840"/>
                <a:ext cx="81000" cy="586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7" name="CustomShape 109"/>
              <p:cNvSpPr/>
              <p:nvPr/>
            </p:nvSpPr>
            <p:spPr>
              <a:xfrm>
                <a:off x="7263720" y="1906560"/>
                <a:ext cx="400680" cy="435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8" name="CustomShape 110"/>
              <p:cNvSpPr/>
              <p:nvPr/>
            </p:nvSpPr>
            <p:spPr>
              <a:xfrm>
                <a:off x="7285680" y="1917360"/>
                <a:ext cx="3578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9" name="CustomShape 111"/>
              <p:cNvSpPr/>
              <p:nvPr/>
            </p:nvSpPr>
            <p:spPr>
              <a:xfrm>
                <a:off x="7319520" y="1819080"/>
                <a:ext cx="5292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0" name="CustomShape 112"/>
              <p:cNvSpPr/>
              <p:nvPr/>
            </p:nvSpPr>
            <p:spPr>
              <a:xfrm>
                <a:off x="7379640" y="1819080"/>
                <a:ext cx="52920" cy="417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1" name="CustomShape 113"/>
              <p:cNvSpPr/>
              <p:nvPr/>
            </p:nvSpPr>
            <p:spPr>
              <a:xfrm>
                <a:off x="7438320" y="1817640"/>
                <a:ext cx="52920" cy="417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2" name="CustomShape 114"/>
              <p:cNvSpPr/>
              <p:nvPr/>
            </p:nvSpPr>
            <p:spPr>
              <a:xfrm>
                <a:off x="7573320" y="1655640"/>
                <a:ext cx="27360" cy="2260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33" name="Line 115"/>
            <p:cNvSpPr/>
            <p:nvPr/>
          </p:nvSpPr>
          <p:spPr>
            <a:xfrm>
              <a:off x="8262000" y="2001600"/>
              <a:ext cx="1123920" cy="79056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34" name="Group 116"/>
            <p:cNvGrpSpPr/>
            <p:nvPr/>
          </p:nvGrpSpPr>
          <p:grpSpPr>
            <a:xfrm>
              <a:off x="9424440" y="2381040"/>
              <a:ext cx="808560" cy="1048320"/>
              <a:chOff x="9424440" y="2381040"/>
              <a:chExt cx="808560" cy="1048320"/>
            </a:xfrm>
          </p:grpSpPr>
          <p:sp>
            <p:nvSpPr>
              <p:cNvPr id="4035" name="CustomShape 117"/>
              <p:cNvSpPr/>
              <p:nvPr/>
            </p:nvSpPr>
            <p:spPr>
              <a:xfrm>
                <a:off x="9424440" y="2420640"/>
                <a:ext cx="808560" cy="1008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6" name="CustomShape 118"/>
              <p:cNvSpPr/>
              <p:nvPr/>
            </p:nvSpPr>
            <p:spPr>
              <a:xfrm>
                <a:off x="9431280" y="2381040"/>
                <a:ext cx="76104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mail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server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4037" name="CustomShape 119"/>
              <p:cNvSpPr/>
              <p:nvPr/>
            </p:nvSpPr>
            <p:spPr>
              <a:xfrm>
                <a:off x="9462240" y="2982960"/>
                <a:ext cx="713160" cy="18936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8" name="Line 120"/>
              <p:cNvSpPr/>
              <p:nvPr/>
            </p:nvSpPr>
            <p:spPr>
              <a:xfrm>
                <a:off x="9540000" y="30268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9" name="Line 121"/>
              <p:cNvSpPr/>
              <p:nvPr/>
            </p:nvSpPr>
            <p:spPr>
              <a:xfrm>
                <a:off x="9713160" y="30254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0" name="Line 122"/>
              <p:cNvSpPr/>
              <p:nvPr/>
            </p:nvSpPr>
            <p:spPr>
              <a:xfrm>
                <a:off x="9800280" y="30286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1" name="Line 123"/>
              <p:cNvSpPr/>
              <p:nvPr/>
            </p:nvSpPr>
            <p:spPr>
              <a:xfrm>
                <a:off x="9890640" y="30254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2" name="Line 124"/>
              <p:cNvSpPr/>
              <p:nvPr/>
            </p:nvSpPr>
            <p:spPr>
              <a:xfrm>
                <a:off x="9987480" y="30254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3" name="Line 125"/>
              <p:cNvSpPr/>
              <p:nvPr/>
            </p:nvSpPr>
            <p:spPr>
              <a:xfrm>
                <a:off x="10076400" y="30254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4" name="Line 126"/>
              <p:cNvSpPr/>
              <p:nvPr/>
            </p:nvSpPr>
            <p:spPr>
              <a:xfrm>
                <a:off x="9624240" y="30268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5" name="CustomShape 127"/>
              <p:cNvSpPr/>
              <p:nvPr/>
            </p:nvSpPr>
            <p:spPr>
              <a:xfrm>
                <a:off x="9475200" y="32479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6" name="CustomShape 128"/>
              <p:cNvSpPr/>
              <p:nvPr/>
            </p:nvSpPr>
            <p:spPr>
              <a:xfrm>
                <a:off x="9611640" y="32479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7" name="CustomShape 129"/>
              <p:cNvSpPr/>
              <p:nvPr/>
            </p:nvSpPr>
            <p:spPr>
              <a:xfrm>
                <a:off x="9748080" y="324648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8" name="CustomShape 130"/>
              <p:cNvSpPr/>
              <p:nvPr/>
            </p:nvSpPr>
            <p:spPr>
              <a:xfrm>
                <a:off x="9902160" y="324324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9" name="CustomShape 131"/>
              <p:cNvSpPr/>
              <p:nvPr/>
            </p:nvSpPr>
            <p:spPr>
              <a:xfrm>
                <a:off x="10054440" y="324324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50" name="Group 132"/>
            <p:cNvGrpSpPr/>
            <p:nvPr/>
          </p:nvGrpSpPr>
          <p:grpSpPr>
            <a:xfrm>
              <a:off x="7423920" y="3781440"/>
              <a:ext cx="808560" cy="1048320"/>
              <a:chOff x="7423920" y="3781440"/>
              <a:chExt cx="808560" cy="1048320"/>
            </a:xfrm>
          </p:grpSpPr>
          <p:sp>
            <p:nvSpPr>
              <p:cNvPr id="4051" name="CustomShape 133"/>
              <p:cNvSpPr/>
              <p:nvPr/>
            </p:nvSpPr>
            <p:spPr>
              <a:xfrm>
                <a:off x="7423920" y="3821040"/>
                <a:ext cx="808560" cy="1008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2" name="CustomShape 134"/>
              <p:cNvSpPr/>
              <p:nvPr/>
            </p:nvSpPr>
            <p:spPr>
              <a:xfrm>
                <a:off x="7431120" y="3781440"/>
                <a:ext cx="76104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mail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server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4053" name="CustomShape 135"/>
              <p:cNvSpPr/>
              <p:nvPr/>
            </p:nvSpPr>
            <p:spPr>
              <a:xfrm>
                <a:off x="7462080" y="4383000"/>
                <a:ext cx="713160" cy="18936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4" name="Line 136"/>
              <p:cNvSpPr/>
              <p:nvPr/>
            </p:nvSpPr>
            <p:spPr>
              <a:xfrm>
                <a:off x="7539840" y="44272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5" name="Line 137"/>
              <p:cNvSpPr/>
              <p:nvPr/>
            </p:nvSpPr>
            <p:spPr>
              <a:xfrm>
                <a:off x="7712640" y="44254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6" name="Line 138"/>
              <p:cNvSpPr/>
              <p:nvPr/>
            </p:nvSpPr>
            <p:spPr>
              <a:xfrm>
                <a:off x="7800120" y="442872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7" name="Line 139"/>
              <p:cNvSpPr/>
              <p:nvPr/>
            </p:nvSpPr>
            <p:spPr>
              <a:xfrm>
                <a:off x="7890480" y="44254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8" name="Line 140"/>
              <p:cNvSpPr/>
              <p:nvPr/>
            </p:nvSpPr>
            <p:spPr>
              <a:xfrm>
                <a:off x="7987320" y="44254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9" name="Line 141"/>
              <p:cNvSpPr/>
              <p:nvPr/>
            </p:nvSpPr>
            <p:spPr>
              <a:xfrm>
                <a:off x="8076240" y="44254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0" name="Line 142"/>
              <p:cNvSpPr/>
              <p:nvPr/>
            </p:nvSpPr>
            <p:spPr>
              <a:xfrm>
                <a:off x="7623720" y="44272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1" name="CustomShape 143"/>
              <p:cNvSpPr/>
              <p:nvPr/>
            </p:nvSpPr>
            <p:spPr>
              <a:xfrm>
                <a:off x="7474680" y="464796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2" name="CustomShape 144"/>
              <p:cNvSpPr/>
              <p:nvPr/>
            </p:nvSpPr>
            <p:spPr>
              <a:xfrm>
                <a:off x="7611480" y="464796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3" name="CustomShape 145"/>
              <p:cNvSpPr/>
              <p:nvPr/>
            </p:nvSpPr>
            <p:spPr>
              <a:xfrm>
                <a:off x="7747920" y="46465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4" name="CustomShape 146"/>
              <p:cNvSpPr/>
              <p:nvPr/>
            </p:nvSpPr>
            <p:spPr>
              <a:xfrm>
                <a:off x="7902000" y="464328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5" name="CustomShape 147"/>
              <p:cNvSpPr/>
              <p:nvPr/>
            </p:nvSpPr>
            <p:spPr>
              <a:xfrm>
                <a:off x="8054280" y="464328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66" name="Group 148"/>
            <p:cNvGrpSpPr/>
            <p:nvPr/>
          </p:nvGrpSpPr>
          <p:grpSpPr>
            <a:xfrm>
              <a:off x="7423920" y="1533240"/>
              <a:ext cx="808560" cy="1048680"/>
              <a:chOff x="7423920" y="1533240"/>
              <a:chExt cx="808560" cy="1048680"/>
            </a:xfrm>
          </p:grpSpPr>
          <p:sp>
            <p:nvSpPr>
              <p:cNvPr id="4067" name="CustomShape 149"/>
              <p:cNvSpPr/>
              <p:nvPr/>
            </p:nvSpPr>
            <p:spPr>
              <a:xfrm>
                <a:off x="7423920" y="1573200"/>
                <a:ext cx="808560" cy="1008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8" name="CustomShape 150"/>
              <p:cNvSpPr/>
              <p:nvPr/>
            </p:nvSpPr>
            <p:spPr>
              <a:xfrm>
                <a:off x="7431120" y="1533240"/>
                <a:ext cx="76104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mail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server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4069" name="CustomShape 151"/>
              <p:cNvSpPr/>
              <p:nvPr/>
            </p:nvSpPr>
            <p:spPr>
              <a:xfrm>
                <a:off x="7462080" y="2135160"/>
                <a:ext cx="713160" cy="18936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0" name="Line 152"/>
              <p:cNvSpPr/>
              <p:nvPr/>
            </p:nvSpPr>
            <p:spPr>
              <a:xfrm>
                <a:off x="7539840" y="21794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1" name="Line 153"/>
              <p:cNvSpPr/>
              <p:nvPr/>
            </p:nvSpPr>
            <p:spPr>
              <a:xfrm>
                <a:off x="7712640" y="21776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2" name="Line 154"/>
              <p:cNvSpPr/>
              <p:nvPr/>
            </p:nvSpPr>
            <p:spPr>
              <a:xfrm>
                <a:off x="7800120" y="218088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3" name="Line 155"/>
              <p:cNvSpPr/>
              <p:nvPr/>
            </p:nvSpPr>
            <p:spPr>
              <a:xfrm>
                <a:off x="7890480" y="21776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4" name="Line 156"/>
              <p:cNvSpPr/>
              <p:nvPr/>
            </p:nvSpPr>
            <p:spPr>
              <a:xfrm>
                <a:off x="7987320" y="21776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5" name="Line 157"/>
              <p:cNvSpPr/>
              <p:nvPr/>
            </p:nvSpPr>
            <p:spPr>
              <a:xfrm>
                <a:off x="8076240" y="217764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6" name="Line 158"/>
              <p:cNvSpPr/>
              <p:nvPr/>
            </p:nvSpPr>
            <p:spPr>
              <a:xfrm>
                <a:off x="7623720" y="21794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7" name="CustomShape 159"/>
              <p:cNvSpPr/>
              <p:nvPr/>
            </p:nvSpPr>
            <p:spPr>
              <a:xfrm>
                <a:off x="7474680" y="24001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8" name="CustomShape 160"/>
              <p:cNvSpPr/>
              <p:nvPr/>
            </p:nvSpPr>
            <p:spPr>
              <a:xfrm>
                <a:off x="7611480" y="24001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9" name="CustomShape 161"/>
              <p:cNvSpPr/>
              <p:nvPr/>
            </p:nvSpPr>
            <p:spPr>
              <a:xfrm>
                <a:off x="7747920" y="239868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0" name="CustomShape 162"/>
              <p:cNvSpPr/>
              <p:nvPr/>
            </p:nvSpPr>
            <p:spPr>
              <a:xfrm>
                <a:off x="7902000" y="239544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1" name="CustomShape 163"/>
              <p:cNvSpPr/>
              <p:nvPr/>
            </p:nvSpPr>
            <p:spPr>
              <a:xfrm>
                <a:off x="8054280" y="239544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82" name="Line 164"/>
            <p:cNvSpPr/>
            <p:nvPr/>
          </p:nvSpPr>
          <p:spPr>
            <a:xfrm flipV="1">
              <a:off x="8262000" y="3125520"/>
              <a:ext cx="1123920" cy="108576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3" name="Line 165"/>
            <p:cNvSpPr/>
            <p:nvPr/>
          </p:nvSpPr>
          <p:spPr>
            <a:xfrm flipV="1">
              <a:off x="7520760" y="2601720"/>
              <a:ext cx="360" cy="124776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84" name="Group 166"/>
            <p:cNvGrpSpPr/>
            <p:nvPr/>
          </p:nvGrpSpPr>
          <p:grpSpPr>
            <a:xfrm>
              <a:off x="8371800" y="3419280"/>
              <a:ext cx="1003320" cy="516240"/>
              <a:chOff x="8371800" y="3419280"/>
              <a:chExt cx="1003320" cy="516240"/>
            </a:xfrm>
          </p:grpSpPr>
          <p:sp>
            <p:nvSpPr>
              <p:cNvPr id="4085" name="CustomShape 167"/>
              <p:cNvSpPr/>
              <p:nvPr/>
            </p:nvSpPr>
            <p:spPr>
              <a:xfrm>
                <a:off x="8443080" y="3487680"/>
                <a:ext cx="856080" cy="3038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6" name="CustomShape 168"/>
              <p:cNvSpPr/>
              <p:nvPr/>
            </p:nvSpPr>
            <p:spPr>
              <a:xfrm>
                <a:off x="8371800" y="3419280"/>
                <a:ext cx="100332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8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SMTP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grpSp>
          <p:nvGrpSpPr>
            <p:cNvPr id="4087" name="Group 169"/>
            <p:cNvGrpSpPr/>
            <p:nvPr/>
          </p:nvGrpSpPr>
          <p:grpSpPr>
            <a:xfrm>
              <a:off x="8333640" y="2162160"/>
              <a:ext cx="1003320" cy="516240"/>
              <a:chOff x="8333640" y="2162160"/>
              <a:chExt cx="1003320" cy="516240"/>
            </a:xfrm>
          </p:grpSpPr>
          <p:sp>
            <p:nvSpPr>
              <p:cNvPr id="4088" name="CustomShape 170"/>
              <p:cNvSpPr/>
              <p:nvPr/>
            </p:nvSpPr>
            <p:spPr>
              <a:xfrm>
                <a:off x="8404920" y="2230200"/>
                <a:ext cx="856080" cy="3038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9" name="CustomShape 171"/>
              <p:cNvSpPr/>
              <p:nvPr/>
            </p:nvSpPr>
            <p:spPr>
              <a:xfrm>
                <a:off x="8333640" y="2162160"/>
                <a:ext cx="100332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8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SMTP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grpSp>
          <p:nvGrpSpPr>
            <p:cNvPr id="4090" name="Group 172"/>
            <p:cNvGrpSpPr/>
            <p:nvPr/>
          </p:nvGrpSpPr>
          <p:grpSpPr>
            <a:xfrm>
              <a:off x="7043040" y="2809800"/>
              <a:ext cx="1003320" cy="516240"/>
              <a:chOff x="7043040" y="2809800"/>
              <a:chExt cx="1003320" cy="516240"/>
            </a:xfrm>
          </p:grpSpPr>
          <p:sp>
            <p:nvSpPr>
              <p:cNvPr id="4091" name="CustomShape 173"/>
              <p:cNvSpPr/>
              <p:nvPr/>
            </p:nvSpPr>
            <p:spPr>
              <a:xfrm>
                <a:off x="7081200" y="2944800"/>
                <a:ext cx="856080" cy="3038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2" name="CustomShape 174"/>
              <p:cNvSpPr/>
              <p:nvPr/>
            </p:nvSpPr>
            <p:spPr>
              <a:xfrm>
                <a:off x="7043040" y="2809800"/>
                <a:ext cx="100332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8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SMTP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grpSp>
          <p:nvGrpSpPr>
            <p:cNvPr id="4093" name="Group 175"/>
            <p:cNvGrpSpPr/>
            <p:nvPr/>
          </p:nvGrpSpPr>
          <p:grpSpPr>
            <a:xfrm>
              <a:off x="8023680" y="801720"/>
              <a:ext cx="918000" cy="1053000"/>
              <a:chOff x="8023680" y="801720"/>
              <a:chExt cx="918000" cy="1053000"/>
            </a:xfrm>
          </p:grpSpPr>
          <p:grpSp>
            <p:nvGrpSpPr>
              <p:cNvPr id="4094" name="Group 176"/>
              <p:cNvGrpSpPr/>
              <p:nvPr/>
            </p:nvGrpSpPr>
            <p:grpSpPr>
              <a:xfrm>
                <a:off x="8052120" y="1027080"/>
                <a:ext cx="889560" cy="827640"/>
                <a:chOff x="8052120" y="1027080"/>
                <a:chExt cx="889560" cy="827640"/>
              </a:xfrm>
            </p:grpSpPr>
            <p:pic>
              <p:nvPicPr>
                <p:cNvPr id="4095" name="Picture 354" descr="desktop_computer_stylized_medium"/>
                <p:cNvPicPr/>
                <p:nvPr/>
              </p:nvPicPr>
              <p:blipFill>
                <a:blip r:embed="rId1"/>
                <a:stretch/>
              </p:blipFill>
              <p:spPr>
                <a:xfrm flipH="1">
                  <a:off x="8052120" y="102708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96" name="CustomShape 177"/>
                <p:cNvSpPr/>
                <p:nvPr/>
              </p:nvSpPr>
              <p:spPr>
                <a:xfrm flipH="1">
                  <a:off x="8429760" y="110664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097" name="CustomShape 178"/>
              <p:cNvSpPr/>
              <p:nvPr/>
            </p:nvSpPr>
            <p:spPr>
              <a:xfrm>
                <a:off x="8087760" y="84276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8" name="CustomShape 179"/>
              <p:cNvSpPr/>
              <p:nvPr/>
            </p:nvSpPr>
            <p:spPr>
              <a:xfrm>
                <a:off x="8023680" y="80172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099" name="Group 180"/>
            <p:cNvGrpSpPr/>
            <p:nvPr/>
          </p:nvGrpSpPr>
          <p:grpSpPr>
            <a:xfrm>
              <a:off x="10060560" y="1617480"/>
              <a:ext cx="918000" cy="1053000"/>
              <a:chOff x="10060560" y="1617480"/>
              <a:chExt cx="918000" cy="1053000"/>
            </a:xfrm>
          </p:grpSpPr>
          <p:grpSp>
            <p:nvGrpSpPr>
              <p:cNvPr id="4100" name="Group 181"/>
              <p:cNvGrpSpPr/>
              <p:nvPr/>
            </p:nvGrpSpPr>
            <p:grpSpPr>
              <a:xfrm>
                <a:off x="10089000" y="1842840"/>
                <a:ext cx="889560" cy="827640"/>
                <a:chOff x="10089000" y="1842840"/>
                <a:chExt cx="889560" cy="827640"/>
              </a:xfrm>
            </p:grpSpPr>
            <p:pic>
              <p:nvPicPr>
                <p:cNvPr id="4101" name="Picture 426" descr="desktop_computer_stylized_medium"/>
                <p:cNvPicPr/>
                <p:nvPr/>
              </p:nvPicPr>
              <p:blipFill>
                <a:blip r:embed="rId2"/>
                <a:stretch/>
              </p:blipFill>
              <p:spPr>
                <a:xfrm flipH="1">
                  <a:off x="10089000" y="184284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102" name="CustomShape 182"/>
                <p:cNvSpPr/>
                <p:nvPr/>
              </p:nvSpPr>
              <p:spPr>
                <a:xfrm flipH="1">
                  <a:off x="10466640" y="192240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103" name="CustomShape 183"/>
              <p:cNvSpPr/>
              <p:nvPr/>
            </p:nvSpPr>
            <p:spPr>
              <a:xfrm>
                <a:off x="10124280" y="165888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4" name="CustomShape 184"/>
              <p:cNvSpPr/>
              <p:nvPr/>
            </p:nvSpPr>
            <p:spPr>
              <a:xfrm>
                <a:off x="10060560" y="161748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05" name="Group 185"/>
            <p:cNvGrpSpPr/>
            <p:nvPr/>
          </p:nvGrpSpPr>
          <p:grpSpPr>
            <a:xfrm>
              <a:off x="10397160" y="2379600"/>
              <a:ext cx="918000" cy="1053000"/>
              <a:chOff x="10397160" y="2379600"/>
              <a:chExt cx="918000" cy="1053000"/>
            </a:xfrm>
          </p:grpSpPr>
          <p:grpSp>
            <p:nvGrpSpPr>
              <p:cNvPr id="4106" name="Group 186"/>
              <p:cNvGrpSpPr/>
              <p:nvPr/>
            </p:nvGrpSpPr>
            <p:grpSpPr>
              <a:xfrm>
                <a:off x="10425600" y="2604960"/>
                <a:ext cx="889560" cy="827640"/>
                <a:chOff x="10425600" y="2604960"/>
                <a:chExt cx="889560" cy="827640"/>
              </a:xfrm>
            </p:grpSpPr>
            <p:pic>
              <p:nvPicPr>
                <p:cNvPr id="4107" name="Picture 432" descr="desktop_computer_stylized_medium"/>
                <p:cNvPicPr/>
                <p:nvPr/>
              </p:nvPicPr>
              <p:blipFill>
                <a:blip r:embed="rId3"/>
                <a:stretch/>
              </p:blipFill>
              <p:spPr>
                <a:xfrm flipH="1">
                  <a:off x="10425600" y="260496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108" name="CustomShape 187"/>
                <p:cNvSpPr/>
                <p:nvPr/>
              </p:nvSpPr>
              <p:spPr>
                <a:xfrm flipH="1">
                  <a:off x="10803240" y="268452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109" name="CustomShape 188"/>
              <p:cNvSpPr/>
              <p:nvPr/>
            </p:nvSpPr>
            <p:spPr>
              <a:xfrm>
                <a:off x="10460880" y="242064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0" name="CustomShape 189"/>
              <p:cNvSpPr/>
              <p:nvPr/>
            </p:nvSpPr>
            <p:spPr>
              <a:xfrm>
                <a:off x="10397160" y="237960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11" name="Group 190"/>
            <p:cNvGrpSpPr/>
            <p:nvPr/>
          </p:nvGrpSpPr>
          <p:grpSpPr>
            <a:xfrm>
              <a:off x="10265400" y="3427200"/>
              <a:ext cx="917640" cy="1053000"/>
              <a:chOff x="10265400" y="3427200"/>
              <a:chExt cx="917640" cy="1053000"/>
            </a:xfrm>
          </p:grpSpPr>
          <p:grpSp>
            <p:nvGrpSpPr>
              <p:cNvPr id="4112" name="Group 191"/>
              <p:cNvGrpSpPr/>
              <p:nvPr/>
            </p:nvGrpSpPr>
            <p:grpSpPr>
              <a:xfrm>
                <a:off x="10293480" y="3652560"/>
                <a:ext cx="889560" cy="827640"/>
                <a:chOff x="10293480" y="3652560"/>
                <a:chExt cx="889560" cy="827640"/>
              </a:xfrm>
            </p:grpSpPr>
            <p:pic>
              <p:nvPicPr>
                <p:cNvPr id="4113" name="Picture 438" descr="desktop_computer_stylized_medium"/>
                <p:cNvPicPr/>
                <p:nvPr/>
              </p:nvPicPr>
              <p:blipFill>
                <a:blip r:embed="rId4"/>
                <a:stretch/>
              </p:blipFill>
              <p:spPr>
                <a:xfrm flipH="1">
                  <a:off x="10293480" y="365256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114" name="CustomShape 192"/>
                <p:cNvSpPr/>
                <p:nvPr/>
              </p:nvSpPr>
              <p:spPr>
                <a:xfrm flipH="1">
                  <a:off x="10671480" y="373212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115" name="CustomShape 193"/>
              <p:cNvSpPr/>
              <p:nvPr/>
            </p:nvSpPr>
            <p:spPr>
              <a:xfrm>
                <a:off x="10329120" y="346860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6" name="CustomShape 194"/>
              <p:cNvSpPr/>
              <p:nvPr/>
            </p:nvSpPr>
            <p:spPr>
              <a:xfrm>
                <a:off x="10265400" y="342720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17" name="Group 195"/>
            <p:cNvGrpSpPr/>
            <p:nvPr/>
          </p:nvGrpSpPr>
          <p:grpSpPr>
            <a:xfrm>
              <a:off x="7653960" y="4865400"/>
              <a:ext cx="917640" cy="1053360"/>
              <a:chOff x="7653960" y="4865400"/>
              <a:chExt cx="917640" cy="1053360"/>
            </a:xfrm>
          </p:grpSpPr>
          <p:grpSp>
            <p:nvGrpSpPr>
              <p:cNvPr id="4118" name="Group 196"/>
              <p:cNvGrpSpPr/>
              <p:nvPr/>
            </p:nvGrpSpPr>
            <p:grpSpPr>
              <a:xfrm>
                <a:off x="7682040" y="5091120"/>
                <a:ext cx="889560" cy="827640"/>
                <a:chOff x="7682040" y="5091120"/>
                <a:chExt cx="889560" cy="827640"/>
              </a:xfrm>
            </p:grpSpPr>
            <p:pic>
              <p:nvPicPr>
                <p:cNvPr id="4119" name="Picture 444" descr="desktop_computer_stylized_medium"/>
                <p:cNvPicPr/>
                <p:nvPr/>
              </p:nvPicPr>
              <p:blipFill>
                <a:blip r:embed="rId5"/>
                <a:stretch/>
              </p:blipFill>
              <p:spPr>
                <a:xfrm flipH="1">
                  <a:off x="7682040" y="509112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120" name="CustomShape 197"/>
                <p:cNvSpPr/>
                <p:nvPr/>
              </p:nvSpPr>
              <p:spPr>
                <a:xfrm flipH="1">
                  <a:off x="8060040" y="517032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121" name="CustomShape 198"/>
              <p:cNvSpPr/>
              <p:nvPr/>
            </p:nvSpPr>
            <p:spPr>
              <a:xfrm>
                <a:off x="7717680" y="490680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2" name="CustomShape 199"/>
              <p:cNvSpPr/>
              <p:nvPr/>
            </p:nvSpPr>
            <p:spPr>
              <a:xfrm>
                <a:off x="7653960" y="486540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23" name="Group 200"/>
            <p:cNvGrpSpPr/>
            <p:nvPr/>
          </p:nvGrpSpPr>
          <p:grpSpPr>
            <a:xfrm>
              <a:off x="8382600" y="4246560"/>
              <a:ext cx="918000" cy="1053000"/>
              <a:chOff x="8382600" y="4246560"/>
              <a:chExt cx="918000" cy="1053000"/>
            </a:xfrm>
          </p:grpSpPr>
          <p:grpSp>
            <p:nvGrpSpPr>
              <p:cNvPr id="4124" name="Group 201"/>
              <p:cNvGrpSpPr/>
              <p:nvPr/>
            </p:nvGrpSpPr>
            <p:grpSpPr>
              <a:xfrm>
                <a:off x="8411040" y="4471920"/>
                <a:ext cx="889560" cy="827640"/>
                <a:chOff x="8411040" y="4471920"/>
                <a:chExt cx="889560" cy="827640"/>
              </a:xfrm>
            </p:grpSpPr>
            <p:pic>
              <p:nvPicPr>
                <p:cNvPr id="4125" name="Picture 450" descr="desktop_computer_stylized_medium"/>
                <p:cNvPicPr/>
                <p:nvPr/>
              </p:nvPicPr>
              <p:blipFill>
                <a:blip r:embed="rId6"/>
                <a:stretch/>
              </p:blipFill>
              <p:spPr>
                <a:xfrm flipH="1">
                  <a:off x="8411040" y="4471920"/>
                  <a:ext cx="889560" cy="827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126" name="CustomShape 202"/>
                <p:cNvSpPr/>
                <p:nvPr/>
              </p:nvSpPr>
              <p:spPr>
                <a:xfrm flipH="1">
                  <a:off x="8788680" y="4551480"/>
                  <a:ext cx="432000" cy="378360"/>
                </a:xfrm>
                <a:custGeom>
                  <a:avLst/>
                  <a:gdLst/>
                  <a:ahLst/>
                  <a:rect l="l" t="t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127" name="CustomShape 203"/>
              <p:cNvSpPr/>
              <p:nvPr/>
            </p:nvSpPr>
            <p:spPr>
              <a:xfrm>
                <a:off x="8446320" y="4287600"/>
                <a:ext cx="603720" cy="52272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8" name="CustomShape 204"/>
              <p:cNvSpPr/>
              <p:nvPr/>
            </p:nvSpPr>
            <p:spPr>
              <a:xfrm>
                <a:off x="8382600" y="4246560"/>
                <a:ext cx="70308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user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agent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4129" name="CustomShape 205"/>
          <p:cNvSpPr/>
          <p:nvPr/>
        </p:nvSpPr>
        <p:spPr>
          <a:xfrm>
            <a:off x="660240" y="1387080"/>
            <a:ext cx="567288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mail servers: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mailbox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contains incoming messages for user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message queue</a:t>
            </a: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of outgoing (to be sent) mail messages</a:t>
            </a:r>
            <a:endParaRPr b="0" lang="en-US" sz="2800" spc="-1" strike="noStrike">
              <a:latin typeface="Arial"/>
            </a:endParaRPr>
          </a:p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SMTP protocol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between mail servers to send email messages</a:t>
            </a:r>
            <a:endParaRPr b="0" lang="en-US" sz="3200" spc="-1" strike="noStrike">
              <a:latin typeface="Arial"/>
            </a:endParaRPr>
          </a:p>
          <a:p>
            <a:pPr marL="411120" indent="-2289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client: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sending mail server</a:t>
            </a:r>
            <a:endParaRPr b="0" lang="en-US" sz="2800" spc="-1" strike="noStrike">
              <a:latin typeface="Arial"/>
            </a:endParaRPr>
          </a:p>
          <a:p>
            <a:pPr marL="411120" indent="-2289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“</a:t>
            </a: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server”: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receiving mail server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4130" name="Group 206"/>
          <p:cNvGrpSpPr/>
          <p:nvPr/>
        </p:nvGrpSpPr>
        <p:grpSpPr>
          <a:xfrm>
            <a:off x="7171200" y="1995120"/>
            <a:ext cx="3709080" cy="3731400"/>
            <a:chOff x="7171200" y="1995120"/>
            <a:chExt cx="3709080" cy="3731400"/>
          </a:xfrm>
        </p:grpSpPr>
        <p:sp>
          <p:nvSpPr>
            <p:cNvPr id="4131" name="CustomShape 207"/>
            <p:cNvSpPr/>
            <p:nvPr/>
          </p:nvSpPr>
          <p:spPr>
            <a:xfrm>
              <a:off x="7215480" y="199512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2" name="CustomShape 208"/>
            <p:cNvSpPr/>
            <p:nvPr/>
          </p:nvSpPr>
          <p:spPr>
            <a:xfrm>
              <a:off x="9213120" y="286236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3" name="CustomShape 209"/>
            <p:cNvSpPr/>
            <p:nvPr/>
          </p:nvSpPr>
          <p:spPr>
            <a:xfrm>
              <a:off x="7171200" y="426168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4" name="CustomShape 210"/>
            <p:cNvSpPr/>
            <p:nvPr/>
          </p:nvSpPr>
          <p:spPr>
            <a:xfrm>
              <a:off x="9651240" y="529524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135" name="Group 211"/>
          <p:cNvGrpSpPr/>
          <p:nvPr/>
        </p:nvGrpSpPr>
        <p:grpSpPr>
          <a:xfrm>
            <a:off x="7223760" y="2263680"/>
            <a:ext cx="3271320" cy="4030920"/>
            <a:chOff x="7223760" y="2263680"/>
            <a:chExt cx="3271320" cy="4030920"/>
          </a:xfrm>
        </p:grpSpPr>
        <p:sp>
          <p:nvSpPr>
            <p:cNvPr id="4136" name="CustomShape 212"/>
            <p:cNvSpPr/>
            <p:nvPr/>
          </p:nvSpPr>
          <p:spPr>
            <a:xfrm>
              <a:off x="7268040" y="226368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7" name="CustomShape 213"/>
            <p:cNvSpPr/>
            <p:nvPr/>
          </p:nvSpPr>
          <p:spPr>
            <a:xfrm>
              <a:off x="9266040" y="313128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8" name="CustomShape 214"/>
            <p:cNvSpPr/>
            <p:nvPr/>
          </p:nvSpPr>
          <p:spPr>
            <a:xfrm>
              <a:off x="7223760" y="4530600"/>
              <a:ext cx="122904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9" name="CustomShape 215"/>
            <p:cNvSpPr/>
            <p:nvPr/>
          </p:nvSpPr>
          <p:spPr>
            <a:xfrm>
              <a:off x="9642600" y="5863320"/>
              <a:ext cx="758160" cy="43128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140" name="Group 216"/>
          <p:cNvGrpSpPr/>
          <p:nvPr/>
        </p:nvGrpSpPr>
        <p:grpSpPr>
          <a:xfrm>
            <a:off x="6988320" y="2127960"/>
            <a:ext cx="2390040" cy="1864080"/>
            <a:chOff x="6988320" y="2127960"/>
            <a:chExt cx="2390040" cy="1864080"/>
          </a:xfrm>
        </p:grpSpPr>
        <p:sp>
          <p:nvSpPr>
            <p:cNvPr id="4141" name="CustomShape 217"/>
            <p:cNvSpPr/>
            <p:nvPr/>
          </p:nvSpPr>
          <p:spPr>
            <a:xfrm>
              <a:off x="8262720" y="2127960"/>
              <a:ext cx="1079640" cy="6141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42" name="CustomShape 218"/>
            <p:cNvSpPr/>
            <p:nvPr/>
          </p:nvSpPr>
          <p:spPr>
            <a:xfrm>
              <a:off x="8298720" y="3377880"/>
              <a:ext cx="1079640" cy="6141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43" name="CustomShape 219"/>
            <p:cNvSpPr/>
            <p:nvPr/>
          </p:nvSpPr>
          <p:spPr>
            <a:xfrm>
              <a:off x="6988320" y="2782080"/>
              <a:ext cx="1079640" cy="6141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44" name="CustomShape 22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4A79B3A-4CB8-4ED3-B14B-6F685513894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0" dur="indefinite" restart="never" nodeType="tmRoot">
          <p:childTnLst>
            <p:seq>
              <p:cTn id="1271" dur="indefinite" nodeType="mainSeq">
                <p:childTnLst>
                  <p:par>
                    <p:cTn id="1272" fill="hold">
                      <p:stCondLst>
                        <p:cond delay="indefinite"/>
                      </p:stCondLst>
                      <p:childTnLst>
                        <p:par>
                          <p:cTn id="1273" fill="hold">
                            <p:stCondLst>
                              <p:cond delay="0"/>
                            </p:stCondLst>
                            <p:childTnLst>
                              <p:par>
                                <p:cTn id="12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6" dur="500"/>
                                        <p:tgtEl>
                                          <p:spTgt spid="4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9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0" fill="hold">
                      <p:stCondLst>
                        <p:cond delay="indefinite"/>
                      </p:stCondLst>
                      <p:childTnLst>
                        <p:par>
                          <p:cTn id="1281" fill="hold">
                            <p:stCondLst>
                              <p:cond delay="0"/>
                            </p:stCondLst>
                            <p:childTnLst>
                              <p:par>
                                <p:cTn id="12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84" dur="500"/>
                                        <p:tgtEl>
                                          <p:spTgt spid="4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5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286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0" dur="5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1" fill="hold">
                      <p:stCondLst>
                        <p:cond delay="indefinite"/>
                      </p:stCondLst>
                      <p:childTnLst>
                        <p:par>
                          <p:cTn id="1292" fill="hold">
                            <p:stCondLst>
                              <p:cond delay="0"/>
                            </p:stCondLst>
                            <p:childTnLst>
                              <p:par>
                                <p:cTn id="12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5" dur="500"/>
                                        <p:tgtEl>
                                          <p:spTgt spid="4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8" dur="500"/>
                                        <p:tgtEl>
                                          <p:spTgt spid="4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1" dur="500"/>
                                        <p:tgtEl>
                                          <p:spTgt spid="4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4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5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306" dur="5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SMTP RFC </a:t>
            </a:r>
            <a:r>
              <a:rPr b="1" lang="en-US" sz="3200" spc="-1" strike="noStrike">
                <a:solidFill>
                  <a:srgbClr val="0000a3"/>
                </a:solidFill>
                <a:latin typeface="Calibri Light"/>
                <a:ea typeface="DejaVu Sans"/>
              </a:rPr>
              <a:t>(5321)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46" name="CustomShape 2"/>
          <p:cNvSpPr/>
          <p:nvPr/>
        </p:nvSpPr>
        <p:spPr>
          <a:xfrm>
            <a:off x="693720" y="1364400"/>
            <a:ext cx="688644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uses TCP to reliably transfer email message from client (mail server initiating connection) to server, port 25</a:t>
            </a:r>
            <a:endParaRPr b="0" lang="en-US" sz="2800" spc="-1" strike="noStrike">
              <a:latin typeface="Arial"/>
            </a:endParaRPr>
          </a:p>
          <a:p>
            <a:pPr lvl="1" marL="695160" indent="-22104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direct transfer: sending server (acting like client) to receiving server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three phases of transfer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handshaking (greeting)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transfer of messages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closure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command/response interaction (like HTTP)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commands: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ASCII text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response: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status code and phrase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7" name="Line 3"/>
          <p:cNvSpPr/>
          <p:nvPr/>
        </p:nvSpPr>
        <p:spPr>
          <a:xfrm>
            <a:off x="9759240" y="1806480"/>
            <a:ext cx="360" cy="449424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8" name="Line 4"/>
          <p:cNvSpPr/>
          <p:nvPr/>
        </p:nvSpPr>
        <p:spPr>
          <a:xfrm>
            <a:off x="11450160" y="1800360"/>
            <a:ext cx="360" cy="4450680"/>
          </a:xfrm>
          <a:prstGeom prst="line">
            <a:avLst/>
          </a:prstGeom>
          <a:ln w="9525">
            <a:solidFill>
              <a:srgbClr val="ff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9" name="Line 5"/>
          <p:cNvSpPr/>
          <p:nvPr/>
        </p:nvSpPr>
        <p:spPr>
          <a:xfrm>
            <a:off x="9773640" y="2038320"/>
            <a:ext cx="1684440" cy="390600"/>
          </a:xfrm>
          <a:prstGeom prst="line">
            <a:avLst/>
          </a:prstGeom>
          <a:ln w="9525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0" name="Line 6"/>
          <p:cNvSpPr/>
          <p:nvPr/>
        </p:nvSpPr>
        <p:spPr>
          <a:xfrm flipH="1">
            <a:off x="9776160" y="2443320"/>
            <a:ext cx="1673280" cy="403200"/>
          </a:xfrm>
          <a:prstGeom prst="line">
            <a:avLst/>
          </a:prstGeom>
          <a:ln w="9525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1" name="Line 7"/>
          <p:cNvSpPr/>
          <p:nvPr/>
        </p:nvSpPr>
        <p:spPr>
          <a:xfrm>
            <a:off x="9784080" y="2951280"/>
            <a:ext cx="1684080" cy="390600"/>
          </a:xfrm>
          <a:prstGeom prst="line">
            <a:avLst/>
          </a:prstGeom>
          <a:ln w="9525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2" name="Line 8"/>
          <p:cNvSpPr/>
          <p:nvPr/>
        </p:nvSpPr>
        <p:spPr>
          <a:xfrm>
            <a:off x="9369000" y="2013120"/>
            <a:ext cx="390240" cy="144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3" name="CustomShape 9"/>
          <p:cNvSpPr/>
          <p:nvPr/>
        </p:nvSpPr>
        <p:spPr>
          <a:xfrm>
            <a:off x="8039160" y="1681920"/>
            <a:ext cx="134316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initiate TCP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connection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4" name="CustomShape 10"/>
          <p:cNvSpPr/>
          <p:nvPr/>
        </p:nvSpPr>
        <p:spPr>
          <a:xfrm>
            <a:off x="9504000" y="2063880"/>
            <a:ext cx="127440" cy="802080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5" name="CustomShape 11"/>
          <p:cNvSpPr/>
          <p:nvPr/>
        </p:nvSpPr>
        <p:spPr>
          <a:xfrm>
            <a:off x="9041400" y="2241720"/>
            <a:ext cx="56736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RTT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6" name="Line 12"/>
          <p:cNvSpPr/>
          <p:nvPr/>
        </p:nvSpPr>
        <p:spPr>
          <a:xfrm>
            <a:off x="9434880" y="2884680"/>
            <a:ext cx="353880" cy="36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7" name="CustomShape 13"/>
          <p:cNvSpPr/>
          <p:nvPr/>
        </p:nvSpPr>
        <p:spPr>
          <a:xfrm>
            <a:off x="9739440" y="5983200"/>
            <a:ext cx="65124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4158" name="Group 14"/>
          <p:cNvGrpSpPr/>
          <p:nvPr/>
        </p:nvGrpSpPr>
        <p:grpSpPr>
          <a:xfrm>
            <a:off x="11321640" y="1113840"/>
            <a:ext cx="301320" cy="619560"/>
            <a:chOff x="11321640" y="1113840"/>
            <a:chExt cx="301320" cy="619560"/>
          </a:xfrm>
        </p:grpSpPr>
        <p:sp>
          <p:nvSpPr>
            <p:cNvPr id="4159" name="CustomShape 15"/>
            <p:cNvSpPr/>
            <p:nvPr/>
          </p:nvSpPr>
          <p:spPr>
            <a:xfrm>
              <a:off x="11561040" y="1114920"/>
              <a:ext cx="59040" cy="5911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0" name="CustomShape 16"/>
            <p:cNvSpPr/>
            <p:nvPr/>
          </p:nvSpPr>
          <p:spPr>
            <a:xfrm>
              <a:off x="11334960" y="1113840"/>
              <a:ext cx="222120" cy="5907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1" name="CustomShape 17"/>
            <p:cNvSpPr/>
            <p:nvPr/>
          </p:nvSpPr>
          <p:spPr>
            <a:xfrm>
              <a:off x="11572560" y="1150560"/>
              <a:ext cx="34920" cy="5468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2" name="CustomShape 18"/>
            <p:cNvSpPr/>
            <p:nvPr/>
          </p:nvSpPr>
          <p:spPr>
            <a:xfrm>
              <a:off x="11564640" y="1427400"/>
              <a:ext cx="54720" cy="478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3" name="CustomShape 19"/>
            <p:cNvSpPr/>
            <p:nvPr/>
          </p:nvSpPr>
          <p:spPr>
            <a:xfrm>
              <a:off x="11336040" y="1181520"/>
              <a:ext cx="1260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64" name="Group 20"/>
            <p:cNvGrpSpPr/>
            <p:nvPr/>
          </p:nvGrpSpPr>
          <p:grpSpPr>
            <a:xfrm>
              <a:off x="11450880" y="1175760"/>
              <a:ext cx="122400" cy="36360"/>
              <a:chOff x="11450880" y="1175760"/>
              <a:chExt cx="122400" cy="36360"/>
            </a:xfrm>
          </p:grpSpPr>
          <p:sp>
            <p:nvSpPr>
              <p:cNvPr id="4165" name="CustomShape 21"/>
              <p:cNvSpPr/>
              <p:nvPr/>
            </p:nvSpPr>
            <p:spPr>
              <a:xfrm>
                <a:off x="11450880" y="1175760"/>
                <a:ext cx="122400" cy="36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6" name="CustomShape 22"/>
              <p:cNvSpPr/>
              <p:nvPr/>
            </p:nvSpPr>
            <p:spPr>
              <a:xfrm>
                <a:off x="11453040" y="1180080"/>
                <a:ext cx="1170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67" name="CustomShape 23"/>
            <p:cNvSpPr/>
            <p:nvPr/>
          </p:nvSpPr>
          <p:spPr>
            <a:xfrm>
              <a:off x="11339640" y="1266480"/>
              <a:ext cx="12456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68" name="Group 24"/>
            <p:cNvGrpSpPr/>
            <p:nvPr/>
          </p:nvGrpSpPr>
          <p:grpSpPr>
            <a:xfrm>
              <a:off x="11450880" y="1260720"/>
              <a:ext cx="122400" cy="33480"/>
              <a:chOff x="11450880" y="1260720"/>
              <a:chExt cx="122400" cy="33480"/>
            </a:xfrm>
          </p:grpSpPr>
          <p:sp>
            <p:nvSpPr>
              <p:cNvPr id="4169" name="CustomShape 25"/>
              <p:cNvSpPr/>
              <p:nvPr/>
            </p:nvSpPr>
            <p:spPr>
              <a:xfrm>
                <a:off x="11450880" y="1260720"/>
                <a:ext cx="122400" cy="334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0" name="CustomShape 26"/>
              <p:cNvSpPr/>
              <p:nvPr/>
            </p:nvSpPr>
            <p:spPr>
              <a:xfrm>
                <a:off x="11453040" y="1265040"/>
                <a:ext cx="117000" cy="24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71" name="CustomShape 27"/>
            <p:cNvSpPr/>
            <p:nvPr/>
          </p:nvSpPr>
          <p:spPr>
            <a:xfrm>
              <a:off x="11337480" y="1354320"/>
              <a:ext cx="126000" cy="104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2" name="CustomShape 28"/>
            <p:cNvSpPr/>
            <p:nvPr/>
          </p:nvSpPr>
          <p:spPr>
            <a:xfrm>
              <a:off x="11339640" y="1432080"/>
              <a:ext cx="126000" cy="104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73" name="Group 29"/>
            <p:cNvGrpSpPr/>
            <p:nvPr/>
          </p:nvGrpSpPr>
          <p:grpSpPr>
            <a:xfrm>
              <a:off x="11447280" y="1427760"/>
              <a:ext cx="123480" cy="34920"/>
              <a:chOff x="11447280" y="1427760"/>
              <a:chExt cx="123480" cy="34920"/>
            </a:xfrm>
          </p:grpSpPr>
          <p:sp>
            <p:nvSpPr>
              <p:cNvPr id="4174" name="CustomShape 30"/>
              <p:cNvSpPr/>
              <p:nvPr/>
            </p:nvSpPr>
            <p:spPr>
              <a:xfrm>
                <a:off x="11447280" y="1427760"/>
                <a:ext cx="123480" cy="349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5" name="CustomShape 31"/>
              <p:cNvSpPr/>
              <p:nvPr/>
            </p:nvSpPr>
            <p:spPr>
              <a:xfrm>
                <a:off x="11449440" y="1429200"/>
                <a:ext cx="118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76" name="CustomShape 32"/>
            <p:cNvSpPr/>
            <p:nvPr/>
          </p:nvSpPr>
          <p:spPr>
            <a:xfrm>
              <a:off x="11565360" y="1353600"/>
              <a:ext cx="54720" cy="475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77" name="Group 33"/>
            <p:cNvGrpSpPr/>
            <p:nvPr/>
          </p:nvGrpSpPr>
          <p:grpSpPr>
            <a:xfrm>
              <a:off x="11448360" y="1348560"/>
              <a:ext cx="122400" cy="34920"/>
              <a:chOff x="11448360" y="1348560"/>
              <a:chExt cx="122400" cy="34920"/>
            </a:xfrm>
          </p:grpSpPr>
          <p:sp>
            <p:nvSpPr>
              <p:cNvPr id="4178" name="CustomShape 34"/>
              <p:cNvSpPr/>
              <p:nvPr/>
            </p:nvSpPr>
            <p:spPr>
              <a:xfrm>
                <a:off x="11448360" y="1348560"/>
                <a:ext cx="122400" cy="349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9" name="CustomShape 35"/>
              <p:cNvSpPr/>
              <p:nvPr/>
            </p:nvSpPr>
            <p:spPr>
              <a:xfrm>
                <a:off x="11450880" y="1351440"/>
                <a:ext cx="116640" cy="262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80" name="CustomShape 36"/>
            <p:cNvSpPr/>
            <p:nvPr/>
          </p:nvSpPr>
          <p:spPr>
            <a:xfrm>
              <a:off x="11557440" y="1113840"/>
              <a:ext cx="13680" cy="5922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1" name="CustomShape 37"/>
            <p:cNvSpPr/>
            <p:nvPr/>
          </p:nvSpPr>
          <p:spPr>
            <a:xfrm>
              <a:off x="11570400" y="1263600"/>
              <a:ext cx="49320" cy="540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2" name="CustomShape 38"/>
            <p:cNvSpPr/>
            <p:nvPr/>
          </p:nvSpPr>
          <p:spPr>
            <a:xfrm>
              <a:off x="11571120" y="1179000"/>
              <a:ext cx="50760" cy="612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3" name="CustomShape 39"/>
            <p:cNvSpPr/>
            <p:nvPr/>
          </p:nvSpPr>
          <p:spPr>
            <a:xfrm>
              <a:off x="11613960" y="1679760"/>
              <a:ext cx="9000" cy="234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4" name="CustomShape 40"/>
            <p:cNvSpPr/>
            <p:nvPr/>
          </p:nvSpPr>
          <p:spPr>
            <a:xfrm>
              <a:off x="11568240" y="1679760"/>
              <a:ext cx="51120" cy="507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5" name="CustomShape 41"/>
            <p:cNvSpPr/>
            <p:nvPr/>
          </p:nvSpPr>
          <p:spPr>
            <a:xfrm>
              <a:off x="11321640" y="1697040"/>
              <a:ext cx="254160" cy="363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6" name="CustomShape 42"/>
            <p:cNvSpPr/>
            <p:nvPr/>
          </p:nvSpPr>
          <p:spPr>
            <a:xfrm>
              <a:off x="11334960" y="1704240"/>
              <a:ext cx="226800" cy="205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7" name="CustomShape 43"/>
            <p:cNvSpPr/>
            <p:nvPr/>
          </p:nvSpPr>
          <p:spPr>
            <a:xfrm>
              <a:off x="11356560" y="1619280"/>
              <a:ext cx="32760" cy="36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8" name="CustomShape 44"/>
            <p:cNvSpPr/>
            <p:nvPr/>
          </p:nvSpPr>
          <p:spPr>
            <a:xfrm>
              <a:off x="11395080" y="1620720"/>
              <a:ext cx="32760" cy="349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9" name="CustomShape 45"/>
            <p:cNvSpPr/>
            <p:nvPr/>
          </p:nvSpPr>
          <p:spPr>
            <a:xfrm>
              <a:off x="11432520" y="1619280"/>
              <a:ext cx="31680" cy="349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0" name="CustomShape 46"/>
            <p:cNvSpPr/>
            <p:nvPr/>
          </p:nvSpPr>
          <p:spPr>
            <a:xfrm>
              <a:off x="11517480" y="1478160"/>
              <a:ext cx="16920" cy="1962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91" name="Group 47"/>
          <p:cNvGrpSpPr/>
          <p:nvPr/>
        </p:nvGrpSpPr>
        <p:grpSpPr>
          <a:xfrm>
            <a:off x="9628560" y="1133280"/>
            <a:ext cx="301320" cy="619560"/>
            <a:chOff x="9628560" y="1133280"/>
            <a:chExt cx="301320" cy="619560"/>
          </a:xfrm>
        </p:grpSpPr>
        <p:sp>
          <p:nvSpPr>
            <p:cNvPr id="4192" name="CustomShape 48"/>
            <p:cNvSpPr/>
            <p:nvPr/>
          </p:nvSpPr>
          <p:spPr>
            <a:xfrm>
              <a:off x="9867960" y="1134360"/>
              <a:ext cx="59040" cy="5911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3" name="CustomShape 49"/>
            <p:cNvSpPr/>
            <p:nvPr/>
          </p:nvSpPr>
          <p:spPr>
            <a:xfrm>
              <a:off x="9642240" y="1133280"/>
              <a:ext cx="222120" cy="5907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4" name="CustomShape 50"/>
            <p:cNvSpPr/>
            <p:nvPr/>
          </p:nvSpPr>
          <p:spPr>
            <a:xfrm>
              <a:off x="9879480" y="1170000"/>
              <a:ext cx="34920" cy="5468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5" name="CustomShape 51"/>
            <p:cNvSpPr/>
            <p:nvPr/>
          </p:nvSpPr>
          <p:spPr>
            <a:xfrm>
              <a:off x="9871560" y="1446840"/>
              <a:ext cx="54720" cy="478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6" name="CustomShape 52"/>
            <p:cNvSpPr/>
            <p:nvPr/>
          </p:nvSpPr>
          <p:spPr>
            <a:xfrm>
              <a:off x="9642960" y="1200960"/>
              <a:ext cx="12600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97" name="Group 53"/>
            <p:cNvGrpSpPr/>
            <p:nvPr/>
          </p:nvGrpSpPr>
          <p:grpSpPr>
            <a:xfrm>
              <a:off x="9757800" y="1195200"/>
              <a:ext cx="122400" cy="36360"/>
              <a:chOff x="9757800" y="1195200"/>
              <a:chExt cx="122400" cy="36360"/>
            </a:xfrm>
          </p:grpSpPr>
          <p:sp>
            <p:nvSpPr>
              <p:cNvPr id="4198" name="CustomShape 54"/>
              <p:cNvSpPr/>
              <p:nvPr/>
            </p:nvSpPr>
            <p:spPr>
              <a:xfrm>
                <a:off x="9757800" y="1195200"/>
                <a:ext cx="122400" cy="36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9" name="CustomShape 55"/>
              <p:cNvSpPr/>
              <p:nvPr/>
            </p:nvSpPr>
            <p:spPr>
              <a:xfrm>
                <a:off x="9759960" y="1199520"/>
                <a:ext cx="1170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00" name="CustomShape 56"/>
            <p:cNvSpPr/>
            <p:nvPr/>
          </p:nvSpPr>
          <p:spPr>
            <a:xfrm>
              <a:off x="9646560" y="1285920"/>
              <a:ext cx="124560" cy="118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01" name="Group 57"/>
            <p:cNvGrpSpPr/>
            <p:nvPr/>
          </p:nvGrpSpPr>
          <p:grpSpPr>
            <a:xfrm>
              <a:off x="9757800" y="1280160"/>
              <a:ext cx="122400" cy="33480"/>
              <a:chOff x="9757800" y="1280160"/>
              <a:chExt cx="122400" cy="33480"/>
            </a:xfrm>
          </p:grpSpPr>
          <p:sp>
            <p:nvSpPr>
              <p:cNvPr id="4202" name="CustomShape 58"/>
              <p:cNvSpPr/>
              <p:nvPr/>
            </p:nvSpPr>
            <p:spPr>
              <a:xfrm>
                <a:off x="9757800" y="1280160"/>
                <a:ext cx="122400" cy="334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3" name="CustomShape 59"/>
              <p:cNvSpPr/>
              <p:nvPr/>
            </p:nvSpPr>
            <p:spPr>
              <a:xfrm>
                <a:off x="9759960" y="1284480"/>
                <a:ext cx="117000" cy="24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04" name="CustomShape 60"/>
            <p:cNvSpPr/>
            <p:nvPr/>
          </p:nvSpPr>
          <p:spPr>
            <a:xfrm>
              <a:off x="9644400" y="1373760"/>
              <a:ext cx="126000" cy="104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5" name="CustomShape 61"/>
            <p:cNvSpPr/>
            <p:nvPr/>
          </p:nvSpPr>
          <p:spPr>
            <a:xfrm>
              <a:off x="9646560" y="1451520"/>
              <a:ext cx="126000" cy="104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06" name="Group 62"/>
            <p:cNvGrpSpPr/>
            <p:nvPr/>
          </p:nvGrpSpPr>
          <p:grpSpPr>
            <a:xfrm>
              <a:off x="9754200" y="1447200"/>
              <a:ext cx="123480" cy="34920"/>
              <a:chOff x="9754200" y="1447200"/>
              <a:chExt cx="123480" cy="34920"/>
            </a:xfrm>
          </p:grpSpPr>
          <p:sp>
            <p:nvSpPr>
              <p:cNvPr id="4207" name="CustomShape 63"/>
              <p:cNvSpPr/>
              <p:nvPr/>
            </p:nvSpPr>
            <p:spPr>
              <a:xfrm>
                <a:off x="9754200" y="1447200"/>
                <a:ext cx="123480" cy="349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8" name="CustomShape 64"/>
              <p:cNvSpPr/>
              <p:nvPr/>
            </p:nvSpPr>
            <p:spPr>
              <a:xfrm>
                <a:off x="9756720" y="1448640"/>
                <a:ext cx="118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09" name="CustomShape 65"/>
            <p:cNvSpPr/>
            <p:nvPr/>
          </p:nvSpPr>
          <p:spPr>
            <a:xfrm>
              <a:off x="9872280" y="1373040"/>
              <a:ext cx="54720" cy="475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10" name="Group 66"/>
            <p:cNvGrpSpPr/>
            <p:nvPr/>
          </p:nvGrpSpPr>
          <p:grpSpPr>
            <a:xfrm>
              <a:off x="9755280" y="1368000"/>
              <a:ext cx="122400" cy="34920"/>
              <a:chOff x="9755280" y="1368000"/>
              <a:chExt cx="122400" cy="34920"/>
            </a:xfrm>
          </p:grpSpPr>
          <p:sp>
            <p:nvSpPr>
              <p:cNvPr id="4211" name="CustomShape 67"/>
              <p:cNvSpPr/>
              <p:nvPr/>
            </p:nvSpPr>
            <p:spPr>
              <a:xfrm>
                <a:off x="9755280" y="1368000"/>
                <a:ext cx="122400" cy="349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2" name="CustomShape 68"/>
              <p:cNvSpPr/>
              <p:nvPr/>
            </p:nvSpPr>
            <p:spPr>
              <a:xfrm>
                <a:off x="9757800" y="1370880"/>
                <a:ext cx="116640" cy="262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13" name="CustomShape 69"/>
            <p:cNvSpPr/>
            <p:nvPr/>
          </p:nvSpPr>
          <p:spPr>
            <a:xfrm>
              <a:off x="9864360" y="1133280"/>
              <a:ext cx="13680" cy="5922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4" name="CustomShape 70"/>
            <p:cNvSpPr/>
            <p:nvPr/>
          </p:nvSpPr>
          <p:spPr>
            <a:xfrm>
              <a:off x="9877320" y="1283040"/>
              <a:ext cx="49320" cy="540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5" name="CustomShape 71"/>
            <p:cNvSpPr/>
            <p:nvPr/>
          </p:nvSpPr>
          <p:spPr>
            <a:xfrm>
              <a:off x="9878040" y="1198440"/>
              <a:ext cx="50760" cy="612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6" name="CustomShape 72"/>
            <p:cNvSpPr/>
            <p:nvPr/>
          </p:nvSpPr>
          <p:spPr>
            <a:xfrm>
              <a:off x="9920880" y="1699200"/>
              <a:ext cx="9000" cy="234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7" name="CustomShape 73"/>
            <p:cNvSpPr/>
            <p:nvPr/>
          </p:nvSpPr>
          <p:spPr>
            <a:xfrm>
              <a:off x="9875160" y="1699200"/>
              <a:ext cx="51120" cy="507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8" name="CustomShape 74"/>
            <p:cNvSpPr/>
            <p:nvPr/>
          </p:nvSpPr>
          <p:spPr>
            <a:xfrm>
              <a:off x="9628560" y="1716480"/>
              <a:ext cx="254160" cy="363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9" name="CustomShape 75"/>
            <p:cNvSpPr/>
            <p:nvPr/>
          </p:nvSpPr>
          <p:spPr>
            <a:xfrm>
              <a:off x="9642240" y="1723680"/>
              <a:ext cx="226800" cy="205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0" name="CustomShape 76"/>
            <p:cNvSpPr/>
            <p:nvPr/>
          </p:nvSpPr>
          <p:spPr>
            <a:xfrm>
              <a:off x="9663480" y="1638720"/>
              <a:ext cx="32760" cy="36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1" name="CustomShape 77"/>
            <p:cNvSpPr/>
            <p:nvPr/>
          </p:nvSpPr>
          <p:spPr>
            <a:xfrm>
              <a:off x="9702360" y="1640160"/>
              <a:ext cx="32760" cy="349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2" name="CustomShape 78"/>
            <p:cNvSpPr/>
            <p:nvPr/>
          </p:nvSpPr>
          <p:spPr>
            <a:xfrm>
              <a:off x="9739440" y="1638720"/>
              <a:ext cx="31680" cy="349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3" name="CustomShape 79"/>
            <p:cNvSpPr/>
            <p:nvPr/>
          </p:nvSpPr>
          <p:spPr>
            <a:xfrm>
              <a:off x="9824400" y="1497600"/>
              <a:ext cx="16920" cy="1962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24" name="Group 80"/>
          <p:cNvGrpSpPr/>
          <p:nvPr/>
        </p:nvGrpSpPr>
        <p:grpSpPr>
          <a:xfrm>
            <a:off x="7963560" y="3346920"/>
            <a:ext cx="3507480" cy="1390320"/>
            <a:chOff x="7963560" y="3346920"/>
            <a:chExt cx="3507480" cy="1390320"/>
          </a:xfrm>
        </p:grpSpPr>
        <p:sp>
          <p:nvSpPr>
            <p:cNvPr id="4225" name="Line 81"/>
            <p:cNvSpPr/>
            <p:nvPr/>
          </p:nvSpPr>
          <p:spPr>
            <a:xfrm flipH="1">
              <a:off x="9778680" y="3376800"/>
              <a:ext cx="1673280" cy="40320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6" name="Line 82"/>
            <p:cNvSpPr/>
            <p:nvPr/>
          </p:nvSpPr>
          <p:spPr>
            <a:xfrm>
              <a:off x="9786600" y="3835080"/>
              <a:ext cx="1684440" cy="39060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7" name="Line 83"/>
            <p:cNvSpPr/>
            <p:nvPr/>
          </p:nvSpPr>
          <p:spPr>
            <a:xfrm flipH="1">
              <a:off x="9781560" y="4293720"/>
              <a:ext cx="1673280" cy="40320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8" name="CustomShape 84"/>
            <p:cNvSpPr/>
            <p:nvPr/>
          </p:nvSpPr>
          <p:spPr>
            <a:xfrm>
              <a:off x="10274040" y="3375000"/>
              <a:ext cx="547560" cy="3639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220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29" name="CustomShape 85"/>
            <p:cNvSpPr/>
            <p:nvPr/>
          </p:nvSpPr>
          <p:spPr>
            <a:xfrm>
              <a:off x="10110600" y="4358520"/>
              <a:ext cx="1126800" cy="3639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250 Hello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30" name="CustomShape 86"/>
            <p:cNvSpPr/>
            <p:nvPr/>
          </p:nvSpPr>
          <p:spPr>
            <a:xfrm>
              <a:off x="10293480" y="3859920"/>
              <a:ext cx="694440" cy="3639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HELO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31" name="CustomShape 87"/>
            <p:cNvSpPr/>
            <p:nvPr/>
          </p:nvSpPr>
          <p:spPr>
            <a:xfrm>
              <a:off x="9590040" y="3346920"/>
              <a:ext cx="151200" cy="1390320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2" name="CustomShape 88"/>
            <p:cNvSpPr/>
            <p:nvPr/>
          </p:nvSpPr>
          <p:spPr>
            <a:xfrm>
              <a:off x="7963560" y="3757680"/>
              <a:ext cx="1661400" cy="60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SMTP handshaking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233" name="CustomShape 89"/>
          <p:cNvSpPr/>
          <p:nvPr/>
        </p:nvSpPr>
        <p:spPr>
          <a:xfrm>
            <a:off x="7699680" y="2516040"/>
            <a:ext cx="219132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TCP connection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initiated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34" name="CustomShape 90"/>
          <p:cNvSpPr/>
          <p:nvPr/>
        </p:nvSpPr>
        <p:spPr>
          <a:xfrm>
            <a:off x="8597520" y="482760"/>
            <a:ext cx="153072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client”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server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35" name="CustomShape 91"/>
          <p:cNvSpPr/>
          <p:nvPr/>
        </p:nvSpPr>
        <p:spPr>
          <a:xfrm>
            <a:off x="10352160" y="485640"/>
            <a:ext cx="153072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server”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server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4236" name="Group 92"/>
          <p:cNvGrpSpPr/>
          <p:nvPr/>
        </p:nvGrpSpPr>
        <p:grpSpPr>
          <a:xfrm>
            <a:off x="7966440" y="4829400"/>
            <a:ext cx="1744200" cy="1390320"/>
            <a:chOff x="7966440" y="4829400"/>
            <a:chExt cx="1744200" cy="1390320"/>
          </a:xfrm>
        </p:grpSpPr>
        <p:sp>
          <p:nvSpPr>
            <p:cNvPr id="4237" name="CustomShape 93"/>
            <p:cNvSpPr/>
            <p:nvPr/>
          </p:nvSpPr>
          <p:spPr>
            <a:xfrm>
              <a:off x="9559440" y="4829400"/>
              <a:ext cx="151200" cy="1390320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8" name="CustomShape 94"/>
            <p:cNvSpPr/>
            <p:nvPr/>
          </p:nvSpPr>
          <p:spPr>
            <a:xfrm>
              <a:off x="7966440" y="5223240"/>
              <a:ext cx="1661400" cy="60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SMTP transfers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239" name="CustomShape 9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00994AE8-80A4-43F1-A021-976338372DA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08" dur="indefinite" restart="never" nodeType="tmRoot">
          <p:childTnLst>
            <p:seq>
              <p:cTn id="1309" dur="indefinite" nodeType="mainSeq">
                <p:childTnLst>
                  <p:par>
                    <p:cTn id="1310" fill="hold">
                      <p:stCondLst>
                        <p:cond delay="indefinite"/>
                      </p:stCondLst>
                      <p:childTnLst>
                        <p:par>
                          <p:cTn id="1311" fill="hold">
                            <p:stCondLst>
                              <p:cond delay="0"/>
                            </p:stCondLst>
                            <p:childTnLst>
                              <p:par>
                                <p:cTn id="13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14" dur="500"/>
                                        <p:tgtEl>
                                          <p:spTgt spid="4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5" fill="hold">
                      <p:stCondLst>
                        <p:cond delay="indefinite"/>
                      </p:stCondLst>
                      <p:childTnLst>
                        <p:par>
                          <p:cTn id="1316" fill="hold">
                            <p:stCondLst>
                              <p:cond delay="0"/>
                            </p:stCondLst>
                            <p:childTnLst>
                              <p:par>
                                <p:cTn id="13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19" dur="500"/>
                                        <p:tgtEl>
                                          <p:spTgt spid="4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22" dur="500"/>
                                        <p:tgtEl>
                                          <p:spTgt spid="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3" fill="hold">
                      <p:stCondLst>
                        <p:cond delay="indefinite"/>
                      </p:stCondLst>
                      <p:childTnLst>
                        <p:par>
                          <p:cTn id="1324" fill="hold">
                            <p:stCondLst>
                              <p:cond delay="0"/>
                            </p:stCondLst>
                            <p:childTnLst>
                              <p:par>
                                <p:cTn id="13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27" dur="500"/>
                                        <p:tgtEl>
                                          <p:spTgt spid="4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30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1" fill="hold">
                      <p:stCondLst>
                        <p:cond delay="indefinite"/>
                      </p:stCondLst>
                      <p:childTnLst>
                        <p:par>
                          <p:cTn id="1332" fill="hold">
                            <p:stCondLst>
                              <p:cond delay="0"/>
                            </p:stCondLst>
                            <p:childTnLst>
                              <p:par>
                                <p:cTn id="13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35" dur="500"/>
                                        <p:tgtEl>
                                          <p:spTgt spid="4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6" fill="hold">
                      <p:stCondLst>
                        <p:cond delay="indefinite"/>
                      </p:stCondLst>
                      <p:childTnLst>
                        <p:par>
                          <p:cTn id="1337" fill="hold">
                            <p:stCondLst>
                              <p:cond delay="0"/>
                            </p:stCondLst>
                            <p:childTnLst>
                              <p:par>
                                <p:cTn id="133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40" dur="500"/>
                                        <p:tgtEl>
                                          <p:spTgt spid="4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43" dur="500"/>
                                        <p:tgtEl>
                                          <p:spTgt spid="4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46" dur="500"/>
                                        <p:tgtEl>
                                          <p:spTgt spid="4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Scenario: Alice sends e-mail to Bob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41" name="CustomShape 2"/>
          <p:cNvSpPr/>
          <p:nvPr/>
        </p:nvSpPr>
        <p:spPr>
          <a:xfrm>
            <a:off x="707400" y="1371600"/>
            <a:ext cx="5070240" cy="11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1) Alice uses UA to compose e-mail message “to” bob@someschool.edu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242" name="CustomShape 3"/>
          <p:cNvSpPr/>
          <p:nvPr/>
        </p:nvSpPr>
        <p:spPr>
          <a:xfrm>
            <a:off x="6638040" y="1329120"/>
            <a:ext cx="507024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4) SMTP client sends Alice’s message over the TCP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connection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4243" name="Group 4"/>
          <p:cNvGrpSpPr/>
          <p:nvPr/>
        </p:nvGrpSpPr>
        <p:grpSpPr>
          <a:xfrm>
            <a:off x="2305440" y="4981320"/>
            <a:ext cx="911520" cy="1053000"/>
            <a:chOff x="2305440" y="4981320"/>
            <a:chExt cx="911520" cy="1053000"/>
          </a:xfrm>
        </p:grpSpPr>
        <p:grpSp>
          <p:nvGrpSpPr>
            <p:cNvPr id="4244" name="Group 5"/>
            <p:cNvGrpSpPr/>
            <p:nvPr/>
          </p:nvGrpSpPr>
          <p:grpSpPr>
            <a:xfrm>
              <a:off x="2327400" y="5206680"/>
              <a:ext cx="889560" cy="827640"/>
              <a:chOff x="2327400" y="5206680"/>
              <a:chExt cx="889560" cy="827640"/>
            </a:xfrm>
          </p:grpSpPr>
          <p:pic>
            <p:nvPicPr>
              <p:cNvPr id="4245" name="Picture 165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 flipH="1">
                <a:off x="2327400" y="5206680"/>
                <a:ext cx="889560" cy="827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246" name="CustomShape 6"/>
              <p:cNvSpPr/>
              <p:nvPr/>
            </p:nvSpPr>
            <p:spPr>
              <a:xfrm flipH="1">
                <a:off x="2705040" y="5286240"/>
                <a:ext cx="432000" cy="3783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47" name="CustomShape 7"/>
            <p:cNvSpPr/>
            <p:nvPr/>
          </p:nvSpPr>
          <p:spPr>
            <a:xfrm>
              <a:off x="2363040" y="5022360"/>
              <a:ext cx="603720" cy="52272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8" name="CustomShape 8"/>
            <p:cNvSpPr/>
            <p:nvPr/>
          </p:nvSpPr>
          <p:spPr>
            <a:xfrm>
              <a:off x="2305440" y="4981320"/>
              <a:ext cx="6879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user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agent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249" name="Group 9"/>
          <p:cNvGrpSpPr/>
          <p:nvPr/>
        </p:nvGrpSpPr>
        <p:grpSpPr>
          <a:xfrm>
            <a:off x="6014160" y="4712760"/>
            <a:ext cx="510120" cy="692640"/>
            <a:chOff x="6014160" y="4712760"/>
            <a:chExt cx="510120" cy="692640"/>
          </a:xfrm>
        </p:grpSpPr>
        <p:sp>
          <p:nvSpPr>
            <p:cNvPr id="4250" name="CustomShape 10"/>
            <p:cNvSpPr/>
            <p:nvPr/>
          </p:nvSpPr>
          <p:spPr>
            <a:xfrm>
              <a:off x="6418800" y="4714200"/>
              <a:ext cx="100440" cy="66096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1" name="CustomShape 11"/>
            <p:cNvSpPr/>
            <p:nvPr/>
          </p:nvSpPr>
          <p:spPr>
            <a:xfrm>
              <a:off x="6037920" y="4712760"/>
              <a:ext cx="373320" cy="660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2" name="CustomShape 12"/>
            <p:cNvSpPr/>
            <p:nvPr/>
          </p:nvSpPr>
          <p:spPr>
            <a:xfrm>
              <a:off x="6437880" y="4753800"/>
              <a:ext cx="59400" cy="6112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3" name="CustomShape 13"/>
            <p:cNvSpPr/>
            <p:nvPr/>
          </p:nvSpPr>
          <p:spPr>
            <a:xfrm>
              <a:off x="6424560" y="5063400"/>
              <a:ext cx="93240" cy="536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4" name="CustomShape 14"/>
            <p:cNvSpPr/>
            <p:nvPr/>
          </p:nvSpPr>
          <p:spPr>
            <a:xfrm>
              <a:off x="6039720" y="478908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55" name="Group 15"/>
            <p:cNvGrpSpPr/>
            <p:nvPr/>
          </p:nvGrpSpPr>
          <p:grpSpPr>
            <a:xfrm>
              <a:off x="6233040" y="4782600"/>
              <a:ext cx="206640" cy="40320"/>
              <a:chOff x="6233040" y="4782600"/>
              <a:chExt cx="206640" cy="40320"/>
            </a:xfrm>
          </p:grpSpPr>
          <p:sp>
            <p:nvSpPr>
              <p:cNvPr id="4256" name="CustomShape 16"/>
              <p:cNvSpPr/>
              <p:nvPr/>
            </p:nvSpPr>
            <p:spPr>
              <a:xfrm>
                <a:off x="6233040" y="4782600"/>
                <a:ext cx="206640" cy="403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7" name="CustomShape 17"/>
              <p:cNvSpPr/>
              <p:nvPr/>
            </p:nvSpPr>
            <p:spPr>
              <a:xfrm>
                <a:off x="6238080" y="4787640"/>
                <a:ext cx="19728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58" name="CustomShape 18"/>
            <p:cNvSpPr/>
            <p:nvPr/>
          </p:nvSpPr>
          <p:spPr>
            <a:xfrm>
              <a:off x="6044400" y="488412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59" name="Group 19"/>
            <p:cNvGrpSpPr/>
            <p:nvPr/>
          </p:nvGrpSpPr>
          <p:grpSpPr>
            <a:xfrm>
              <a:off x="6231600" y="4876560"/>
              <a:ext cx="205200" cy="35640"/>
              <a:chOff x="6231600" y="4876560"/>
              <a:chExt cx="205200" cy="35640"/>
            </a:xfrm>
          </p:grpSpPr>
          <p:sp>
            <p:nvSpPr>
              <p:cNvPr id="4260" name="CustomShape 20"/>
              <p:cNvSpPr/>
              <p:nvPr/>
            </p:nvSpPr>
            <p:spPr>
              <a:xfrm>
                <a:off x="6231600" y="4876560"/>
                <a:ext cx="205200" cy="356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1" name="CustomShape 21"/>
              <p:cNvSpPr/>
              <p:nvPr/>
            </p:nvSpPr>
            <p:spPr>
              <a:xfrm>
                <a:off x="6236640" y="4881240"/>
                <a:ext cx="19728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62" name="CustomShape 22"/>
            <p:cNvSpPr/>
            <p:nvPr/>
          </p:nvSpPr>
          <p:spPr>
            <a:xfrm>
              <a:off x="6041160" y="498132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3" name="CustomShape 23"/>
            <p:cNvSpPr/>
            <p:nvPr/>
          </p:nvSpPr>
          <p:spPr>
            <a:xfrm>
              <a:off x="6046200" y="506844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64" name="Group 24"/>
            <p:cNvGrpSpPr/>
            <p:nvPr/>
          </p:nvGrpSpPr>
          <p:grpSpPr>
            <a:xfrm>
              <a:off x="6226920" y="5063760"/>
              <a:ext cx="208440" cy="38520"/>
              <a:chOff x="6226920" y="5063760"/>
              <a:chExt cx="208440" cy="38520"/>
            </a:xfrm>
          </p:grpSpPr>
          <p:sp>
            <p:nvSpPr>
              <p:cNvPr id="4265" name="CustomShape 25"/>
              <p:cNvSpPr/>
              <p:nvPr/>
            </p:nvSpPr>
            <p:spPr>
              <a:xfrm>
                <a:off x="6226920" y="506376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6" name="CustomShape 26"/>
              <p:cNvSpPr/>
              <p:nvPr/>
            </p:nvSpPr>
            <p:spPr>
              <a:xfrm>
                <a:off x="6231600" y="5065560"/>
                <a:ext cx="199080" cy="32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67" name="CustomShape 27"/>
            <p:cNvSpPr/>
            <p:nvPr/>
          </p:nvSpPr>
          <p:spPr>
            <a:xfrm>
              <a:off x="6426000" y="4980600"/>
              <a:ext cx="93240" cy="53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68" name="Group 28"/>
            <p:cNvGrpSpPr/>
            <p:nvPr/>
          </p:nvGrpSpPr>
          <p:grpSpPr>
            <a:xfrm>
              <a:off x="6228360" y="4973040"/>
              <a:ext cx="208440" cy="38520"/>
              <a:chOff x="6228360" y="4973040"/>
              <a:chExt cx="208440" cy="38520"/>
            </a:xfrm>
          </p:grpSpPr>
          <p:sp>
            <p:nvSpPr>
              <p:cNvPr id="4269" name="CustomShape 29"/>
              <p:cNvSpPr/>
              <p:nvPr/>
            </p:nvSpPr>
            <p:spPr>
              <a:xfrm>
                <a:off x="6228360" y="497304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0" name="CustomShape 30"/>
              <p:cNvSpPr/>
              <p:nvPr/>
            </p:nvSpPr>
            <p:spPr>
              <a:xfrm>
                <a:off x="6233400" y="4978080"/>
                <a:ext cx="199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71" name="CustomShape 31"/>
            <p:cNvSpPr/>
            <p:nvPr/>
          </p:nvSpPr>
          <p:spPr>
            <a:xfrm>
              <a:off x="6412680" y="4712760"/>
              <a:ext cx="22680" cy="660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2" name="CustomShape 32"/>
            <p:cNvSpPr/>
            <p:nvPr/>
          </p:nvSpPr>
          <p:spPr>
            <a:xfrm>
              <a:off x="6434640" y="4880160"/>
              <a:ext cx="83880" cy="6048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3" name="CustomShape 33"/>
            <p:cNvSpPr/>
            <p:nvPr/>
          </p:nvSpPr>
          <p:spPr>
            <a:xfrm>
              <a:off x="6435720" y="4785480"/>
              <a:ext cx="86400" cy="684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4" name="CustomShape 34"/>
            <p:cNvSpPr/>
            <p:nvPr/>
          </p:nvSpPr>
          <p:spPr>
            <a:xfrm>
              <a:off x="6507720" y="5344560"/>
              <a:ext cx="16560" cy="259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5" name="CustomShape 35"/>
            <p:cNvSpPr/>
            <p:nvPr/>
          </p:nvSpPr>
          <p:spPr>
            <a:xfrm>
              <a:off x="6431040" y="5345640"/>
              <a:ext cx="86760" cy="568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6" name="CustomShape 36"/>
            <p:cNvSpPr/>
            <p:nvPr/>
          </p:nvSpPr>
          <p:spPr>
            <a:xfrm>
              <a:off x="6014160" y="5363640"/>
              <a:ext cx="42912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7" name="CustomShape 37"/>
            <p:cNvSpPr/>
            <p:nvPr/>
          </p:nvSpPr>
          <p:spPr>
            <a:xfrm>
              <a:off x="6037920" y="5373360"/>
              <a:ext cx="3830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8" name="CustomShape 38"/>
            <p:cNvSpPr/>
            <p:nvPr/>
          </p:nvSpPr>
          <p:spPr>
            <a:xfrm>
              <a:off x="6074280" y="527796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9" name="CustomShape 39"/>
            <p:cNvSpPr/>
            <p:nvPr/>
          </p:nvSpPr>
          <p:spPr>
            <a:xfrm>
              <a:off x="6138000" y="5279400"/>
              <a:ext cx="55800" cy="403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0" name="CustomShape 40"/>
            <p:cNvSpPr/>
            <p:nvPr/>
          </p:nvSpPr>
          <p:spPr>
            <a:xfrm>
              <a:off x="6201360" y="527796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1" name="CustomShape 41"/>
            <p:cNvSpPr/>
            <p:nvPr/>
          </p:nvSpPr>
          <p:spPr>
            <a:xfrm>
              <a:off x="6344280" y="5119560"/>
              <a:ext cx="30960" cy="2196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82" name="Group 42"/>
          <p:cNvGrpSpPr/>
          <p:nvPr/>
        </p:nvGrpSpPr>
        <p:grpSpPr>
          <a:xfrm>
            <a:off x="3836160" y="4768560"/>
            <a:ext cx="510120" cy="692640"/>
            <a:chOff x="3836160" y="4768560"/>
            <a:chExt cx="510120" cy="692640"/>
          </a:xfrm>
        </p:grpSpPr>
        <p:sp>
          <p:nvSpPr>
            <p:cNvPr id="4283" name="CustomShape 43"/>
            <p:cNvSpPr/>
            <p:nvPr/>
          </p:nvSpPr>
          <p:spPr>
            <a:xfrm>
              <a:off x="4240800" y="4769640"/>
              <a:ext cx="100440" cy="66096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4" name="CustomShape 44"/>
            <p:cNvSpPr/>
            <p:nvPr/>
          </p:nvSpPr>
          <p:spPr>
            <a:xfrm>
              <a:off x="3859920" y="4768560"/>
              <a:ext cx="373320" cy="660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5" name="CustomShape 45"/>
            <p:cNvSpPr/>
            <p:nvPr/>
          </p:nvSpPr>
          <p:spPr>
            <a:xfrm>
              <a:off x="4259880" y="4809240"/>
              <a:ext cx="59400" cy="6112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6" name="CustomShape 46"/>
            <p:cNvSpPr/>
            <p:nvPr/>
          </p:nvSpPr>
          <p:spPr>
            <a:xfrm>
              <a:off x="4246560" y="5119200"/>
              <a:ext cx="93240" cy="536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7" name="CustomShape 47"/>
            <p:cNvSpPr/>
            <p:nvPr/>
          </p:nvSpPr>
          <p:spPr>
            <a:xfrm>
              <a:off x="3861720" y="484452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88" name="Group 48"/>
            <p:cNvGrpSpPr/>
            <p:nvPr/>
          </p:nvGrpSpPr>
          <p:grpSpPr>
            <a:xfrm>
              <a:off x="4055040" y="4838400"/>
              <a:ext cx="206640" cy="40320"/>
              <a:chOff x="4055040" y="4838400"/>
              <a:chExt cx="206640" cy="40320"/>
            </a:xfrm>
          </p:grpSpPr>
          <p:sp>
            <p:nvSpPr>
              <p:cNvPr id="4289" name="CustomShape 49"/>
              <p:cNvSpPr/>
              <p:nvPr/>
            </p:nvSpPr>
            <p:spPr>
              <a:xfrm>
                <a:off x="4055040" y="4838400"/>
                <a:ext cx="206640" cy="403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0" name="CustomShape 50"/>
              <p:cNvSpPr/>
              <p:nvPr/>
            </p:nvSpPr>
            <p:spPr>
              <a:xfrm>
                <a:off x="4060080" y="4843080"/>
                <a:ext cx="19728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91" name="CustomShape 51"/>
            <p:cNvSpPr/>
            <p:nvPr/>
          </p:nvSpPr>
          <p:spPr>
            <a:xfrm>
              <a:off x="3866040" y="493992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92" name="Group 52"/>
            <p:cNvGrpSpPr/>
            <p:nvPr/>
          </p:nvGrpSpPr>
          <p:grpSpPr>
            <a:xfrm>
              <a:off x="4053600" y="4932000"/>
              <a:ext cx="205200" cy="35640"/>
              <a:chOff x="4053600" y="4932000"/>
              <a:chExt cx="205200" cy="35640"/>
            </a:xfrm>
          </p:grpSpPr>
          <p:sp>
            <p:nvSpPr>
              <p:cNvPr id="4293" name="CustomShape 53"/>
              <p:cNvSpPr/>
              <p:nvPr/>
            </p:nvSpPr>
            <p:spPr>
              <a:xfrm>
                <a:off x="4053600" y="4932000"/>
                <a:ext cx="205200" cy="356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4" name="CustomShape 54"/>
              <p:cNvSpPr/>
              <p:nvPr/>
            </p:nvSpPr>
            <p:spPr>
              <a:xfrm>
                <a:off x="4058280" y="4936680"/>
                <a:ext cx="19728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95" name="CustomShape 55"/>
            <p:cNvSpPr/>
            <p:nvPr/>
          </p:nvSpPr>
          <p:spPr>
            <a:xfrm>
              <a:off x="3863160" y="503676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6" name="CustomShape 56"/>
            <p:cNvSpPr/>
            <p:nvPr/>
          </p:nvSpPr>
          <p:spPr>
            <a:xfrm>
              <a:off x="3867840" y="512388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97" name="Group 57"/>
            <p:cNvGrpSpPr/>
            <p:nvPr/>
          </p:nvGrpSpPr>
          <p:grpSpPr>
            <a:xfrm>
              <a:off x="4048920" y="5119560"/>
              <a:ext cx="208440" cy="38520"/>
              <a:chOff x="4048920" y="5119560"/>
              <a:chExt cx="208440" cy="38520"/>
            </a:xfrm>
          </p:grpSpPr>
          <p:sp>
            <p:nvSpPr>
              <p:cNvPr id="4298" name="CustomShape 58"/>
              <p:cNvSpPr/>
              <p:nvPr/>
            </p:nvSpPr>
            <p:spPr>
              <a:xfrm>
                <a:off x="4048920" y="511956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9" name="CustomShape 59"/>
              <p:cNvSpPr/>
              <p:nvPr/>
            </p:nvSpPr>
            <p:spPr>
              <a:xfrm>
                <a:off x="4053600" y="5121000"/>
                <a:ext cx="199080" cy="32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00" name="CustomShape 60"/>
            <p:cNvSpPr/>
            <p:nvPr/>
          </p:nvSpPr>
          <p:spPr>
            <a:xfrm>
              <a:off x="4248000" y="5036400"/>
              <a:ext cx="93240" cy="53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301" name="Group 61"/>
            <p:cNvGrpSpPr/>
            <p:nvPr/>
          </p:nvGrpSpPr>
          <p:grpSpPr>
            <a:xfrm>
              <a:off x="4050360" y="5028840"/>
              <a:ext cx="208440" cy="38520"/>
              <a:chOff x="4050360" y="5028840"/>
              <a:chExt cx="208440" cy="38520"/>
            </a:xfrm>
          </p:grpSpPr>
          <p:sp>
            <p:nvSpPr>
              <p:cNvPr id="4302" name="CustomShape 62"/>
              <p:cNvSpPr/>
              <p:nvPr/>
            </p:nvSpPr>
            <p:spPr>
              <a:xfrm>
                <a:off x="4050360" y="502884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3" name="CustomShape 63"/>
              <p:cNvSpPr/>
              <p:nvPr/>
            </p:nvSpPr>
            <p:spPr>
              <a:xfrm>
                <a:off x="4055400" y="5033520"/>
                <a:ext cx="199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04" name="CustomShape 64"/>
            <p:cNvSpPr/>
            <p:nvPr/>
          </p:nvSpPr>
          <p:spPr>
            <a:xfrm>
              <a:off x="4234680" y="4768560"/>
              <a:ext cx="22680" cy="660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5" name="CustomShape 65"/>
            <p:cNvSpPr/>
            <p:nvPr/>
          </p:nvSpPr>
          <p:spPr>
            <a:xfrm>
              <a:off x="4256640" y="4935960"/>
              <a:ext cx="83880" cy="6048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6" name="CustomShape 66"/>
            <p:cNvSpPr/>
            <p:nvPr/>
          </p:nvSpPr>
          <p:spPr>
            <a:xfrm>
              <a:off x="4257720" y="4841280"/>
              <a:ext cx="86400" cy="684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7" name="CustomShape 67"/>
            <p:cNvSpPr/>
            <p:nvPr/>
          </p:nvSpPr>
          <p:spPr>
            <a:xfrm>
              <a:off x="4329720" y="5400360"/>
              <a:ext cx="16560" cy="259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8" name="CustomShape 68"/>
            <p:cNvSpPr/>
            <p:nvPr/>
          </p:nvSpPr>
          <p:spPr>
            <a:xfrm>
              <a:off x="4253040" y="5401080"/>
              <a:ext cx="86760" cy="568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9" name="CustomShape 69"/>
            <p:cNvSpPr/>
            <p:nvPr/>
          </p:nvSpPr>
          <p:spPr>
            <a:xfrm>
              <a:off x="3836160" y="5419440"/>
              <a:ext cx="42912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0" name="CustomShape 70"/>
            <p:cNvSpPr/>
            <p:nvPr/>
          </p:nvSpPr>
          <p:spPr>
            <a:xfrm>
              <a:off x="3859920" y="5428800"/>
              <a:ext cx="3830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1" name="CustomShape 71"/>
            <p:cNvSpPr/>
            <p:nvPr/>
          </p:nvSpPr>
          <p:spPr>
            <a:xfrm>
              <a:off x="3896280" y="533376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2" name="CustomShape 72"/>
            <p:cNvSpPr/>
            <p:nvPr/>
          </p:nvSpPr>
          <p:spPr>
            <a:xfrm>
              <a:off x="3960000" y="5335200"/>
              <a:ext cx="55800" cy="403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3" name="CustomShape 73"/>
            <p:cNvSpPr/>
            <p:nvPr/>
          </p:nvSpPr>
          <p:spPr>
            <a:xfrm>
              <a:off x="4023360" y="533376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4" name="CustomShape 74"/>
            <p:cNvSpPr/>
            <p:nvPr/>
          </p:nvSpPr>
          <p:spPr>
            <a:xfrm>
              <a:off x="4166280" y="5175000"/>
              <a:ext cx="30960" cy="2196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15" name="Group 75"/>
          <p:cNvGrpSpPr/>
          <p:nvPr/>
        </p:nvGrpSpPr>
        <p:grpSpPr>
          <a:xfrm>
            <a:off x="3969360" y="5055840"/>
            <a:ext cx="808560" cy="1048320"/>
            <a:chOff x="3969360" y="5055840"/>
            <a:chExt cx="808560" cy="1048320"/>
          </a:xfrm>
        </p:grpSpPr>
        <p:sp>
          <p:nvSpPr>
            <p:cNvPr id="4316" name="CustomShape 76"/>
            <p:cNvSpPr/>
            <p:nvPr/>
          </p:nvSpPr>
          <p:spPr>
            <a:xfrm>
              <a:off x="3969360" y="5095440"/>
              <a:ext cx="808560" cy="100872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7" name="CustomShape 77"/>
            <p:cNvSpPr/>
            <p:nvPr/>
          </p:nvSpPr>
          <p:spPr>
            <a:xfrm>
              <a:off x="3983760" y="5055840"/>
              <a:ext cx="74412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mail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server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318" name="CustomShape 78"/>
            <p:cNvSpPr/>
            <p:nvPr/>
          </p:nvSpPr>
          <p:spPr>
            <a:xfrm>
              <a:off x="4007520" y="5657400"/>
              <a:ext cx="713160" cy="18936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9" name="Line 79"/>
            <p:cNvSpPr/>
            <p:nvPr/>
          </p:nvSpPr>
          <p:spPr>
            <a:xfrm>
              <a:off x="4085280" y="5701680"/>
              <a:ext cx="360" cy="1144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0" name="Line 80"/>
            <p:cNvSpPr/>
            <p:nvPr/>
          </p:nvSpPr>
          <p:spPr>
            <a:xfrm>
              <a:off x="4258080" y="5700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1" name="Line 81"/>
            <p:cNvSpPr/>
            <p:nvPr/>
          </p:nvSpPr>
          <p:spPr>
            <a:xfrm>
              <a:off x="4345560" y="570348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2" name="Line 82"/>
            <p:cNvSpPr/>
            <p:nvPr/>
          </p:nvSpPr>
          <p:spPr>
            <a:xfrm>
              <a:off x="4435920" y="5700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3" name="Line 83"/>
            <p:cNvSpPr/>
            <p:nvPr/>
          </p:nvSpPr>
          <p:spPr>
            <a:xfrm>
              <a:off x="4532760" y="5700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4" name="Line 84"/>
            <p:cNvSpPr/>
            <p:nvPr/>
          </p:nvSpPr>
          <p:spPr>
            <a:xfrm>
              <a:off x="4621680" y="5700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5" name="Line 85"/>
            <p:cNvSpPr/>
            <p:nvPr/>
          </p:nvSpPr>
          <p:spPr>
            <a:xfrm>
              <a:off x="4169160" y="5701680"/>
              <a:ext cx="360" cy="1144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6" name="CustomShape 86"/>
            <p:cNvSpPr/>
            <p:nvPr/>
          </p:nvSpPr>
          <p:spPr>
            <a:xfrm>
              <a:off x="4020120" y="592272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7" name="CustomShape 87"/>
            <p:cNvSpPr/>
            <p:nvPr/>
          </p:nvSpPr>
          <p:spPr>
            <a:xfrm>
              <a:off x="4156920" y="592272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8" name="CustomShape 88"/>
            <p:cNvSpPr/>
            <p:nvPr/>
          </p:nvSpPr>
          <p:spPr>
            <a:xfrm>
              <a:off x="4293360" y="592092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9" name="CustomShape 89"/>
            <p:cNvSpPr/>
            <p:nvPr/>
          </p:nvSpPr>
          <p:spPr>
            <a:xfrm>
              <a:off x="4447440" y="59176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0" name="CustomShape 90"/>
            <p:cNvSpPr/>
            <p:nvPr/>
          </p:nvSpPr>
          <p:spPr>
            <a:xfrm>
              <a:off x="4599720" y="59176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331" name="Picture 36" descr="Alice"/>
          <p:cNvPicPr/>
          <p:nvPr/>
        </p:nvPicPr>
        <p:blipFill>
          <a:blip r:embed="rId2"/>
          <a:stretch/>
        </p:blipFill>
        <p:spPr>
          <a:xfrm>
            <a:off x="1564200" y="5220720"/>
            <a:ext cx="560880" cy="692640"/>
          </a:xfrm>
          <a:prstGeom prst="rect">
            <a:avLst/>
          </a:prstGeom>
          <a:ln w="0">
            <a:noFill/>
          </a:ln>
        </p:spPr>
      </p:pic>
      <p:pic>
        <p:nvPicPr>
          <p:cNvPr id="4332" name="Picture 37" descr="Bob"/>
          <p:cNvPicPr/>
          <p:nvPr/>
        </p:nvPicPr>
        <p:blipFill>
          <a:blip r:embed="rId3"/>
          <a:stretch/>
        </p:blipFill>
        <p:spPr>
          <a:xfrm>
            <a:off x="8954280" y="5125680"/>
            <a:ext cx="675360" cy="689400"/>
          </a:xfrm>
          <a:prstGeom prst="rect">
            <a:avLst/>
          </a:prstGeom>
          <a:ln w="0">
            <a:noFill/>
          </a:ln>
        </p:spPr>
      </p:pic>
      <p:grpSp>
        <p:nvGrpSpPr>
          <p:cNvPr id="4333" name="Group 91"/>
          <p:cNvGrpSpPr/>
          <p:nvPr/>
        </p:nvGrpSpPr>
        <p:grpSpPr>
          <a:xfrm>
            <a:off x="6160320" y="5001840"/>
            <a:ext cx="808560" cy="1048320"/>
            <a:chOff x="6160320" y="5001840"/>
            <a:chExt cx="808560" cy="1048320"/>
          </a:xfrm>
        </p:grpSpPr>
        <p:sp>
          <p:nvSpPr>
            <p:cNvPr id="4334" name="CustomShape 92"/>
            <p:cNvSpPr/>
            <p:nvPr/>
          </p:nvSpPr>
          <p:spPr>
            <a:xfrm>
              <a:off x="6160320" y="5041440"/>
              <a:ext cx="808560" cy="100872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5" name="CustomShape 93"/>
            <p:cNvSpPr/>
            <p:nvPr/>
          </p:nvSpPr>
          <p:spPr>
            <a:xfrm>
              <a:off x="6174720" y="5001840"/>
              <a:ext cx="74412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mail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server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336" name="CustomShape 94"/>
            <p:cNvSpPr/>
            <p:nvPr/>
          </p:nvSpPr>
          <p:spPr>
            <a:xfrm>
              <a:off x="6198120" y="5603400"/>
              <a:ext cx="713160" cy="18936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7" name="Line 95"/>
            <p:cNvSpPr/>
            <p:nvPr/>
          </p:nvSpPr>
          <p:spPr>
            <a:xfrm>
              <a:off x="6275880" y="5647680"/>
              <a:ext cx="360" cy="1144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8" name="Line 96"/>
            <p:cNvSpPr/>
            <p:nvPr/>
          </p:nvSpPr>
          <p:spPr>
            <a:xfrm>
              <a:off x="6449040" y="5646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9" name="Line 97"/>
            <p:cNvSpPr/>
            <p:nvPr/>
          </p:nvSpPr>
          <p:spPr>
            <a:xfrm>
              <a:off x="6536160" y="564948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0" name="Line 98"/>
            <p:cNvSpPr/>
            <p:nvPr/>
          </p:nvSpPr>
          <p:spPr>
            <a:xfrm>
              <a:off x="6626880" y="5646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1" name="Line 99"/>
            <p:cNvSpPr/>
            <p:nvPr/>
          </p:nvSpPr>
          <p:spPr>
            <a:xfrm>
              <a:off x="6723720" y="5646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2" name="Line 100"/>
            <p:cNvSpPr/>
            <p:nvPr/>
          </p:nvSpPr>
          <p:spPr>
            <a:xfrm>
              <a:off x="6812640" y="56462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3" name="Line 101"/>
            <p:cNvSpPr/>
            <p:nvPr/>
          </p:nvSpPr>
          <p:spPr>
            <a:xfrm>
              <a:off x="6360120" y="5647680"/>
              <a:ext cx="360" cy="1144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4" name="CustomShape 102"/>
            <p:cNvSpPr/>
            <p:nvPr/>
          </p:nvSpPr>
          <p:spPr>
            <a:xfrm>
              <a:off x="6211080" y="586872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5" name="CustomShape 103"/>
            <p:cNvSpPr/>
            <p:nvPr/>
          </p:nvSpPr>
          <p:spPr>
            <a:xfrm>
              <a:off x="6347520" y="586872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6" name="CustomShape 104"/>
            <p:cNvSpPr/>
            <p:nvPr/>
          </p:nvSpPr>
          <p:spPr>
            <a:xfrm>
              <a:off x="6483960" y="586692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7" name="CustomShape 105"/>
            <p:cNvSpPr/>
            <p:nvPr/>
          </p:nvSpPr>
          <p:spPr>
            <a:xfrm>
              <a:off x="6638040" y="58636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8" name="CustomShape 106"/>
            <p:cNvSpPr/>
            <p:nvPr/>
          </p:nvSpPr>
          <p:spPr>
            <a:xfrm>
              <a:off x="6790320" y="58636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49" name="Line 107"/>
          <p:cNvSpPr/>
          <p:nvPr/>
        </p:nvSpPr>
        <p:spPr>
          <a:xfrm>
            <a:off x="3089880" y="5593680"/>
            <a:ext cx="892080" cy="146160"/>
          </a:xfrm>
          <a:prstGeom prst="line">
            <a:avLst/>
          </a:prstGeom>
          <a:ln w="12700">
            <a:solidFill>
              <a:srgbClr val="33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0" name="Line 108"/>
          <p:cNvSpPr/>
          <p:nvPr/>
        </p:nvSpPr>
        <p:spPr>
          <a:xfrm>
            <a:off x="4775760" y="5728680"/>
            <a:ext cx="1379520" cy="219240"/>
          </a:xfrm>
          <a:prstGeom prst="line">
            <a:avLst/>
          </a:prstGeom>
          <a:ln w="12700">
            <a:solidFill>
              <a:srgbClr val="33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1" name="Line 109"/>
          <p:cNvSpPr/>
          <p:nvPr/>
        </p:nvSpPr>
        <p:spPr>
          <a:xfrm flipV="1">
            <a:off x="7005960" y="5508000"/>
            <a:ext cx="1027440" cy="426960"/>
          </a:xfrm>
          <a:prstGeom prst="line">
            <a:avLst/>
          </a:prstGeom>
          <a:ln w="12700">
            <a:solidFill>
              <a:srgbClr val="33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2" name="CustomShape 110"/>
          <p:cNvSpPr/>
          <p:nvPr/>
        </p:nvSpPr>
        <p:spPr>
          <a:xfrm>
            <a:off x="2220120" y="5043240"/>
            <a:ext cx="290880" cy="24336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3" name="CustomShape 111"/>
          <p:cNvSpPr/>
          <p:nvPr/>
        </p:nvSpPr>
        <p:spPr>
          <a:xfrm>
            <a:off x="3329640" y="5538240"/>
            <a:ext cx="290880" cy="24336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4" name="CustomShape 112"/>
          <p:cNvSpPr/>
          <p:nvPr/>
        </p:nvSpPr>
        <p:spPr>
          <a:xfrm>
            <a:off x="4201200" y="5617800"/>
            <a:ext cx="290880" cy="24336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5" name="CustomShape 113"/>
          <p:cNvSpPr/>
          <p:nvPr/>
        </p:nvSpPr>
        <p:spPr>
          <a:xfrm>
            <a:off x="5312520" y="5703480"/>
            <a:ext cx="290880" cy="24336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6" name="CustomShape 114"/>
          <p:cNvSpPr/>
          <p:nvPr/>
        </p:nvSpPr>
        <p:spPr>
          <a:xfrm>
            <a:off x="6417360" y="6035400"/>
            <a:ext cx="290880" cy="24336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5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7" name="CustomShape 115"/>
          <p:cNvSpPr/>
          <p:nvPr/>
        </p:nvSpPr>
        <p:spPr>
          <a:xfrm>
            <a:off x="7339680" y="5605200"/>
            <a:ext cx="290880" cy="24336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6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8" name="CustomShape 116"/>
          <p:cNvSpPr/>
          <p:nvPr/>
        </p:nvSpPr>
        <p:spPr>
          <a:xfrm>
            <a:off x="3145320" y="6168600"/>
            <a:ext cx="24984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Alice’s mail server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9" name="CustomShape 117"/>
          <p:cNvSpPr/>
          <p:nvPr/>
        </p:nvSpPr>
        <p:spPr>
          <a:xfrm>
            <a:off x="5421240" y="6231960"/>
            <a:ext cx="2417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Bob’s mail server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360" name="Group 118"/>
          <p:cNvGrpSpPr/>
          <p:nvPr/>
        </p:nvGrpSpPr>
        <p:grpSpPr>
          <a:xfrm>
            <a:off x="7834680" y="4908240"/>
            <a:ext cx="911520" cy="1053000"/>
            <a:chOff x="7834680" y="4908240"/>
            <a:chExt cx="911520" cy="1053000"/>
          </a:xfrm>
        </p:grpSpPr>
        <p:grpSp>
          <p:nvGrpSpPr>
            <p:cNvPr id="4361" name="Group 119"/>
            <p:cNvGrpSpPr/>
            <p:nvPr/>
          </p:nvGrpSpPr>
          <p:grpSpPr>
            <a:xfrm>
              <a:off x="7856640" y="5133600"/>
              <a:ext cx="889560" cy="827640"/>
              <a:chOff x="7856640" y="5133600"/>
              <a:chExt cx="889560" cy="827640"/>
            </a:xfrm>
          </p:grpSpPr>
          <p:pic>
            <p:nvPicPr>
              <p:cNvPr id="4362" name="Picture 171" descr="desktop_computer_stylized_medium"/>
              <p:cNvPicPr/>
              <p:nvPr/>
            </p:nvPicPr>
            <p:blipFill>
              <a:blip r:embed="rId4"/>
              <a:stretch/>
            </p:blipFill>
            <p:spPr>
              <a:xfrm flipH="1">
                <a:off x="7856640" y="5133600"/>
                <a:ext cx="889560" cy="827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363" name="CustomShape 120"/>
              <p:cNvSpPr/>
              <p:nvPr/>
            </p:nvSpPr>
            <p:spPr>
              <a:xfrm flipH="1">
                <a:off x="8234280" y="5213160"/>
                <a:ext cx="432000" cy="3783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64" name="CustomShape 121"/>
            <p:cNvSpPr/>
            <p:nvPr/>
          </p:nvSpPr>
          <p:spPr>
            <a:xfrm>
              <a:off x="7892280" y="4949280"/>
              <a:ext cx="603720" cy="52272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5" name="CustomShape 122"/>
            <p:cNvSpPr/>
            <p:nvPr/>
          </p:nvSpPr>
          <p:spPr>
            <a:xfrm>
              <a:off x="7834680" y="4908240"/>
              <a:ext cx="6879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user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agent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366" name="CustomShape 123"/>
          <p:cNvSpPr/>
          <p:nvPr/>
        </p:nvSpPr>
        <p:spPr>
          <a:xfrm>
            <a:off x="729000" y="2279880"/>
            <a:ext cx="507024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2) Alice’s UA sends message to her mail server using SMTP; message placed in message queue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67" name="CustomShape 124"/>
          <p:cNvSpPr/>
          <p:nvPr/>
        </p:nvSpPr>
        <p:spPr>
          <a:xfrm>
            <a:off x="739440" y="3432240"/>
            <a:ext cx="54475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3) client side of SMTP at mail server opens TCP connection with Bob’s mail server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68" name="CustomShape 125"/>
          <p:cNvSpPr/>
          <p:nvPr/>
        </p:nvSpPr>
        <p:spPr>
          <a:xfrm>
            <a:off x="6633360" y="2275560"/>
            <a:ext cx="380880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5) Bob’s mail server places the message in Bob’s mailbox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69" name="CustomShape 126"/>
          <p:cNvSpPr/>
          <p:nvPr/>
        </p:nvSpPr>
        <p:spPr>
          <a:xfrm>
            <a:off x="6630840" y="3459960"/>
            <a:ext cx="380880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6) Bob invokes his user agent to read message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70" name="CustomShape 12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5896C84-F4BA-47DF-910D-C7C44A13C76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7" dur="indefinite" restart="never" nodeType="tmRoot">
          <p:childTnLst>
            <p:seq>
              <p:cTn id="1348" dur="indefinite" nodeType="mainSeq">
                <p:childTnLst>
                  <p:par>
                    <p:cTn id="1349" fill="hold">
                      <p:stCondLst>
                        <p:cond delay="indefinite"/>
                      </p:stCondLst>
                      <p:childTnLst>
                        <p:par>
                          <p:cTn id="1350" fill="hold">
                            <p:stCondLst>
                              <p:cond delay="0"/>
                            </p:stCondLst>
                            <p:childTnLst>
                              <p:par>
                                <p:cTn id="13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5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56" dur="500"/>
                                        <p:tgtEl>
                                          <p:spTgt spid="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59" dur="500"/>
                                        <p:tgtEl>
                                          <p:spTgt spid="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0" fill="hold">
                      <p:stCondLst>
                        <p:cond delay="indefinite"/>
                      </p:stCondLst>
                      <p:childTnLst>
                        <p:par>
                          <p:cTn id="1361" fill="hold">
                            <p:stCondLst>
                              <p:cond delay="0"/>
                            </p:stCondLst>
                            <p:childTnLst>
                              <p:par>
                                <p:cTn id="136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64" dur="500"/>
                                        <p:tgtEl>
                                          <p:spTgt spid="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67" dur="500"/>
                                        <p:tgtEl>
                                          <p:spTgt spid="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8" fill="hold">
                      <p:stCondLst>
                        <p:cond delay="indefinite"/>
                      </p:stCondLst>
                      <p:childTnLst>
                        <p:par>
                          <p:cTn id="1369" fill="hold">
                            <p:stCondLst>
                              <p:cond delay="0"/>
                            </p:stCondLst>
                            <p:childTnLst>
                              <p:par>
                                <p:cTn id="137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72" dur="500"/>
                                        <p:tgtEl>
                                          <p:spTgt spid="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75" dur="500"/>
                                        <p:tgtEl>
                                          <p:spTgt spid="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78" dur="500"/>
                                        <p:tgtEl>
                                          <p:spTgt spid="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9" fill="hold">
                      <p:stCondLst>
                        <p:cond delay="indefinite"/>
                      </p:stCondLst>
                      <p:childTnLst>
                        <p:par>
                          <p:cTn id="1380" fill="hold">
                            <p:stCondLst>
                              <p:cond delay="0"/>
                            </p:stCondLst>
                            <p:childTnLst>
                              <p:par>
                                <p:cTn id="13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83" dur="500"/>
                                        <p:tgtEl>
                                          <p:spTgt spid="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86" dur="500"/>
                                        <p:tgtEl>
                                          <p:spTgt spid="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7" fill="hold">
                      <p:stCondLst>
                        <p:cond delay="indefinite"/>
                      </p:stCondLst>
                      <p:childTnLst>
                        <p:par>
                          <p:cTn id="1388" fill="hold">
                            <p:stCondLst>
                              <p:cond delay="0"/>
                            </p:stCondLst>
                            <p:childTnLst>
                              <p:par>
                                <p:cTn id="13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91" dur="500"/>
                                        <p:tgtEl>
                                          <p:spTgt spid="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94" dur="500"/>
                                        <p:tgtEl>
                                          <p:spTgt spid="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97" dur="500"/>
                                        <p:tgtEl>
                                          <p:spTgt spid="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Sample SMTP interaction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72" name="CustomShape 2"/>
          <p:cNvSpPr/>
          <p:nvPr/>
        </p:nvSpPr>
        <p:spPr>
          <a:xfrm>
            <a:off x="1227600" y="1184040"/>
            <a:ext cx="973584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220 hamburger.edu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HELO crepes.fr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 Hello crepes.fr, pleased to meet you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MAIL FROM: &lt;alice@crepes.fr&gt;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alice@crepes.fr... Sender ok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RCPT TO: &lt;bob@hamburger.edu&gt;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bob@hamburger.edu ... Recipient ok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DATA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354 Enter mail, end with "." on a line by itself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Do you like ketchup?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How about pickles?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250 Message accepted for delivery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C: QUIT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S: 221 hamburger.edu closing connection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73" name="CustomShape 3"/>
          <p:cNvSpPr/>
          <p:nvPr/>
        </p:nvSpPr>
        <p:spPr>
          <a:xfrm>
            <a:off x="1978560" y="1587600"/>
            <a:ext cx="8993160" cy="72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4" name="CustomShape 4"/>
          <p:cNvSpPr/>
          <p:nvPr/>
        </p:nvSpPr>
        <p:spPr>
          <a:xfrm>
            <a:off x="1981080" y="2214000"/>
            <a:ext cx="899316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5" name="CustomShape 5"/>
          <p:cNvSpPr/>
          <p:nvPr/>
        </p:nvSpPr>
        <p:spPr>
          <a:xfrm>
            <a:off x="2000520" y="2931480"/>
            <a:ext cx="8993160" cy="64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6" name="CustomShape 6"/>
          <p:cNvSpPr/>
          <p:nvPr/>
        </p:nvSpPr>
        <p:spPr>
          <a:xfrm>
            <a:off x="2019960" y="3566160"/>
            <a:ext cx="8993160" cy="75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7" name="CustomShape 7"/>
          <p:cNvSpPr/>
          <p:nvPr/>
        </p:nvSpPr>
        <p:spPr>
          <a:xfrm>
            <a:off x="1956240" y="4284000"/>
            <a:ext cx="8993160" cy="126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8" name="CustomShape 8"/>
          <p:cNvSpPr/>
          <p:nvPr/>
        </p:nvSpPr>
        <p:spPr>
          <a:xfrm>
            <a:off x="1856520" y="5469840"/>
            <a:ext cx="8993160" cy="77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9" name="CustomShape 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F5157FD-4539-44E4-8647-29097F7DBB2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8" dur="indefinite" restart="never" nodeType="tmRoot">
          <p:childTnLst>
            <p:seq>
              <p:cTn id="1399" dur="indefinite" nodeType="mainSeq">
                <p:childTnLst>
                  <p:par>
                    <p:cTn id="1400" fill="hold">
                      <p:stCondLst>
                        <p:cond delay="indefinite"/>
                      </p:stCondLst>
                      <p:childTnLst>
                        <p:par>
                          <p:cTn id="1401" fill="hold">
                            <p:stCondLst>
                              <p:cond delay="0"/>
                            </p:stCondLst>
                            <p:childTnLst>
                              <p:par>
                                <p:cTn id="1402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03" dur="500"/>
                                        <p:tgtEl>
                                          <p:spTgt spid="4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5" fill="hold">
                      <p:stCondLst>
                        <p:cond delay="indefinite"/>
                      </p:stCondLst>
                      <p:childTnLst>
                        <p:par>
                          <p:cTn id="1406" fill="hold">
                            <p:stCondLst>
                              <p:cond delay="0"/>
                            </p:stCondLst>
                            <p:childTnLst>
                              <p:par>
                                <p:cTn id="140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08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0" fill="hold">
                      <p:stCondLst>
                        <p:cond delay="indefinite"/>
                      </p:stCondLst>
                      <p:childTnLst>
                        <p:par>
                          <p:cTn id="1411" fill="hold">
                            <p:stCondLst>
                              <p:cond delay="0"/>
                            </p:stCondLst>
                            <p:childTnLst>
                              <p:par>
                                <p:cTn id="1412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13" dur="500"/>
                                        <p:tgtEl>
                                          <p:spTgt spid="4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5" fill="hold">
                      <p:stCondLst>
                        <p:cond delay="indefinite"/>
                      </p:stCondLst>
                      <p:childTnLst>
                        <p:par>
                          <p:cTn id="1416" fill="hold">
                            <p:stCondLst>
                              <p:cond delay="0"/>
                            </p:stCondLst>
                            <p:childTnLst>
                              <p:par>
                                <p:cTn id="141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18" dur="500"/>
                                        <p:tgtEl>
                                          <p:spTgt spid="4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0" fill="hold">
                      <p:stCondLst>
                        <p:cond delay="indefinite"/>
                      </p:stCondLst>
                      <p:childTnLst>
                        <p:par>
                          <p:cTn id="1421" fill="hold">
                            <p:stCondLst>
                              <p:cond delay="0"/>
                            </p:stCondLst>
                            <p:childTnLst>
                              <p:par>
                                <p:cTn id="1422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23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5" fill="hold">
                      <p:stCondLst>
                        <p:cond delay="indefinite"/>
                      </p:stCondLst>
                      <p:childTnLst>
                        <p:par>
                          <p:cTn id="1426" fill="hold">
                            <p:stCondLst>
                              <p:cond delay="0"/>
                            </p:stCondLst>
                            <p:childTnLst>
                              <p:par>
                                <p:cTn id="142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28" dur="500"/>
                                        <p:tgtEl>
                                          <p:spTgt spid="4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SMTP: observations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81" name="CustomShape 2"/>
          <p:cNvSpPr/>
          <p:nvPr/>
        </p:nvSpPr>
        <p:spPr>
          <a:xfrm>
            <a:off x="7119720" y="1518480"/>
            <a:ext cx="419364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uses persistent connections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requires message (header &amp; body) to be in 7-bit ASCII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server uses CRLF.CRLF to determine end of message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82" name="CustomShape 3"/>
          <p:cNvSpPr/>
          <p:nvPr/>
        </p:nvSpPr>
        <p:spPr>
          <a:xfrm>
            <a:off x="651240" y="1460520"/>
            <a:ext cx="618192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comparison with HTTP:</a:t>
            </a:r>
            <a:endParaRPr b="0" lang="en-US" sz="3200" spc="-1" strike="noStrike">
              <a:latin typeface="Arial"/>
            </a:endParaRPr>
          </a:p>
          <a:p>
            <a:pPr marL="576360" indent="-316440">
              <a:lnSpc>
                <a:spcPct val="90000"/>
              </a:lnSpc>
              <a:spcBef>
                <a:spcPts val="1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HTTP: client pull</a:t>
            </a:r>
            <a:endParaRPr b="0" lang="en-US" sz="2800" spc="-1" strike="noStrike">
              <a:latin typeface="Arial"/>
            </a:endParaRPr>
          </a:p>
          <a:p>
            <a:pPr marL="576360" indent="-316440">
              <a:lnSpc>
                <a:spcPct val="90000"/>
              </a:lnSpc>
              <a:spcBef>
                <a:spcPts val="1001"/>
              </a:spcBef>
              <a:spcAft>
                <a:spcPts val="1400"/>
              </a:spcAft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SMTP: client push</a:t>
            </a:r>
            <a:endParaRPr b="0" lang="en-US" sz="2800" spc="-1" strike="noStrike">
              <a:latin typeface="Arial"/>
            </a:endParaRPr>
          </a:p>
          <a:p>
            <a:pPr marL="576360" indent="-316440">
              <a:lnSpc>
                <a:spcPct val="90000"/>
              </a:lnSpc>
              <a:spcBef>
                <a:spcPts val="1001"/>
              </a:spcBef>
              <a:spcAft>
                <a:spcPts val="1400"/>
              </a:spcAft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both have ASCII command/response interaction, status codes</a:t>
            </a:r>
            <a:endParaRPr b="0" lang="en-US" sz="2800" spc="-1" strike="noStrike">
              <a:latin typeface="Arial"/>
            </a:endParaRPr>
          </a:p>
          <a:p>
            <a:pPr marL="576360" indent="-316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HTTP: each object encapsulated in its own response message</a:t>
            </a:r>
            <a:endParaRPr b="0" lang="en-US" sz="2800" spc="-1" strike="noStrike">
              <a:latin typeface="Arial"/>
            </a:endParaRPr>
          </a:p>
          <a:p>
            <a:pPr marL="576360" indent="-316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SMTP: multiple objects sent in multipart message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83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0AA9ADB-1755-45BA-8F3A-44A277D8FA83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54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0" dur="indefinite" restart="never" nodeType="tmRoot">
          <p:childTnLst>
            <p:seq>
              <p:cTn id="1431" dur="indefinite" nodeType="mainSeq">
                <p:childTnLst>
                  <p:par>
                    <p:cTn id="1432" fill="hold">
                      <p:stCondLst>
                        <p:cond delay="indefinite"/>
                      </p:stCondLst>
                      <p:childTnLst>
                        <p:par>
                          <p:cTn id="1433" fill="hold">
                            <p:stCondLst>
                              <p:cond delay="0"/>
                            </p:stCondLst>
                            <p:childTnLst>
                              <p:par>
                                <p:cTn id="143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36" dur="500"/>
                                        <p:tgtEl>
                                          <p:spTgt spid="4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7" fill="hold">
                      <p:stCondLst>
                        <p:cond delay="indefinite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41" dur="500"/>
                                        <p:tgtEl>
                                          <p:spTgt spid="4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44" dur="500"/>
                                        <p:tgtEl>
                                          <p:spTgt spid="4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5" fill="hold">
                      <p:stCondLst>
                        <p:cond delay="indefinite"/>
                      </p:stCondLst>
                      <p:childTnLst>
                        <p:par>
                          <p:cTn id="1446" fill="hold">
                            <p:stCondLst>
                              <p:cond delay="0"/>
                            </p:stCondLst>
                            <p:childTnLst>
                              <p:par>
                                <p:cTn id="14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49" dur="500"/>
                                        <p:tgtEl>
                                          <p:spTgt spid="4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52" dur="500"/>
                                        <p:tgtEl>
                                          <p:spTgt spid="4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55" dur="500"/>
                                        <p:tgtEl>
                                          <p:spTgt spid="4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Mail message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85" name="CustomShape 2"/>
          <p:cNvSpPr/>
          <p:nvPr/>
        </p:nvSpPr>
        <p:spPr>
          <a:xfrm>
            <a:off x="820080" y="1518480"/>
            <a:ext cx="10700280" cy="185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SMTP: protocol for exchanging e-mail messages, defined in RFC 5321 (like RFC 7231 defines HTTP)</a:t>
            </a:r>
            <a:endParaRPr b="0" lang="en-US" sz="2800" spc="-1" strike="noStrike">
              <a:latin typeface="Arial"/>
            </a:endParaRPr>
          </a:p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RFC 2822 defines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syntax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for e-mail message itself (like HTML defines syntax for web documents)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86" name="CustomShape 3"/>
          <p:cNvSpPr/>
          <p:nvPr/>
        </p:nvSpPr>
        <p:spPr>
          <a:xfrm>
            <a:off x="8111520" y="3317040"/>
            <a:ext cx="2831040" cy="43056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header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87" name="CustomShape 4"/>
          <p:cNvSpPr/>
          <p:nvPr/>
        </p:nvSpPr>
        <p:spPr>
          <a:xfrm>
            <a:off x="8111520" y="4129920"/>
            <a:ext cx="2831040" cy="1738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body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88" name="CustomShape 5"/>
          <p:cNvSpPr/>
          <p:nvPr/>
        </p:nvSpPr>
        <p:spPr>
          <a:xfrm>
            <a:off x="7908480" y="3202920"/>
            <a:ext cx="3237480" cy="3072240"/>
          </a:xfrm>
          <a:prstGeom prst="rect">
            <a:avLst/>
          </a:prstGeom>
          <a:noFill/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89" name="Line 6"/>
          <p:cNvSpPr/>
          <p:nvPr/>
        </p:nvSpPr>
        <p:spPr>
          <a:xfrm flipV="1">
            <a:off x="1567080" y="5094360"/>
            <a:ext cx="6544440" cy="812880"/>
          </a:xfrm>
          <a:prstGeom prst="line">
            <a:avLst/>
          </a:prstGeom>
          <a:ln w="190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0" name="CustomShape 7"/>
          <p:cNvSpPr/>
          <p:nvPr/>
        </p:nvSpPr>
        <p:spPr>
          <a:xfrm>
            <a:off x="11272680" y="3537720"/>
            <a:ext cx="7898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blank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1" name="Line 8"/>
          <p:cNvSpPr/>
          <p:nvPr/>
        </p:nvSpPr>
        <p:spPr>
          <a:xfrm flipH="1">
            <a:off x="10384560" y="3977280"/>
            <a:ext cx="965160" cy="360"/>
          </a:xfrm>
          <a:prstGeom prst="line">
            <a:avLst/>
          </a:prstGeom>
          <a:ln w="190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2" name="CustomShape 9"/>
          <p:cNvSpPr/>
          <p:nvPr/>
        </p:nvSpPr>
        <p:spPr>
          <a:xfrm>
            <a:off x="3614040" y="3531240"/>
            <a:ext cx="442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3" name="CustomShape 10"/>
          <p:cNvSpPr/>
          <p:nvPr/>
        </p:nvSpPr>
        <p:spPr>
          <a:xfrm>
            <a:off x="889200" y="3300120"/>
            <a:ext cx="6378120" cy="30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5960" indent="-216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header lines, e.g.,</a:t>
            </a:r>
            <a:endParaRPr b="0" lang="en-US" sz="2400" spc="-1" strike="noStrike">
              <a:latin typeface="Arial"/>
            </a:endParaRPr>
          </a:p>
          <a:p>
            <a:pPr lvl="1" marL="63504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To:</a:t>
            </a:r>
            <a:endParaRPr b="0" lang="en-US" sz="2400" spc="-1" strike="noStrike">
              <a:latin typeface="Arial"/>
            </a:endParaRPr>
          </a:p>
          <a:p>
            <a:pPr lvl="1" marL="63504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From:</a:t>
            </a:r>
            <a:endParaRPr b="0" lang="en-US" sz="2400" spc="-1" strike="noStrike">
              <a:latin typeface="Arial"/>
            </a:endParaRPr>
          </a:p>
          <a:p>
            <a:pPr lvl="1" marL="63504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Subject:</a:t>
            </a:r>
            <a:endParaRPr b="0" lang="en-US" sz="2400" spc="-1" strike="noStrike">
              <a:latin typeface="Arial"/>
            </a:endParaRPr>
          </a:p>
          <a:p>
            <a:pPr marL="403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these lines, within the body of the email message area different from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SMTP MAIL FROM:, RCPT TO: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commands!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Body: the “message” , ASCII characters only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4" name="CustomShape 1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BC154AA-B31A-41D0-9F3A-A6E625DB17A3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6" dur="indefinite" restart="never" nodeType="tmRoot">
          <p:childTnLst>
            <p:seq>
              <p:cTn id="1457" dur="indefinite" nodeType="mainSeq">
                <p:childTnLst>
                  <p:par>
                    <p:cTn id="1458" fill="hold">
                      <p:stCondLst>
                        <p:cond delay="indefinite"/>
                      </p:stCondLst>
                      <p:childTnLst>
                        <p:par>
                          <p:cTn id="1459" fill="hold">
                            <p:stCondLst>
                              <p:cond delay="0"/>
                            </p:stCondLst>
                            <p:childTnLst>
                              <p:par>
                                <p:cTn id="146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62" dur="500"/>
                                        <p:tgtEl>
                                          <p:spTgt spid="4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3" fill="hold">
                      <p:stCondLst>
                        <p:cond delay="indefinite"/>
                      </p:stCondLst>
                      <p:childTnLst>
                        <p:par>
                          <p:cTn id="1464" fill="hold">
                            <p:stCondLst>
                              <p:cond delay="0"/>
                            </p:stCondLst>
                            <p:childTnLst>
                              <p:par>
                                <p:cTn id="146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67" dur="500"/>
                                        <p:tgtEl>
                                          <p:spTgt spid="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70" dur="500"/>
                                        <p:tgtEl>
                                          <p:spTgt spid="4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73" dur="500"/>
                                        <p:tgtEl>
                                          <p:spTgt spid="4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76" dur="500"/>
                                        <p:tgtEl>
                                          <p:spTgt spid="4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79" dur="500"/>
                                        <p:tgtEl>
                                          <p:spTgt spid="4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82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85" dur="500"/>
                                        <p:tgtEl>
                                          <p:spTgt spid="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88" dur="500"/>
                                        <p:tgtEl>
                                          <p:spTgt spid="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9" fill="hold">
                      <p:stCondLst>
                        <p:cond delay="indefinite"/>
                      </p:stCondLst>
                      <p:childTnLst>
                        <p:par>
                          <p:cTn id="1490" fill="hold">
                            <p:stCondLst>
                              <p:cond delay="0"/>
                            </p:stCondLst>
                            <p:childTnLst>
                              <p:par>
                                <p:cTn id="149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93" dur="500"/>
                                        <p:tgtEl>
                                          <p:spTgt spid="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96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7" fill="hold">
                      <p:stCondLst>
                        <p:cond delay="indefinite"/>
                      </p:stCondLst>
                      <p:childTnLst>
                        <p:par>
                          <p:cTn id="1498" fill="hold">
                            <p:stCondLst>
                              <p:cond delay="0"/>
                            </p:stCondLst>
                            <p:childTnLst>
                              <p:par>
                                <p:cTn id="149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01" dur="500"/>
                                        <p:tgtEl>
                                          <p:spTgt spid="4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04" dur="500"/>
                                        <p:tgtEl>
                                          <p:spTgt spid="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07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10" dur="500"/>
                                        <p:tgtEl>
                                          <p:spTgt spid="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Retrieving email: mail access protocols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4396" name="Group 2"/>
          <p:cNvGrpSpPr/>
          <p:nvPr/>
        </p:nvGrpSpPr>
        <p:grpSpPr>
          <a:xfrm>
            <a:off x="4451400" y="1694160"/>
            <a:ext cx="510120" cy="692640"/>
            <a:chOff x="4451400" y="1694160"/>
            <a:chExt cx="510120" cy="692640"/>
          </a:xfrm>
        </p:grpSpPr>
        <p:sp>
          <p:nvSpPr>
            <p:cNvPr id="4397" name="CustomShape 3"/>
            <p:cNvSpPr/>
            <p:nvPr/>
          </p:nvSpPr>
          <p:spPr>
            <a:xfrm>
              <a:off x="4856040" y="1695240"/>
              <a:ext cx="100440" cy="66096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8" name="CustomShape 4"/>
            <p:cNvSpPr/>
            <p:nvPr/>
          </p:nvSpPr>
          <p:spPr>
            <a:xfrm>
              <a:off x="4475160" y="1694160"/>
              <a:ext cx="373320" cy="660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9" name="CustomShape 5"/>
            <p:cNvSpPr/>
            <p:nvPr/>
          </p:nvSpPr>
          <p:spPr>
            <a:xfrm>
              <a:off x="4875120" y="1734840"/>
              <a:ext cx="59400" cy="6112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0" name="CustomShape 6"/>
            <p:cNvSpPr/>
            <p:nvPr/>
          </p:nvSpPr>
          <p:spPr>
            <a:xfrm>
              <a:off x="4861800" y="2044800"/>
              <a:ext cx="93240" cy="536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1" name="CustomShape 7"/>
            <p:cNvSpPr/>
            <p:nvPr/>
          </p:nvSpPr>
          <p:spPr>
            <a:xfrm>
              <a:off x="4476960" y="177012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02" name="Group 8"/>
            <p:cNvGrpSpPr/>
            <p:nvPr/>
          </p:nvGrpSpPr>
          <p:grpSpPr>
            <a:xfrm>
              <a:off x="4670640" y="1764000"/>
              <a:ext cx="206640" cy="40320"/>
              <a:chOff x="4670640" y="1764000"/>
              <a:chExt cx="206640" cy="40320"/>
            </a:xfrm>
          </p:grpSpPr>
          <p:sp>
            <p:nvSpPr>
              <p:cNvPr id="4403" name="CustomShape 9"/>
              <p:cNvSpPr/>
              <p:nvPr/>
            </p:nvSpPr>
            <p:spPr>
              <a:xfrm>
                <a:off x="4670640" y="1764000"/>
                <a:ext cx="206640" cy="403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4" name="CustomShape 10"/>
              <p:cNvSpPr/>
              <p:nvPr/>
            </p:nvSpPr>
            <p:spPr>
              <a:xfrm>
                <a:off x="4675320" y="1768680"/>
                <a:ext cx="19728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05" name="CustomShape 11"/>
            <p:cNvSpPr/>
            <p:nvPr/>
          </p:nvSpPr>
          <p:spPr>
            <a:xfrm>
              <a:off x="4481640" y="186552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06" name="Group 12"/>
            <p:cNvGrpSpPr/>
            <p:nvPr/>
          </p:nvGrpSpPr>
          <p:grpSpPr>
            <a:xfrm>
              <a:off x="4668840" y="1857600"/>
              <a:ext cx="205200" cy="35640"/>
              <a:chOff x="4668840" y="1857600"/>
              <a:chExt cx="205200" cy="35640"/>
            </a:xfrm>
          </p:grpSpPr>
          <p:sp>
            <p:nvSpPr>
              <p:cNvPr id="4407" name="CustomShape 13"/>
              <p:cNvSpPr/>
              <p:nvPr/>
            </p:nvSpPr>
            <p:spPr>
              <a:xfrm>
                <a:off x="4668840" y="1857600"/>
                <a:ext cx="205200" cy="356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8" name="CustomShape 14"/>
              <p:cNvSpPr/>
              <p:nvPr/>
            </p:nvSpPr>
            <p:spPr>
              <a:xfrm>
                <a:off x="4673880" y="1862280"/>
                <a:ext cx="19728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09" name="CustomShape 15"/>
            <p:cNvSpPr/>
            <p:nvPr/>
          </p:nvSpPr>
          <p:spPr>
            <a:xfrm>
              <a:off x="4478400" y="196236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0" name="CustomShape 16"/>
            <p:cNvSpPr/>
            <p:nvPr/>
          </p:nvSpPr>
          <p:spPr>
            <a:xfrm>
              <a:off x="4483440" y="204948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11" name="Group 17"/>
            <p:cNvGrpSpPr/>
            <p:nvPr/>
          </p:nvGrpSpPr>
          <p:grpSpPr>
            <a:xfrm>
              <a:off x="4664520" y="2045160"/>
              <a:ext cx="208440" cy="38520"/>
              <a:chOff x="4664520" y="2045160"/>
              <a:chExt cx="208440" cy="38520"/>
            </a:xfrm>
          </p:grpSpPr>
          <p:sp>
            <p:nvSpPr>
              <p:cNvPr id="4412" name="CustomShape 18"/>
              <p:cNvSpPr/>
              <p:nvPr/>
            </p:nvSpPr>
            <p:spPr>
              <a:xfrm>
                <a:off x="4664520" y="204516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3" name="CustomShape 19"/>
              <p:cNvSpPr/>
              <p:nvPr/>
            </p:nvSpPr>
            <p:spPr>
              <a:xfrm>
                <a:off x="4668840" y="2046600"/>
                <a:ext cx="199080" cy="32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14" name="CustomShape 20"/>
            <p:cNvSpPr/>
            <p:nvPr/>
          </p:nvSpPr>
          <p:spPr>
            <a:xfrm>
              <a:off x="4863240" y="1962000"/>
              <a:ext cx="93240" cy="53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15" name="Group 21"/>
            <p:cNvGrpSpPr/>
            <p:nvPr/>
          </p:nvGrpSpPr>
          <p:grpSpPr>
            <a:xfrm>
              <a:off x="4665960" y="1954440"/>
              <a:ext cx="208440" cy="38520"/>
              <a:chOff x="4665960" y="1954440"/>
              <a:chExt cx="208440" cy="38520"/>
            </a:xfrm>
          </p:grpSpPr>
          <p:sp>
            <p:nvSpPr>
              <p:cNvPr id="4416" name="CustomShape 22"/>
              <p:cNvSpPr/>
              <p:nvPr/>
            </p:nvSpPr>
            <p:spPr>
              <a:xfrm>
                <a:off x="4665960" y="195444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7" name="CustomShape 23"/>
              <p:cNvSpPr/>
              <p:nvPr/>
            </p:nvSpPr>
            <p:spPr>
              <a:xfrm>
                <a:off x="4670640" y="1959480"/>
                <a:ext cx="199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18" name="CustomShape 24"/>
            <p:cNvSpPr/>
            <p:nvPr/>
          </p:nvSpPr>
          <p:spPr>
            <a:xfrm>
              <a:off x="4849920" y="1694160"/>
              <a:ext cx="22680" cy="660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9" name="CustomShape 25"/>
            <p:cNvSpPr/>
            <p:nvPr/>
          </p:nvSpPr>
          <p:spPr>
            <a:xfrm>
              <a:off x="4871880" y="1861560"/>
              <a:ext cx="83880" cy="6048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0" name="CustomShape 26"/>
            <p:cNvSpPr/>
            <p:nvPr/>
          </p:nvSpPr>
          <p:spPr>
            <a:xfrm>
              <a:off x="4872960" y="1766880"/>
              <a:ext cx="86400" cy="684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1" name="CustomShape 27"/>
            <p:cNvSpPr/>
            <p:nvPr/>
          </p:nvSpPr>
          <p:spPr>
            <a:xfrm>
              <a:off x="4944960" y="2325960"/>
              <a:ext cx="16560" cy="259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2" name="CustomShape 28"/>
            <p:cNvSpPr/>
            <p:nvPr/>
          </p:nvSpPr>
          <p:spPr>
            <a:xfrm>
              <a:off x="4868280" y="2326680"/>
              <a:ext cx="86760" cy="568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3" name="CustomShape 29"/>
            <p:cNvSpPr/>
            <p:nvPr/>
          </p:nvSpPr>
          <p:spPr>
            <a:xfrm>
              <a:off x="4451400" y="2345040"/>
              <a:ext cx="42912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4" name="CustomShape 30"/>
            <p:cNvSpPr/>
            <p:nvPr/>
          </p:nvSpPr>
          <p:spPr>
            <a:xfrm>
              <a:off x="4475160" y="2354400"/>
              <a:ext cx="3830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5" name="CustomShape 31"/>
            <p:cNvSpPr/>
            <p:nvPr/>
          </p:nvSpPr>
          <p:spPr>
            <a:xfrm>
              <a:off x="4511880" y="225936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6" name="CustomShape 32"/>
            <p:cNvSpPr/>
            <p:nvPr/>
          </p:nvSpPr>
          <p:spPr>
            <a:xfrm>
              <a:off x="4575240" y="2260800"/>
              <a:ext cx="55800" cy="403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7" name="CustomShape 33"/>
            <p:cNvSpPr/>
            <p:nvPr/>
          </p:nvSpPr>
          <p:spPr>
            <a:xfrm>
              <a:off x="4638600" y="225936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8" name="CustomShape 34"/>
            <p:cNvSpPr/>
            <p:nvPr/>
          </p:nvSpPr>
          <p:spPr>
            <a:xfrm>
              <a:off x="4781520" y="2100600"/>
              <a:ext cx="30960" cy="2196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29" name="Group 35"/>
          <p:cNvGrpSpPr/>
          <p:nvPr/>
        </p:nvGrpSpPr>
        <p:grpSpPr>
          <a:xfrm>
            <a:off x="6137280" y="1703520"/>
            <a:ext cx="510480" cy="692640"/>
            <a:chOff x="6137280" y="1703520"/>
            <a:chExt cx="510480" cy="692640"/>
          </a:xfrm>
        </p:grpSpPr>
        <p:sp>
          <p:nvSpPr>
            <p:cNvPr id="4430" name="CustomShape 36"/>
            <p:cNvSpPr/>
            <p:nvPr/>
          </p:nvSpPr>
          <p:spPr>
            <a:xfrm>
              <a:off x="6541920" y="1704600"/>
              <a:ext cx="100440" cy="66096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1" name="CustomShape 37"/>
            <p:cNvSpPr/>
            <p:nvPr/>
          </p:nvSpPr>
          <p:spPr>
            <a:xfrm>
              <a:off x="6161040" y="1703520"/>
              <a:ext cx="373320" cy="660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2" name="CustomShape 38"/>
            <p:cNvSpPr/>
            <p:nvPr/>
          </p:nvSpPr>
          <p:spPr>
            <a:xfrm>
              <a:off x="6561000" y="1744560"/>
              <a:ext cx="59400" cy="6112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3" name="CustomShape 39"/>
            <p:cNvSpPr/>
            <p:nvPr/>
          </p:nvSpPr>
          <p:spPr>
            <a:xfrm>
              <a:off x="6547680" y="2054160"/>
              <a:ext cx="93240" cy="536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4" name="CustomShape 40"/>
            <p:cNvSpPr/>
            <p:nvPr/>
          </p:nvSpPr>
          <p:spPr>
            <a:xfrm>
              <a:off x="6162840" y="177984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35" name="Group 41"/>
            <p:cNvGrpSpPr/>
            <p:nvPr/>
          </p:nvGrpSpPr>
          <p:grpSpPr>
            <a:xfrm>
              <a:off x="6356520" y="1773360"/>
              <a:ext cx="206640" cy="40320"/>
              <a:chOff x="6356520" y="1773360"/>
              <a:chExt cx="206640" cy="40320"/>
            </a:xfrm>
          </p:grpSpPr>
          <p:sp>
            <p:nvSpPr>
              <p:cNvPr id="4436" name="CustomShape 42"/>
              <p:cNvSpPr/>
              <p:nvPr/>
            </p:nvSpPr>
            <p:spPr>
              <a:xfrm>
                <a:off x="6356520" y="1773360"/>
                <a:ext cx="206640" cy="403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7" name="CustomShape 43"/>
              <p:cNvSpPr/>
              <p:nvPr/>
            </p:nvSpPr>
            <p:spPr>
              <a:xfrm>
                <a:off x="6361200" y="1778400"/>
                <a:ext cx="197280" cy="30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38" name="CustomShape 44"/>
            <p:cNvSpPr/>
            <p:nvPr/>
          </p:nvSpPr>
          <p:spPr>
            <a:xfrm>
              <a:off x="6167520" y="187488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39" name="Group 45"/>
            <p:cNvGrpSpPr/>
            <p:nvPr/>
          </p:nvGrpSpPr>
          <p:grpSpPr>
            <a:xfrm>
              <a:off x="6355080" y="1867320"/>
              <a:ext cx="205200" cy="35640"/>
              <a:chOff x="6355080" y="1867320"/>
              <a:chExt cx="205200" cy="35640"/>
            </a:xfrm>
          </p:grpSpPr>
          <p:sp>
            <p:nvSpPr>
              <p:cNvPr id="4440" name="CustomShape 46"/>
              <p:cNvSpPr/>
              <p:nvPr/>
            </p:nvSpPr>
            <p:spPr>
              <a:xfrm>
                <a:off x="6355080" y="1867320"/>
                <a:ext cx="205200" cy="356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1" name="CustomShape 47"/>
              <p:cNvSpPr/>
              <p:nvPr/>
            </p:nvSpPr>
            <p:spPr>
              <a:xfrm>
                <a:off x="6359760" y="1872000"/>
                <a:ext cx="19728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42" name="CustomShape 48"/>
            <p:cNvSpPr/>
            <p:nvPr/>
          </p:nvSpPr>
          <p:spPr>
            <a:xfrm>
              <a:off x="6164280" y="1972080"/>
              <a:ext cx="213120" cy="129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3" name="CustomShape 49"/>
            <p:cNvSpPr/>
            <p:nvPr/>
          </p:nvSpPr>
          <p:spPr>
            <a:xfrm>
              <a:off x="6169320" y="2059200"/>
              <a:ext cx="2131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44" name="Group 50"/>
            <p:cNvGrpSpPr/>
            <p:nvPr/>
          </p:nvGrpSpPr>
          <p:grpSpPr>
            <a:xfrm>
              <a:off x="6350400" y="2054520"/>
              <a:ext cx="208440" cy="38520"/>
              <a:chOff x="6350400" y="2054520"/>
              <a:chExt cx="208440" cy="38520"/>
            </a:xfrm>
          </p:grpSpPr>
          <p:sp>
            <p:nvSpPr>
              <p:cNvPr id="4445" name="CustomShape 51"/>
              <p:cNvSpPr/>
              <p:nvPr/>
            </p:nvSpPr>
            <p:spPr>
              <a:xfrm>
                <a:off x="6350400" y="205452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6" name="CustomShape 52"/>
              <p:cNvSpPr/>
              <p:nvPr/>
            </p:nvSpPr>
            <p:spPr>
              <a:xfrm>
                <a:off x="6355080" y="2056320"/>
                <a:ext cx="199080" cy="32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47" name="CustomShape 53"/>
            <p:cNvSpPr/>
            <p:nvPr/>
          </p:nvSpPr>
          <p:spPr>
            <a:xfrm>
              <a:off x="6549120" y="1971360"/>
              <a:ext cx="93240" cy="53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48" name="Group 54"/>
            <p:cNvGrpSpPr/>
            <p:nvPr/>
          </p:nvGrpSpPr>
          <p:grpSpPr>
            <a:xfrm>
              <a:off x="6351840" y="1963800"/>
              <a:ext cx="208440" cy="38520"/>
              <a:chOff x="6351840" y="1963800"/>
              <a:chExt cx="208440" cy="38520"/>
            </a:xfrm>
          </p:grpSpPr>
          <p:sp>
            <p:nvSpPr>
              <p:cNvPr id="4449" name="CustomShape 55"/>
              <p:cNvSpPr/>
              <p:nvPr/>
            </p:nvSpPr>
            <p:spPr>
              <a:xfrm>
                <a:off x="6351840" y="1963800"/>
                <a:ext cx="20844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0" name="CustomShape 56"/>
              <p:cNvSpPr/>
              <p:nvPr/>
            </p:nvSpPr>
            <p:spPr>
              <a:xfrm>
                <a:off x="6356520" y="1968840"/>
                <a:ext cx="19908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51" name="CustomShape 57"/>
            <p:cNvSpPr/>
            <p:nvPr/>
          </p:nvSpPr>
          <p:spPr>
            <a:xfrm>
              <a:off x="6536160" y="1703520"/>
              <a:ext cx="22680" cy="6609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2" name="CustomShape 58"/>
            <p:cNvSpPr/>
            <p:nvPr/>
          </p:nvSpPr>
          <p:spPr>
            <a:xfrm>
              <a:off x="6557760" y="1870920"/>
              <a:ext cx="83880" cy="6048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3" name="CustomShape 59"/>
            <p:cNvSpPr/>
            <p:nvPr/>
          </p:nvSpPr>
          <p:spPr>
            <a:xfrm>
              <a:off x="6558840" y="1776240"/>
              <a:ext cx="86400" cy="684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4" name="CustomShape 60"/>
            <p:cNvSpPr/>
            <p:nvPr/>
          </p:nvSpPr>
          <p:spPr>
            <a:xfrm>
              <a:off x="6631200" y="2335320"/>
              <a:ext cx="16560" cy="259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5" name="CustomShape 61"/>
            <p:cNvSpPr/>
            <p:nvPr/>
          </p:nvSpPr>
          <p:spPr>
            <a:xfrm>
              <a:off x="6554160" y="2336400"/>
              <a:ext cx="86760" cy="568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6" name="CustomShape 62"/>
            <p:cNvSpPr/>
            <p:nvPr/>
          </p:nvSpPr>
          <p:spPr>
            <a:xfrm>
              <a:off x="6137280" y="2354400"/>
              <a:ext cx="429120" cy="41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7" name="CustomShape 63"/>
            <p:cNvSpPr/>
            <p:nvPr/>
          </p:nvSpPr>
          <p:spPr>
            <a:xfrm>
              <a:off x="6161040" y="2364120"/>
              <a:ext cx="383040" cy="226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8" name="CustomShape 64"/>
            <p:cNvSpPr/>
            <p:nvPr/>
          </p:nvSpPr>
          <p:spPr>
            <a:xfrm>
              <a:off x="6197760" y="226872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9" name="CustomShape 65"/>
            <p:cNvSpPr/>
            <p:nvPr/>
          </p:nvSpPr>
          <p:spPr>
            <a:xfrm>
              <a:off x="6261120" y="2270160"/>
              <a:ext cx="55800" cy="403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0" name="CustomShape 66"/>
            <p:cNvSpPr/>
            <p:nvPr/>
          </p:nvSpPr>
          <p:spPr>
            <a:xfrm>
              <a:off x="6324840" y="2268720"/>
              <a:ext cx="55800" cy="40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1" name="CustomShape 67"/>
            <p:cNvSpPr/>
            <p:nvPr/>
          </p:nvSpPr>
          <p:spPr>
            <a:xfrm>
              <a:off x="6467400" y="2109960"/>
              <a:ext cx="30960" cy="2196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62" name="Group 68"/>
          <p:cNvGrpSpPr/>
          <p:nvPr/>
        </p:nvGrpSpPr>
        <p:grpSpPr>
          <a:xfrm>
            <a:off x="4195080" y="2103840"/>
            <a:ext cx="1616760" cy="1125720"/>
            <a:chOff x="4195080" y="2103840"/>
            <a:chExt cx="1616760" cy="1125720"/>
          </a:xfrm>
        </p:grpSpPr>
        <p:sp>
          <p:nvSpPr>
            <p:cNvPr id="4463" name="CustomShape 69"/>
            <p:cNvSpPr/>
            <p:nvPr/>
          </p:nvSpPr>
          <p:spPr>
            <a:xfrm>
              <a:off x="4195080" y="2702160"/>
              <a:ext cx="1616760" cy="52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sender’s e-mail 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server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4464" name="Group 70"/>
            <p:cNvGrpSpPr/>
            <p:nvPr/>
          </p:nvGrpSpPr>
          <p:grpSpPr>
            <a:xfrm>
              <a:off x="4597560" y="2103840"/>
              <a:ext cx="808560" cy="560880"/>
              <a:chOff x="4597560" y="2103840"/>
              <a:chExt cx="808560" cy="560880"/>
            </a:xfrm>
          </p:grpSpPr>
          <p:sp>
            <p:nvSpPr>
              <p:cNvPr id="4465" name="CustomShape 71"/>
              <p:cNvSpPr/>
              <p:nvPr/>
            </p:nvSpPr>
            <p:spPr>
              <a:xfrm>
                <a:off x="4597560" y="2103840"/>
                <a:ext cx="808560" cy="56088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6" name="CustomShape 72"/>
              <p:cNvSpPr/>
              <p:nvPr/>
            </p:nvSpPr>
            <p:spPr>
              <a:xfrm>
                <a:off x="4635720" y="2217960"/>
                <a:ext cx="713160" cy="18936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7" name="Line 73"/>
              <p:cNvSpPr/>
              <p:nvPr/>
            </p:nvSpPr>
            <p:spPr>
              <a:xfrm>
                <a:off x="4713120" y="22618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8" name="Line 74"/>
              <p:cNvSpPr/>
              <p:nvPr/>
            </p:nvSpPr>
            <p:spPr>
              <a:xfrm>
                <a:off x="4886280" y="22604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9" name="Line 75"/>
              <p:cNvSpPr/>
              <p:nvPr/>
            </p:nvSpPr>
            <p:spPr>
              <a:xfrm>
                <a:off x="4973760" y="2263320"/>
                <a:ext cx="360" cy="114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0" name="Line 76"/>
              <p:cNvSpPr/>
              <p:nvPr/>
            </p:nvSpPr>
            <p:spPr>
              <a:xfrm>
                <a:off x="5064120" y="22604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1" name="Line 77"/>
              <p:cNvSpPr/>
              <p:nvPr/>
            </p:nvSpPr>
            <p:spPr>
              <a:xfrm>
                <a:off x="5160960" y="22604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2" name="Line 78"/>
              <p:cNvSpPr/>
              <p:nvPr/>
            </p:nvSpPr>
            <p:spPr>
              <a:xfrm>
                <a:off x="5249880" y="226044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3" name="Line 79"/>
              <p:cNvSpPr/>
              <p:nvPr/>
            </p:nvSpPr>
            <p:spPr>
              <a:xfrm>
                <a:off x="4797360" y="2261880"/>
                <a:ext cx="360" cy="1141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4" name="CustomShape 80"/>
              <p:cNvSpPr/>
              <p:nvPr/>
            </p:nvSpPr>
            <p:spPr>
              <a:xfrm>
                <a:off x="4648320" y="24829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5" name="CustomShape 81"/>
              <p:cNvSpPr/>
              <p:nvPr/>
            </p:nvSpPr>
            <p:spPr>
              <a:xfrm>
                <a:off x="4784760" y="248292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6" name="CustomShape 82"/>
              <p:cNvSpPr/>
              <p:nvPr/>
            </p:nvSpPr>
            <p:spPr>
              <a:xfrm>
                <a:off x="4921560" y="248148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7" name="CustomShape 83"/>
              <p:cNvSpPr/>
              <p:nvPr/>
            </p:nvSpPr>
            <p:spPr>
              <a:xfrm>
                <a:off x="5075280" y="247824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8" name="CustomShape 84"/>
              <p:cNvSpPr/>
              <p:nvPr/>
            </p:nvSpPr>
            <p:spPr>
              <a:xfrm>
                <a:off x="5227920" y="2478240"/>
                <a:ext cx="100440" cy="1465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479" name="CustomShape 85"/>
          <p:cNvSpPr/>
          <p:nvPr/>
        </p:nvSpPr>
        <p:spPr>
          <a:xfrm>
            <a:off x="3511800" y="1582920"/>
            <a:ext cx="885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SMTP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80" name="CustomShape 86"/>
          <p:cNvSpPr/>
          <p:nvPr/>
        </p:nvSpPr>
        <p:spPr>
          <a:xfrm>
            <a:off x="5270760" y="1573560"/>
            <a:ext cx="856080" cy="303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1" name="CustomShape 87"/>
          <p:cNvSpPr/>
          <p:nvPr/>
        </p:nvSpPr>
        <p:spPr>
          <a:xfrm>
            <a:off x="5113800" y="1594080"/>
            <a:ext cx="885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SMTP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82" name="CustomShape 88"/>
          <p:cNvSpPr/>
          <p:nvPr/>
        </p:nvSpPr>
        <p:spPr>
          <a:xfrm>
            <a:off x="5770440" y="2714760"/>
            <a:ext cx="1719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receiver’s e-mail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483" name="Group 89"/>
          <p:cNvGrpSpPr/>
          <p:nvPr/>
        </p:nvGrpSpPr>
        <p:grpSpPr>
          <a:xfrm>
            <a:off x="6289920" y="2116440"/>
            <a:ext cx="808560" cy="560880"/>
            <a:chOff x="6289920" y="2116440"/>
            <a:chExt cx="808560" cy="560880"/>
          </a:xfrm>
        </p:grpSpPr>
        <p:sp>
          <p:nvSpPr>
            <p:cNvPr id="4484" name="CustomShape 90"/>
            <p:cNvSpPr/>
            <p:nvPr/>
          </p:nvSpPr>
          <p:spPr>
            <a:xfrm>
              <a:off x="6289920" y="2116440"/>
              <a:ext cx="808560" cy="56088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5" name="CustomShape 91"/>
            <p:cNvSpPr/>
            <p:nvPr/>
          </p:nvSpPr>
          <p:spPr>
            <a:xfrm>
              <a:off x="6328080" y="2230560"/>
              <a:ext cx="713160" cy="18936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6" name="Line 92"/>
            <p:cNvSpPr/>
            <p:nvPr/>
          </p:nvSpPr>
          <p:spPr>
            <a:xfrm>
              <a:off x="6405480" y="2274840"/>
              <a:ext cx="360" cy="1144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7" name="Line 93"/>
            <p:cNvSpPr/>
            <p:nvPr/>
          </p:nvSpPr>
          <p:spPr>
            <a:xfrm>
              <a:off x="6578640" y="227340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8" name="Line 94"/>
            <p:cNvSpPr/>
            <p:nvPr/>
          </p:nvSpPr>
          <p:spPr>
            <a:xfrm>
              <a:off x="6665760" y="227664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9" name="Line 95"/>
            <p:cNvSpPr/>
            <p:nvPr/>
          </p:nvSpPr>
          <p:spPr>
            <a:xfrm>
              <a:off x="6756480" y="227340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0" name="Line 96"/>
            <p:cNvSpPr/>
            <p:nvPr/>
          </p:nvSpPr>
          <p:spPr>
            <a:xfrm>
              <a:off x="6853320" y="227340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1" name="Line 97"/>
            <p:cNvSpPr/>
            <p:nvPr/>
          </p:nvSpPr>
          <p:spPr>
            <a:xfrm>
              <a:off x="6942240" y="2273400"/>
              <a:ext cx="360" cy="1141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2" name="Line 98"/>
            <p:cNvSpPr/>
            <p:nvPr/>
          </p:nvSpPr>
          <p:spPr>
            <a:xfrm>
              <a:off x="6489720" y="2274840"/>
              <a:ext cx="360" cy="11448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3" name="CustomShape 99"/>
            <p:cNvSpPr/>
            <p:nvPr/>
          </p:nvSpPr>
          <p:spPr>
            <a:xfrm>
              <a:off x="6340680" y="24958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4" name="CustomShape 100"/>
            <p:cNvSpPr/>
            <p:nvPr/>
          </p:nvSpPr>
          <p:spPr>
            <a:xfrm>
              <a:off x="6477120" y="24958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5" name="CustomShape 101"/>
            <p:cNvSpPr/>
            <p:nvPr/>
          </p:nvSpPr>
          <p:spPr>
            <a:xfrm>
              <a:off x="6613560" y="249408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6" name="CustomShape 102"/>
            <p:cNvSpPr/>
            <p:nvPr/>
          </p:nvSpPr>
          <p:spPr>
            <a:xfrm>
              <a:off x="6767640" y="249084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7" name="CustomShape 103"/>
            <p:cNvSpPr/>
            <p:nvPr/>
          </p:nvSpPr>
          <p:spPr>
            <a:xfrm>
              <a:off x="6919920" y="2490840"/>
              <a:ext cx="100440" cy="1465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498" name="Picture 176" descr="Alice"/>
          <p:cNvPicPr/>
          <p:nvPr/>
        </p:nvPicPr>
        <p:blipFill>
          <a:blip r:embed="rId1"/>
          <a:stretch/>
        </p:blipFill>
        <p:spPr>
          <a:xfrm>
            <a:off x="1933920" y="1673280"/>
            <a:ext cx="560880" cy="692640"/>
          </a:xfrm>
          <a:prstGeom prst="rect">
            <a:avLst/>
          </a:prstGeom>
          <a:ln w="0">
            <a:noFill/>
          </a:ln>
        </p:spPr>
      </p:pic>
      <p:pic>
        <p:nvPicPr>
          <p:cNvPr id="4499" name="Picture 179" descr="Bob"/>
          <p:cNvPicPr/>
          <p:nvPr/>
        </p:nvPicPr>
        <p:blipFill>
          <a:blip r:embed="rId2"/>
          <a:stretch/>
        </p:blipFill>
        <p:spPr>
          <a:xfrm>
            <a:off x="9502920" y="1687680"/>
            <a:ext cx="675360" cy="689400"/>
          </a:xfrm>
          <a:prstGeom prst="rect">
            <a:avLst/>
          </a:prstGeom>
          <a:ln w="0">
            <a:noFill/>
          </a:ln>
        </p:spPr>
      </p:pic>
      <p:sp>
        <p:nvSpPr>
          <p:cNvPr id="4500" name="Line 104"/>
          <p:cNvSpPr/>
          <p:nvPr/>
        </p:nvSpPr>
        <p:spPr>
          <a:xfrm>
            <a:off x="3492360" y="2021040"/>
            <a:ext cx="90360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1" name="Line 105"/>
          <p:cNvSpPr/>
          <p:nvPr/>
        </p:nvSpPr>
        <p:spPr>
          <a:xfrm>
            <a:off x="5122800" y="2017800"/>
            <a:ext cx="90324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02" name="Group 106"/>
          <p:cNvGrpSpPr/>
          <p:nvPr/>
        </p:nvGrpSpPr>
        <p:grpSpPr>
          <a:xfrm>
            <a:off x="6699240" y="1424160"/>
            <a:ext cx="1815120" cy="1174680"/>
            <a:chOff x="6699240" y="1424160"/>
            <a:chExt cx="1815120" cy="1174680"/>
          </a:xfrm>
        </p:grpSpPr>
        <p:sp>
          <p:nvSpPr>
            <p:cNvPr id="4503" name="CustomShape 107"/>
            <p:cNvSpPr/>
            <p:nvPr/>
          </p:nvSpPr>
          <p:spPr>
            <a:xfrm>
              <a:off x="6699240" y="1424160"/>
              <a:ext cx="1784880" cy="60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e-mail access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protocol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04" name="Line 108"/>
            <p:cNvSpPr/>
            <p:nvPr/>
          </p:nvSpPr>
          <p:spPr>
            <a:xfrm>
              <a:off x="6742080" y="2014560"/>
              <a:ext cx="1697040" cy="144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5" name="CustomShape 109"/>
            <p:cNvSpPr/>
            <p:nvPr/>
          </p:nvSpPr>
          <p:spPr>
            <a:xfrm>
              <a:off x="7064640" y="2043360"/>
              <a:ext cx="1449720" cy="55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(e.g.,</a:t>
              </a:r>
              <a:r>
                <a:rPr b="0" i="1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 IMAP, HTTP</a:t>
              </a:r>
              <a:r>
                <a:rPr b="0" i="1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506" name="Group 110"/>
          <p:cNvGrpSpPr/>
          <p:nvPr/>
        </p:nvGrpSpPr>
        <p:grpSpPr>
          <a:xfrm>
            <a:off x="2557440" y="1535400"/>
            <a:ext cx="911520" cy="1053000"/>
            <a:chOff x="2557440" y="1535400"/>
            <a:chExt cx="911520" cy="1053000"/>
          </a:xfrm>
        </p:grpSpPr>
        <p:grpSp>
          <p:nvGrpSpPr>
            <p:cNvPr id="4507" name="Group 111"/>
            <p:cNvGrpSpPr/>
            <p:nvPr/>
          </p:nvGrpSpPr>
          <p:grpSpPr>
            <a:xfrm>
              <a:off x="2579400" y="1760760"/>
              <a:ext cx="889560" cy="827640"/>
              <a:chOff x="2579400" y="1760760"/>
              <a:chExt cx="889560" cy="827640"/>
            </a:xfrm>
          </p:grpSpPr>
          <p:pic>
            <p:nvPicPr>
              <p:cNvPr id="4508" name="Picture 168" descr="desktop_computer_stylized_medium"/>
              <p:cNvPicPr/>
              <p:nvPr/>
            </p:nvPicPr>
            <p:blipFill>
              <a:blip r:embed="rId3"/>
              <a:stretch/>
            </p:blipFill>
            <p:spPr>
              <a:xfrm flipH="1">
                <a:off x="2579400" y="1760760"/>
                <a:ext cx="889560" cy="827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09" name="CustomShape 112"/>
              <p:cNvSpPr/>
              <p:nvPr/>
            </p:nvSpPr>
            <p:spPr>
              <a:xfrm flipH="1">
                <a:off x="2957040" y="1840320"/>
                <a:ext cx="432000" cy="3783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10" name="CustomShape 113"/>
            <p:cNvSpPr/>
            <p:nvPr/>
          </p:nvSpPr>
          <p:spPr>
            <a:xfrm>
              <a:off x="2614680" y="1576440"/>
              <a:ext cx="603720" cy="52272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1" name="CustomShape 114"/>
            <p:cNvSpPr/>
            <p:nvPr/>
          </p:nvSpPr>
          <p:spPr>
            <a:xfrm>
              <a:off x="2557440" y="1535400"/>
              <a:ext cx="6879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user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agent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512" name="Group 115"/>
          <p:cNvGrpSpPr/>
          <p:nvPr/>
        </p:nvGrpSpPr>
        <p:grpSpPr>
          <a:xfrm>
            <a:off x="8458200" y="1538640"/>
            <a:ext cx="911520" cy="1053000"/>
            <a:chOff x="8458200" y="1538640"/>
            <a:chExt cx="911520" cy="1053000"/>
          </a:xfrm>
        </p:grpSpPr>
        <p:grpSp>
          <p:nvGrpSpPr>
            <p:cNvPr id="4513" name="Group 116"/>
            <p:cNvGrpSpPr/>
            <p:nvPr/>
          </p:nvGrpSpPr>
          <p:grpSpPr>
            <a:xfrm>
              <a:off x="8480160" y="1764000"/>
              <a:ext cx="889560" cy="827640"/>
              <a:chOff x="8480160" y="1764000"/>
              <a:chExt cx="889560" cy="827640"/>
            </a:xfrm>
          </p:grpSpPr>
          <p:pic>
            <p:nvPicPr>
              <p:cNvPr id="4514" name="Picture 174" descr="desktop_computer_stylized_medium"/>
              <p:cNvPicPr/>
              <p:nvPr/>
            </p:nvPicPr>
            <p:blipFill>
              <a:blip r:embed="rId4"/>
              <a:stretch/>
            </p:blipFill>
            <p:spPr>
              <a:xfrm flipH="1">
                <a:off x="8480160" y="1764000"/>
                <a:ext cx="889560" cy="827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15" name="CustomShape 117"/>
              <p:cNvSpPr/>
              <p:nvPr/>
            </p:nvSpPr>
            <p:spPr>
              <a:xfrm flipH="1">
                <a:off x="8857800" y="1843560"/>
                <a:ext cx="432000" cy="3783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16" name="CustomShape 118"/>
            <p:cNvSpPr/>
            <p:nvPr/>
          </p:nvSpPr>
          <p:spPr>
            <a:xfrm>
              <a:off x="8515440" y="1579680"/>
              <a:ext cx="603720" cy="52272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7" name="CustomShape 119"/>
            <p:cNvSpPr/>
            <p:nvPr/>
          </p:nvSpPr>
          <p:spPr>
            <a:xfrm>
              <a:off x="8458200" y="1538640"/>
              <a:ext cx="6879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user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agent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518" name="CustomShape 120"/>
          <p:cNvSpPr/>
          <p:nvPr/>
        </p:nvSpPr>
        <p:spPr>
          <a:xfrm>
            <a:off x="478800" y="3418560"/>
            <a:ext cx="11247480" cy="31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10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SMTP: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delivery/storage of e-mail messages to receiver’s server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10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mail access protocol: retrieval from server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10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IMAP: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Internet Mail Access Protocol [RFC 3501]: messages stored on server, IMAP provides retrieval, deletion, folders of stored messages on server</a:t>
            </a:r>
            <a:endParaRPr b="0" lang="en-US" sz="2400" spc="-1" strike="noStrike">
              <a:latin typeface="Arial"/>
            </a:endParaRPr>
          </a:p>
          <a:p>
            <a:pPr marL="345960" indent="-288000">
              <a:lnSpc>
                <a:spcPct val="10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HTTP: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gmail, Hotmail, Yahoo!Mail, etc. provides web-based interface on top of STMP (to send), IMAP (or POP) to retrieve e-mail messages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19" name="CustomShape 12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9198F7C-2B16-4381-AD97-639E3CC997D6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1" dur="indefinite" restart="never" nodeType="tmRoot">
          <p:childTnLst>
            <p:seq>
              <p:cTn id="1512" dur="indefinite" nodeType="mainSeq">
                <p:childTnLst>
                  <p:par>
                    <p:cTn id="1513" fill="hold">
                      <p:stCondLst>
                        <p:cond delay="indefinite"/>
                      </p:stCondLst>
                      <p:childTnLst>
                        <p:par>
                          <p:cTn id="1514" fill="hold">
                            <p:stCondLst>
                              <p:cond delay="0"/>
                            </p:stCondLst>
                            <p:childTnLst>
                              <p:par>
                                <p:cTn id="15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17" dur="50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20" dur="500"/>
                                        <p:tgtEl>
                                          <p:spTgt spid="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23" dur="500"/>
                                        <p:tgtEl>
                                          <p:spTgt spid="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4" fill="hold">
                      <p:stCondLst>
                        <p:cond delay="indefinite"/>
                      </p:stCondLst>
                      <p:childTnLst>
                        <p:par>
                          <p:cTn id="1525" fill="hold">
                            <p:stCondLst>
                              <p:cond delay="0"/>
                            </p:stCondLst>
                            <p:childTnLst>
                              <p:par>
                                <p:cTn id="152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28" dur="500"/>
                                        <p:tgtEl>
                                          <p:spTgt spid="4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21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22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23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2D45908-B05E-4210-83FD-B15F7BAEBC44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57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4524" name="Picture 6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DNS: Domain Name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26" name="CustomShape 2"/>
          <p:cNvSpPr/>
          <p:nvPr/>
        </p:nvSpPr>
        <p:spPr>
          <a:xfrm>
            <a:off x="753840" y="1341000"/>
            <a:ext cx="490104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people: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many identifiers: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SSN, name, passport #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Internet hosts, routers: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IP address (32 bit) - used for addressing datagrams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name”, e.g., cs.umass.edu - used by humans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 u="sng">
                <a:solidFill>
                  <a:srgbClr val="cc0000"/>
                </a:solidFill>
                <a:uFillTx/>
                <a:latin typeface="Calibri"/>
                <a:ea typeface="ＭＳ Ｐゴシック"/>
              </a:rPr>
              <a:t>Q: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how to map between IP address and name, and vice versa 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27" name="CustomShape 3"/>
          <p:cNvSpPr/>
          <p:nvPr/>
        </p:nvSpPr>
        <p:spPr>
          <a:xfrm>
            <a:off x="5591880" y="1280880"/>
            <a:ext cx="6086880" cy="50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Domain Name System (DNS):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distributed database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implemented in hierarchy of many </a:t>
            </a: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name servers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application-layer protocol: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hosts, DNS servers communicate to </a:t>
            </a: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resolve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names (address/name translation)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note: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core Internet function,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implemented as application-layer protocol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complexity at network’s “edge”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28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81956E7-E95F-40B3-AF91-403DE4773EF0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58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9" dur="indefinite" restart="never" nodeType="tmRoot">
          <p:childTnLst>
            <p:seq>
              <p:cTn id="1530" dur="indefinite" nodeType="mainSeq">
                <p:childTnLst>
                  <p:par>
                    <p:cTn id="1531" fill="hold">
                      <p:stCondLst>
                        <p:cond delay="indefinite"/>
                      </p:stCondLst>
                      <p:childTnLst>
                        <p:par>
                          <p:cTn id="1532" fill="hold">
                            <p:stCondLst>
                              <p:cond delay="0"/>
                            </p:stCondLst>
                            <p:childTnLst>
                              <p:par>
                                <p:cTn id="15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35" dur="500"/>
                                        <p:tgtEl>
                                          <p:spTgt spid="4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38" dur="500"/>
                                        <p:tgtEl>
                                          <p:spTgt spid="4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41" dur="500"/>
                                        <p:tgtEl>
                                          <p:spTgt spid="4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2" fill="hold">
                      <p:stCondLst>
                        <p:cond delay="indefinite"/>
                      </p:stCondLst>
                      <p:childTnLst>
                        <p:par>
                          <p:cTn id="1543" fill="hold">
                            <p:stCondLst>
                              <p:cond delay="0"/>
                            </p:stCondLst>
                            <p:childTnLst>
                              <p:par>
                                <p:cTn id="154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46" dur="500"/>
                                        <p:tgtEl>
                                          <p:spTgt spid="4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7" fill="hold">
                      <p:stCondLst>
                        <p:cond delay="indefinite"/>
                      </p:stCondLst>
                      <p:childTnLst>
                        <p:par>
                          <p:cTn id="1548" fill="hold">
                            <p:stCondLst>
                              <p:cond delay="0"/>
                            </p:stCondLst>
                            <p:childTnLst>
                              <p:par>
                                <p:cTn id="15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51" dur="500"/>
                                        <p:tgtEl>
                                          <p:spTgt spid="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2" fill="hold">
                      <p:stCondLst>
                        <p:cond delay="indefinite"/>
                      </p:stCondLst>
                      <p:childTnLst>
                        <p:par>
                          <p:cTn id="1553" fill="hold">
                            <p:stCondLst>
                              <p:cond delay="0"/>
                            </p:stCondLst>
                            <p:childTnLst>
                              <p:par>
                                <p:cTn id="15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56" dur="500"/>
                                        <p:tgtEl>
                                          <p:spTgt spid="4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7" fill="hold">
                      <p:stCondLst>
                        <p:cond delay="indefinite"/>
                      </p:stCondLst>
                      <p:childTnLst>
                        <p:par>
                          <p:cTn id="1558" fill="hold">
                            <p:stCondLst>
                              <p:cond delay="0"/>
                            </p:stCondLst>
                            <p:childTnLst>
                              <p:par>
                                <p:cTn id="15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61" dur="500"/>
                                        <p:tgtEl>
                                          <p:spTgt spid="4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64" dur="500"/>
                                        <p:tgtEl>
                                          <p:spTgt spid="4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67" dur="500"/>
                                        <p:tgtEl>
                                          <p:spTgt spid="4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DNS: services, structure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30" name="CustomShape 2"/>
          <p:cNvSpPr/>
          <p:nvPr/>
        </p:nvSpPr>
        <p:spPr>
          <a:xfrm>
            <a:off x="6618600" y="1271160"/>
            <a:ext cx="4977360" cy="22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 Why not centralize DNS?</a:t>
            </a:r>
            <a:endParaRPr b="0" lang="en-US" sz="3200" spc="-1" strike="noStrike">
              <a:latin typeface="Arial"/>
            </a:endParaRPr>
          </a:p>
          <a:p>
            <a:pPr marL="5824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single point of failure</a:t>
            </a:r>
            <a:endParaRPr b="0" lang="en-US" sz="2800" spc="-1" strike="noStrike">
              <a:latin typeface="Arial"/>
            </a:endParaRPr>
          </a:p>
          <a:p>
            <a:pPr marL="5824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traffic volume</a:t>
            </a:r>
            <a:endParaRPr b="0" lang="en-US" sz="2800" spc="-1" strike="noStrike">
              <a:latin typeface="Arial"/>
            </a:endParaRPr>
          </a:p>
          <a:p>
            <a:pPr marL="5824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distant centralized database</a:t>
            </a:r>
            <a:endParaRPr b="0" lang="en-US" sz="2800" spc="-1" strike="noStrike">
              <a:latin typeface="Arial"/>
            </a:endParaRPr>
          </a:p>
          <a:p>
            <a:pPr marL="58248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maintenance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31" name="CustomShape 3"/>
          <p:cNvSpPr/>
          <p:nvPr/>
        </p:nvSpPr>
        <p:spPr>
          <a:xfrm>
            <a:off x="731880" y="1300320"/>
            <a:ext cx="580752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DNS services:</a:t>
            </a:r>
            <a:endParaRPr b="0" lang="en-US" sz="32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hostname-to-IP-address translation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 aliasing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canonical, alias names</a:t>
            </a:r>
            <a:endParaRPr b="0" lang="en-US" sz="2800" spc="-1" strike="noStrike">
              <a:latin typeface="Arial"/>
            </a:endParaRPr>
          </a:p>
          <a:p>
            <a:pPr marL="46044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mail server aliasing</a:t>
            </a:r>
            <a:endParaRPr b="0" lang="en-US" sz="2800" spc="-1" strike="noStrike">
              <a:latin typeface="Arial"/>
            </a:endParaRPr>
          </a:p>
          <a:p>
            <a:pPr marL="46044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load distribution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replicated Web servers: many IP addresses correspond to one name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32" name="CustomShape 4"/>
          <p:cNvSpPr/>
          <p:nvPr/>
        </p:nvSpPr>
        <p:spPr>
          <a:xfrm>
            <a:off x="6777720" y="3709440"/>
            <a:ext cx="4955760" cy="22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5960" indent="-330840"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A: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doesn‘t scale!</a:t>
            </a:r>
            <a:endParaRPr b="0" lang="en-US" sz="3200" spc="-1" strike="noStrike">
              <a:latin typeface="Arial"/>
            </a:endParaRPr>
          </a:p>
          <a:p>
            <a:pPr marL="466560" indent="-290880">
              <a:lnSpc>
                <a:spcPct val="100000"/>
              </a:lnSpc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Comcast DNS servers alone: 600B DNS queries/day</a:t>
            </a:r>
            <a:endParaRPr b="0" lang="en-US" sz="2800" spc="-1" strike="noStrike">
              <a:latin typeface="Arial"/>
            </a:endParaRPr>
          </a:p>
          <a:p>
            <a:pPr marL="466560" indent="-290880">
              <a:lnSpc>
                <a:spcPct val="100000"/>
              </a:lnSpc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Akamai DNS servers alone: 2.2T DNS queries/day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33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77A666F-7B3B-4902-94F6-EFE76A34F38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59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8" dur="indefinite" restart="never" nodeType="tmRoot">
          <p:childTnLst>
            <p:seq>
              <p:cTn id="1569" dur="indefinite" nodeType="mainSeq">
                <p:childTnLst>
                  <p:par>
                    <p:cTn id="1570" fill="hold">
                      <p:stCondLst>
                        <p:cond delay="indefinite"/>
                      </p:stCondLst>
                      <p:childTnLst>
                        <p:par>
                          <p:cTn id="1571" fill="hold">
                            <p:stCondLst>
                              <p:cond delay="0"/>
                            </p:stCondLst>
                            <p:childTnLst>
                              <p:par>
                                <p:cTn id="15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74" dur="500"/>
                                        <p:tgtEl>
                                          <p:spTgt spid="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77" dur="500"/>
                                        <p:tgtEl>
                                          <p:spTgt spid="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8" fill="hold">
                      <p:stCondLst>
                        <p:cond delay="indefinite"/>
                      </p:stCondLst>
                      <p:childTnLst>
                        <p:par>
                          <p:cTn id="1579" fill="hold">
                            <p:stCondLst>
                              <p:cond delay="0"/>
                            </p:stCondLst>
                            <p:childTnLst>
                              <p:par>
                                <p:cTn id="158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82" dur="500"/>
                                        <p:tgtEl>
                                          <p:spTgt spid="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3" fill="hold">
                      <p:stCondLst>
                        <p:cond delay="indefinite"/>
                      </p:stCondLst>
                      <p:childTnLst>
                        <p:par>
                          <p:cTn id="1584" fill="hold">
                            <p:stCondLst>
                              <p:cond delay="0"/>
                            </p:stCondLst>
                            <p:childTnLst>
                              <p:par>
                                <p:cTn id="158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87" dur="500"/>
                                        <p:tgtEl>
                                          <p:spTgt spid="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90" dur="500"/>
                                        <p:tgtEl>
                                          <p:spTgt spid="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1" fill="hold">
                      <p:stCondLst>
                        <p:cond delay="indefinite"/>
                      </p:stCondLst>
                      <p:childTnLst>
                        <p:par>
                          <p:cTn id="1592" fill="hold">
                            <p:stCondLst>
                              <p:cond delay="0"/>
                            </p:stCondLst>
                            <p:childTnLst>
                              <p:par>
                                <p:cTn id="15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95" dur="500"/>
                                        <p:tgtEl>
                                          <p:spTgt spid="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6" fill="hold">
                      <p:stCondLst>
                        <p:cond delay="indefinite"/>
                      </p:stCondLst>
                      <p:childTnLst>
                        <p:par>
                          <p:cTn id="1597" fill="hold">
                            <p:stCondLst>
                              <p:cond delay="0"/>
                            </p:stCondLst>
                            <p:childTnLst>
                              <p:par>
                                <p:cTn id="15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00" dur="500"/>
                                        <p:tgtEl>
                                          <p:spTgt spid="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8985240" y="3065760"/>
            <a:ext cx="1123560" cy="1336680"/>
          </a:xfrm>
          <a:custGeom>
            <a:avLst/>
            <a:gdLst/>
            <a:ahLst/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2"/>
          <p:cNvSpPr/>
          <p:nvPr/>
        </p:nvSpPr>
        <p:spPr>
          <a:xfrm>
            <a:off x="7274160" y="1825920"/>
            <a:ext cx="1735560" cy="131652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2" name="Group 3"/>
          <p:cNvGrpSpPr/>
          <p:nvPr/>
        </p:nvGrpSpPr>
        <p:grpSpPr>
          <a:xfrm>
            <a:off x="7205400" y="3289320"/>
            <a:ext cx="1458000" cy="932400"/>
            <a:chOff x="7205400" y="3289320"/>
            <a:chExt cx="1458000" cy="932400"/>
          </a:xfrm>
        </p:grpSpPr>
        <p:sp>
          <p:nvSpPr>
            <p:cNvPr id="733" name="CustomShape 4"/>
            <p:cNvSpPr/>
            <p:nvPr/>
          </p:nvSpPr>
          <p:spPr>
            <a:xfrm>
              <a:off x="7439040" y="3553200"/>
              <a:ext cx="986040" cy="668520"/>
            </a:xfrm>
            <a:prstGeom prst="rect">
              <a:avLst/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5"/>
            <p:cNvSpPr/>
            <p:nvPr/>
          </p:nvSpPr>
          <p:spPr>
            <a:xfrm>
              <a:off x="7205400" y="3289320"/>
              <a:ext cx="1458000" cy="31680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5" name="CustomShape 6"/>
          <p:cNvSpPr/>
          <p:nvPr/>
        </p:nvSpPr>
        <p:spPr>
          <a:xfrm>
            <a:off x="7712280" y="4683240"/>
            <a:ext cx="3078720" cy="1664280"/>
          </a:xfrm>
          <a:custGeom>
            <a:avLst/>
            <a:gdLst/>
            <a:ahLst/>
            <a:rect l="l" t="t" r="r" b="b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7"/>
          <p:cNvSpPr/>
          <p:nvPr/>
        </p:nvSpPr>
        <p:spPr>
          <a:xfrm>
            <a:off x="7686000" y="1488600"/>
            <a:ext cx="132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37" name="CustomShape 8"/>
          <p:cNvSpPr/>
          <p:nvPr/>
        </p:nvSpPr>
        <p:spPr>
          <a:xfrm>
            <a:off x="7330680" y="4191840"/>
            <a:ext cx="19544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38" name="CustomShape 9"/>
          <p:cNvSpPr/>
          <p:nvPr/>
        </p:nvSpPr>
        <p:spPr>
          <a:xfrm>
            <a:off x="7313040" y="5779800"/>
            <a:ext cx="1181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39" name="CustomShape 10"/>
          <p:cNvSpPr/>
          <p:nvPr/>
        </p:nvSpPr>
        <p:spPr>
          <a:xfrm>
            <a:off x="10222200" y="3179520"/>
            <a:ext cx="1272240" cy="1934640"/>
          </a:xfrm>
          <a:custGeom>
            <a:avLst/>
            <a:gdLst/>
            <a:ahLst/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740" name="Group 11"/>
          <p:cNvGrpSpPr/>
          <p:nvPr/>
        </p:nvGrpSpPr>
        <p:grpSpPr>
          <a:xfrm>
            <a:off x="10837800" y="3927960"/>
            <a:ext cx="686160" cy="721440"/>
            <a:chOff x="10837800" y="3927960"/>
            <a:chExt cx="686160" cy="721440"/>
          </a:xfrm>
        </p:grpSpPr>
        <p:sp>
          <p:nvSpPr>
            <p:cNvPr id="741" name="CustomShape 12"/>
            <p:cNvSpPr/>
            <p:nvPr/>
          </p:nvSpPr>
          <p:spPr>
            <a:xfrm>
              <a:off x="11104920" y="3927960"/>
              <a:ext cx="419040" cy="72000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42" name="CustomShape 13"/>
            <p:cNvSpPr/>
            <p:nvPr/>
          </p:nvSpPr>
          <p:spPr>
            <a:xfrm>
              <a:off x="10837800" y="4113360"/>
              <a:ext cx="520560" cy="53496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43" name="Line 14"/>
            <p:cNvSpPr/>
            <p:nvPr/>
          </p:nvSpPr>
          <p:spPr>
            <a:xfrm flipV="1">
              <a:off x="10891440" y="4231080"/>
              <a:ext cx="236520" cy="799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4" name="Line 15"/>
            <p:cNvSpPr/>
            <p:nvPr/>
          </p:nvSpPr>
          <p:spPr>
            <a:xfrm flipV="1">
              <a:off x="10895400" y="4483800"/>
              <a:ext cx="232560" cy="18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5" name="Line 16"/>
            <p:cNvSpPr/>
            <p:nvPr/>
          </p:nvSpPr>
          <p:spPr>
            <a:xfrm flipV="1">
              <a:off x="10895400" y="4364280"/>
              <a:ext cx="232560" cy="52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6" name="Line 17"/>
            <p:cNvSpPr/>
            <p:nvPr/>
          </p:nvSpPr>
          <p:spPr>
            <a:xfrm>
              <a:off x="10891080" y="4584600"/>
              <a:ext cx="23688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7" name="Line 18"/>
            <p:cNvSpPr/>
            <p:nvPr/>
          </p:nvSpPr>
          <p:spPr>
            <a:xfrm flipV="1">
              <a:off x="11435760" y="4053960"/>
              <a:ext cx="360" cy="50688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8" name="Line 19"/>
            <p:cNvSpPr/>
            <p:nvPr/>
          </p:nvSpPr>
          <p:spPr>
            <a:xfrm>
              <a:off x="11178360" y="4129920"/>
              <a:ext cx="360" cy="51948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749" name="Group 20"/>
          <p:cNvGrpSpPr/>
          <p:nvPr/>
        </p:nvGrpSpPr>
        <p:grpSpPr>
          <a:xfrm>
            <a:off x="10771200" y="3194280"/>
            <a:ext cx="593640" cy="648000"/>
            <a:chOff x="10771200" y="3194280"/>
            <a:chExt cx="593640" cy="648000"/>
          </a:xfrm>
        </p:grpSpPr>
        <p:sp>
          <p:nvSpPr>
            <p:cNvPr id="750" name="CustomShape 21"/>
            <p:cNvSpPr/>
            <p:nvPr/>
          </p:nvSpPr>
          <p:spPr>
            <a:xfrm>
              <a:off x="11002320" y="3194280"/>
              <a:ext cx="362520" cy="64692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51" name="CustomShape 22"/>
            <p:cNvSpPr/>
            <p:nvPr/>
          </p:nvSpPr>
          <p:spPr>
            <a:xfrm>
              <a:off x="10771200" y="3360600"/>
              <a:ext cx="450000" cy="48060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52" name="Line 23"/>
            <p:cNvSpPr/>
            <p:nvPr/>
          </p:nvSpPr>
          <p:spPr>
            <a:xfrm flipV="1">
              <a:off x="10817640" y="3466440"/>
              <a:ext cx="204480" cy="7200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53" name="Line 24"/>
            <p:cNvSpPr/>
            <p:nvPr/>
          </p:nvSpPr>
          <p:spPr>
            <a:xfrm flipV="1">
              <a:off x="10821240" y="3693600"/>
              <a:ext cx="200880" cy="16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54" name="Line 25"/>
            <p:cNvSpPr/>
            <p:nvPr/>
          </p:nvSpPr>
          <p:spPr>
            <a:xfrm flipV="1">
              <a:off x="10821240" y="3585960"/>
              <a:ext cx="200880" cy="475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55" name="Line 26"/>
            <p:cNvSpPr/>
            <p:nvPr/>
          </p:nvSpPr>
          <p:spPr>
            <a:xfrm>
              <a:off x="10817280" y="3783960"/>
              <a:ext cx="20484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56" name="Line 27"/>
            <p:cNvSpPr/>
            <p:nvPr/>
          </p:nvSpPr>
          <p:spPr>
            <a:xfrm flipV="1">
              <a:off x="11288520" y="3307320"/>
              <a:ext cx="360" cy="45540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57" name="Line 28"/>
            <p:cNvSpPr/>
            <p:nvPr/>
          </p:nvSpPr>
          <p:spPr>
            <a:xfrm>
              <a:off x="11065680" y="3375720"/>
              <a:ext cx="360" cy="46656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758" name="CustomShape 29"/>
          <p:cNvSpPr/>
          <p:nvPr/>
        </p:nvSpPr>
        <p:spPr>
          <a:xfrm>
            <a:off x="9540720" y="1782000"/>
            <a:ext cx="1496880" cy="1385280"/>
          </a:xfrm>
          <a:custGeom>
            <a:avLst/>
            <a:gdLst/>
            <a:ahLst/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0"/>
          <p:cNvSpPr/>
          <p:nvPr/>
        </p:nvSpPr>
        <p:spPr>
          <a:xfrm>
            <a:off x="9437760" y="1851120"/>
            <a:ext cx="17028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national or global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60" name="CustomShape 31"/>
          <p:cNvSpPr/>
          <p:nvPr/>
        </p:nvSpPr>
        <p:spPr>
          <a:xfrm>
            <a:off x="9279000" y="3677760"/>
            <a:ext cx="304560" cy="19692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32"/>
          <p:cNvSpPr/>
          <p:nvPr/>
        </p:nvSpPr>
        <p:spPr>
          <a:xfrm>
            <a:off x="8766000" y="3448080"/>
            <a:ext cx="103968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or regional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62" name="CustomShape 33"/>
          <p:cNvSpPr/>
          <p:nvPr/>
        </p:nvSpPr>
        <p:spPr>
          <a:xfrm>
            <a:off x="10926360" y="4677840"/>
            <a:ext cx="7945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datacenter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63" name="CustomShape 34"/>
          <p:cNvSpPr/>
          <p:nvPr/>
        </p:nvSpPr>
        <p:spPr>
          <a:xfrm>
            <a:off x="10068480" y="4228200"/>
            <a:ext cx="83124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content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provider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64" name="Line 35"/>
          <p:cNvSpPr/>
          <p:nvPr/>
        </p:nvSpPr>
        <p:spPr>
          <a:xfrm flipH="1" flipV="1">
            <a:off x="10559880" y="3579840"/>
            <a:ext cx="412920" cy="6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Line 36"/>
          <p:cNvSpPr/>
          <p:nvPr/>
        </p:nvSpPr>
        <p:spPr>
          <a:xfrm flipH="1" flipV="1">
            <a:off x="10660680" y="3640680"/>
            <a:ext cx="345960" cy="73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Line 37"/>
          <p:cNvSpPr/>
          <p:nvPr/>
        </p:nvSpPr>
        <p:spPr>
          <a:xfrm flipV="1">
            <a:off x="10636560" y="3633120"/>
            <a:ext cx="336240" cy="395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Line 38"/>
          <p:cNvSpPr/>
          <p:nvPr/>
        </p:nvSpPr>
        <p:spPr>
          <a:xfrm flipV="1">
            <a:off x="10570680" y="3594600"/>
            <a:ext cx="360" cy="4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Line 39"/>
          <p:cNvSpPr/>
          <p:nvPr/>
        </p:nvSpPr>
        <p:spPr>
          <a:xfrm flipH="1" flipV="1">
            <a:off x="10550520" y="4071600"/>
            <a:ext cx="508320" cy="34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Line 40"/>
          <p:cNvSpPr/>
          <p:nvPr/>
        </p:nvSpPr>
        <p:spPr>
          <a:xfrm flipH="1">
            <a:off x="9894960" y="4087440"/>
            <a:ext cx="6555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Line 41"/>
          <p:cNvSpPr/>
          <p:nvPr/>
        </p:nvSpPr>
        <p:spPr>
          <a:xfrm flipH="1">
            <a:off x="9219600" y="4087440"/>
            <a:ext cx="655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Line 42"/>
          <p:cNvSpPr/>
          <p:nvPr/>
        </p:nvSpPr>
        <p:spPr>
          <a:xfrm flipH="1">
            <a:off x="9276840" y="3507480"/>
            <a:ext cx="382320" cy="51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Line 43"/>
          <p:cNvSpPr/>
          <p:nvPr/>
        </p:nvSpPr>
        <p:spPr>
          <a:xfrm>
            <a:off x="9732960" y="3507480"/>
            <a:ext cx="360" cy="540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Line 44"/>
          <p:cNvSpPr/>
          <p:nvPr/>
        </p:nvSpPr>
        <p:spPr>
          <a:xfrm>
            <a:off x="10137600" y="2754360"/>
            <a:ext cx="488160" cy="83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Line 45"/>
          <p:cNvSpPr/>
          <p:nvPr/>
        </p:nvSpPr>
        <p:spPr>
          <a:xfrm flipH="1">
            <a:off x="9798480" y="2694960"/>
            <a:ext cx="380520" cy="69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775" name="Group 46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grpSp>
          <p:nvGrpSpPr>
            <p:cNvPr id="776" name="Group 47"/>
            <p:cNvGrpSpPr/>
            <p:nvPr/>
          </p:nvGrpSpPr>
          <p:grpSpPr>
            <a:xfrm>
              <a:off x="7857000" y="2127240"/>
              <a:ext cx="3283920" cy="3640320"/>
              <a:chOff x="7857000" y="2127240"/>
              <a:chExt cx="3283920" cy="3640320"/>
            </a:xfrm>
          </p:grpSpPr>
          <p:sp>
            <p:nvSpPr>
              <p:cNvPr id="777" name="Line 48"/>
              <p:cNvSpPr/>
              <p:nvPr/>
            </p:nvSpPr>
            <p:spPr>
              <a:xfrm flipH="1" flipV="1">
                <a:off x="9979560" y="5061240"/>
                <a:ext cx="7560" cy="38808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8" name="Line 49"/>
              <p:cNvSpPr/>
              <p:nvPr/>
            </p:nvSpPr>
            <p:spPr>
              <a:xfrm>
                <a:off x="10152720" y="5462280"/>
                <a:ext cx="114120" cy="36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9" name="Line 50"/>
              <p:cNvSpPr/>
              <p:nvPr/>
            </p:nvSpPr>
            <p:spPr>
              <a:xfrm>
                <a:off x="9432720" y="4838400"/>
                <a:ext cx="524520" cy="261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0" name="Line 51"/>
              <p:cNvSpPr/>
              <p:nvPr/>
            </p:nvSpPr>
            <p:spPr>
              <a:xfrm flipV="1">
                <a:off x="8849880" y="4838400"/>
                <a:ext cx="569160" cy="246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1" name="Line 52"/>
              <p:cNvSpPr/>
              <p:nvPr/>
            </p:nvSpPr>
            <p:spPr>
              <a:xfrm>
                <a:off x="8821440" y="5108760"/>
                <a:ext cx="103068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2" name="Line 53"/>
              <p:cNvSpPr/>
              <p:nvPr/>
            </p:nvSpPr>
            <p:spPr>
              <a:xfrm>
                <a:off x="8210160" y="5117040"/>
                <a:ext cx="22680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3" name="Line 54"/>
              <p:cNvSpPr/>
              <p:nvPr/>
            </p:nvSpPr>
            <p:spPr>
              <a:xfrm flipV="1">
                <a:off x="7948080" y="5290200"/>
                <a:ext cx="41292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4" name="Line 55"/>
              <p:cNvSpPr/>
              <p:nvPr/>
            </p:nvSpPr>
            <p:spPr>
              <a:xfrm flipH="1">
                <a:off x="8373600" y="5281920"/>
                <a:ext cx="68040" cy="2941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5" name="Line 56"/>
              <p:cNvSpPr/>
              <p:nvPr/>
            </p:nvSpPr>
            <p:spPr>
              <a:xfrm flipH="1" flipV="1">
                <a:off x="8488440" y="5307840"/>
                <a:ext cx="280440" cy="2696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6" name="Line 57"/>
              <p:cNvSpPr/>
              <p:nvPr/>
            </p:nvSpPr>
            <p:spPr>
              <a:xfrm>
                <a:off x="8488440" y="5257800"/>
                <a:ext cx="914400" cy="468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7" name="Line 58"/>
              <p:cNvSpPr/>
              <p:nvPr/>
            </p:nvSpPr>
            <p:spPr>
              <a:xfrm>
                <a:off x="8247600" y="3829680"/>
                <a:ext cx="360" cy="1317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8" name="Line 59"/>
              <p:cNvSpPr/>
              <p:nvPr/>
            </p:nvSpPr>
            <p:spPr>
              <a:xfrm flipV="1">
                <a:off x="7857000" y="4041000"/>
                <a:ext cx="16848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9" name="Line 60"/>
              <p:cNvSpPr/>
              <p:nvPr/>
            </p:nvSpPr>
            <p:spPr>
              <a:xfrm flipH="1" flipV="1">
                <a:off x="10068120" y="5400720"/>
                <a:ext cx="1440" cy="36684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0" name="Line 61"/>
              <p:cNvSpPr/>
              <p:nvPr/>
            </p:nvSpPr>
            <p:spPr>
              <a:xfrm flipV="1">
                <a:off x="8459280" y="5036400"/>
                <a:ext cx="404280" cy="207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1" name="Line 62"/>
              <p:cNvSpPr/>
              <p:nvPr/>
            </p:nvSpPr>
            <p:spPr>
              <a:xfrm flipH="1">
                <a:off x="10100520" y="2169360"/>
                <a:ext cx="761400" cy="577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2" name="Line 63"/>
              <p:cNvSpPr/>
              <p:nvPr/>
            </p:nvSpPr>
            <p:spPr>
              <a:xfrm flipH="1">
                <a:off x="10100520" y="2268000"/>
                <a:ext cx="3960" cy="518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3" name="Line 64"/>
              <p:cNvSpPr/>
              <p:nvPr/>
            </p:nvSpPr>
            <p:spPr>
              <a:xfrm flipH="1">
                <a:off x="10671840" y="2200320"/>
                <a:ext cx="149400" cy="518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4" name="Line 65"/>
              <p:cNvSpPr/>
              <p:nvPr/>
            </p:nvSpPr>
            <p:spPr>
              <a:xfrm flipH="1">
                <a:off x="10141920" y="2718720"/>
                <a:ext cx="574200" cy="277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5" name="Line 66"/>
              <p:cNvSpPr/>
              <p:nvPr/>
            </p:nvSpPr>
            <p:spPr>
              <a:xfrm flipH="1">
                <a:off x="10069200" y="2169360"/>
                <a:ext cx="788760" cy="98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6" name="Line 67"/>
              <p:cNvSpPr/>
              <p:nvPr/>
            </p:nvSpPr>
            <p:spPr>
              <a:xfrm flipH="1">
                <a:off x="10861920" y="2127240"/>
                <a:ext cx="279000" cy="42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7" name="Line 68"/>
              <p:cNvSpPr/>
              <p:nvPr/>
            </p:nvSpPr>
            <p:spPr>
              <a:xfrm flipH="1" flipV="1">
                <a:off x="10681920" y="2718720"/>
                <a:ext cx="353520" cy="68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8" name="Line 69"/>
              <p:cNvSpPr/>
              <p:nvPr/>
            </p:nvSpPr>
            <p:spPr>
              <a:xfrm flipH="1">
                <a:off x="8768880" y="2268000"/>
                <a:ext cx="1300320" cy="606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99" name="Line 70"/>
              <p:cNvSpPr/>
              <p:nvPr/>
            </p:nvSpPr>
            <p:spPr>
              <a:xfrm flipV="1">
                <a:off x="9378360" y="4113360"/>
                <a:ext cx="429480" cy="7056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0" name="Line 71"/>
              <p:cNvSpPr/>
              <p:nvPr/>
            </p:nvSpPr>
            <p:spPr>
              <a:xfrm flipV="1">
                <a:off x="8244360" y="4047120"/>
                <a:ext cx="96912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801" name="Picture 778" descr="antenna_radiation_stylized"/>
            <p:cNvPicPr/>
            <p:nvPr/>
          </p:nvPicPr>
          <p:blipFill>
            <a:blip r:embed="rId1"/>
            <a:stretch/>
          </p:blipFill>
          <p:spPr>
            <a:xfrm>
              <a:off x="7562160" y="3813840"/>
              <a:ext cx="505440" cy="10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2" name="Picture 781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9241920" y="5481000"/>
              <a:ext cx="451080" cy="9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3" name="Picture 799" descr="cell_tower_radiation copy"/>
            <p:cNvPicPr/>
            <p:nvPr/>
          </p:nvPicPr>
          <p:blipFill>
            <a:blip r:embed="rId3"/>
            <a:stretch/>
          </p:blipFill>
          <p:spPr>
            <a:xfrm>
              <a:off x="7980840" y="2158200"/>
              <a:ext cx="456120" cy="33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4" name="CustomShape 72"/>
            <p:cNvSpPr/>
            <p:nvPr/>
          </p:nvSpPr>
          <p:spPr>
            <a:xfrm>
              <a:off x="8174520" y="2292840"/>
              <a:ext cx="51480" cy="482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5" name="Line 73"/>
          <p:cNvSpPr/>
          <p:nvPr/>
        </p:nvSpPr>
        <p:spPr>
          <a:xfrm>
            <a:off x="8207640" y="2700000"/>
            <a:ext cx="227880" cy="17460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6" name="Group 74"/>
          <p:cNvGrpSpPr/>
          <p:nvPr/>
        </p:nvGrpSpPr>
        <p:grpSpPr>
          <a:xfrm>
            <a:off x="8050680" y="2308680"/>
            <a:ext cx="298440" cy="464040"/>
            <a:chOff x="8050680" y="2308680"/>
            <a:chExt cx="298440" cy="464040"/>
          </a:xfrm>
        </p:grpSpPr>
        <p:sp>
          <p:nvSpPr>
            <p:cNvPr id="807" name="Line 75"/>
            <p:cNvSpPr/>
            <p:nvPr/>
          </p:nvSpPr>
          <p:spPr>
            <a:xfrm flipH="1">
              <a:off x="8050680" y="2308680"/>
              <a:ext cx="149040" cy="4204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Line 76"/>
            <p:cNvSpPr/>
            <p:nvPr/>
          </p:nvSpPr>
          <p:spPr>
            <a:xfrm>
              <a:off x="8199720" y="2308680"/>
              <a:ext cx="149400" cy="418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Line 77"/>
            <p:cNvSpPr/>
            <p:nvPr/>
          </p:nvSpPr>
          <p:spPr>
            <a:xfrm>
              <a:off x="8050680" y="2727360"/>
              <a:ext cx="14904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Line 78"/>
            <p:cNvSpPr/>
            <p:nvPr/>
          </p:nvSpPr>
          <p:spPr>
            <a:xfrm flipH="1">
              <a:off x="8199720" y="2727360"/>
              <a:ext cx="14940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Line 79"/>
            <p:cNvSpPr/>
            <p:nvPr/>
          </p:nvSpPr>
          <p:spPr>
            <a:xfrm>
              <a:off x="8199720" y="2318040"/>
              <a:ext cx="360" cy="454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Line 80"/>
            <p:cNvSpPr/>
            <p:nvPr/>
          </p:nvSpPr>
          <p:spPr>
            <a:xfrm flipV="1">
              <a:off x="8050680" y="2684160"/>
              <a:ext cx="149040" cy="450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Line 81"/>
            <p:cNvSpPr/>
            <p:nvPr/>
          </p:nvSpPr>
          <p:spPr>
            <a:xfrm flipH="1" flipV="1">
              <a:off x="8199720" y="2684160"/>
              <a:ext cx="149400" cy="43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Line 82"/>
            <p:cNvSpPr/>
            <p:nvPr/>
          </p:nvSpPr>
          <p:spPr>
            <a:xfrm>
              <a:off x="8113680" y="2546640"/>
              <a:ext cx="8604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Line 83"/>
            <p:cNvSpPr/>
            <p:nvPr/>
          </p:nvSpPr>
          <p:spPr>
            <a:xfrm flipV="1">
              <a:off x="8199720" y="2546640"/>
              <a:ext cx="9036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Line 84"/>
            <p:cNvSpPr/>
            <p:nvPr/>
          </p:nvSpPr>
          <p:spPr>
            <a:xfrm>
              <a:off x="8085600" y="2607840"/>
              <a:ext cx="110520" cy="468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Line 85"/>
            <p:cNvSpPr/>
            <p:nvPr/>
          </p:nvSpPr>
          <p:spPr>
            <a:xfrm flipV="1">
              <a:off x="8199720" y="2617200"/>
              <a:ext cx="111240" cy="4104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Line 86"/>
            <p:cNvSpPr/>
            <p:nvPr/>
          </p:nvSpPr>
          <p:spPr>
            <a:xfrm flipV="1">
              <a:off x="8199720" y="2483280"/>
              <a:ext cx="56880" cy="169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Line 87"/>
            <p:cNvSpPr/>
            <p:nvPr/>
          </p:nvSpPr>
          <p:spPr>
            <a:xfrm flipV="1">
              <a:off x="8199720" y="2396520"/>
              <a:ext cx="35640" cy="129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Line 88"/>
            <p:cNvSpPr/>
            <p:nvPr/>
          </p:nvSpPr>
          <p:spPr>
            <a:xfrm>
              <a:off x="8135640" y="2477520"/>
              <a:ext cx="6912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Line 89"/>
            <p:cNvSpPr/>
            <p:nvPr/>
          </p:nvSpPr>
          <p:spPr>
            <a:xfrm>
              <a:off x="8166240" y="2392560"/>
              <a:ext cx="3996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22" name="Picture 777" descr="access_point_stylized_small"/>
          <p:cNvPicPr/>
          <p:nvPr/>
        </p:nvPicPr>
        <p:blipFill>
          <a:blip r:embed="rId4"/>
          <a:stretch/>
        </p:blipFill>
        <p:spPr>
          <a:xfrm>
            <a:off x="7614000" y="3861720"/>
            <a:ext cx="369000" cy="305640"/>
          </a:xfrm>
          <a:prstGeom prst="rect">
            <a:avLst/>
          </a:prstGeom>
          <a:ln w="0">
            <a:noFill/>
          </a:ln>
        </p:spPr>
      </p:pic>
      <p:pic>
        <p:nvPicPr>
          <p:cNvPr id="823" name="Picture 780" descr="access_point_stylized_small"/>
          <p:cNvPicPr/>
          <p:nvPr/>
        </p:nvPicPr>
        <p:blipFill>
          <a:blip r:embed="rId5"/>
          <a:stretch/>
        </p:blipFill>
        <p:spPr>
          <a:xfrm>
            <a:off x="9290520" y="5524200"/>
            <a:ext cx="379800" cy="316440"/>
          </a:xfrm>
          <a:prstGeom prst="rect">
            <a:avLst/>
          </a:prstGeom>
          <a:ln w="0">
            <a:noFill/>
          </a:ln>
        </p:spPr>
      </p:pic>
      <p:grpSp>
        <p:nvGrpSpPr>
          <p:cNvPr id="824" name="Group 90"/>
          <p:cNvGrpSpPr/>
          <p:nvPr/>
        </p:nvGrpSpPr>
        <p:grpSpPr>
          <a:xfrm>
            <a:off x="9783720" y="4989960"/>
            <a:ext cx="392760" cy="217440"/>
            <a:chOff x="9783720" y="4989960"/>
            <a:chExt cx="392760" cy="217440"/>
          </a:xfrm>
        </p:grpSpPr>
        <p:sp>
          <p:nvSpPr>
            <p:cNvPr id="825" name="CustomShape 91"/>
            <p:cNvSpPr/>
            <p:nvPr/>
          </p:nvSpPr>
          <p:spPr>
            <a:xfrm>
              <a:off x="9783720" y="50655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26" name="CustomShape 92"/>
            <p:cNvSpPr/>
            <p:nvPr/>
          </p:nvSpPr>
          <p:spPr>
            <a:xfrm>
              <a:off x="9783720" y="49899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27" name="Group 93"/>
            <p:cNvGrpSpPr/>
            <p:nvPr/>
          </p:nvGrpSpPr>
          <p:grpSpPr>
            <a:xfrm>
              <a:off x="9842040" y="5007960"/>
              <a:ext cx="275760" cy="102600"/>
              <a:chOff x="9842040" y="5007960"/>
              <a:chExt cx="275760" cy="102600"/>
            </a:xfrm>
          </p:grpSpPr>
          <p:sp>
            <p:nvSpPr>
              <p:cNvPr id="828" name="CustomShape 94"/>
              <p:cNvSpPr/>
              <p:nvPr/>
            </p:nvSpPr>
            <p:spPr>
              <a:xfrm>
                <a:off x="9849600" y="50079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9" name="CustomShape 95"/>
              <p:cNvSpPr/>
              <p:nvPr/>
            </p:nvSpPr>
            <p:spPr>
              <a:xfrm>
                <a:off x="10020960" y="50576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30" name="CustomShape 96"/>
              <p:cNvSpPr/>
              <p:nvPr/>
            </p:nvSpPr>
            <p:spPr>
              <a:xfrm>
                <a:off x="9842040" y="50576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31" name="CustomShape 97"/>
              <p:cNvSpPr/>
              <p:nvPr/>
            </p:nvSpPr>
            <p:spPr>
              <a:xfrm>
                <a:off x="9875160" y="50331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32" name="Group 98"/>
          <p:cNvGrpSpPr/>
          <p:nvPr/>
        </p:nvGrpSpPr>
        <p:grpSpPr>
          <a:xfrm>
            <a:off x="9849240" y="5339160"/>
            <a:ext cx="308880" cy="189720"/>
            <a:chOff x="9849240" y="5339160"/>
            <a:chExt cx="308880" cy="189720"/>
          </a:xfrm>
        </p:grpSpPr>
        <p:sp>
          <p:nvSpPr>
            <p:cNvPr id="833" name="CustomShape 99"/>
            <p:cNvSpPr/>
            <p:nvPr/>
          </p:nvSpPr>
          <p:spPr>
            <a:xfrm>
              <a:off x="9849240" y="545292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4" name="CustomShape 100"/>
            <p:cNvSpPr/>
            <p:nvPr/>
          </p:nvSpPr>
          <p:spPr>
            <a:xfrm>
              <a:off x="9850320" y="533916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835" name="Group 101"/>
            <p:cNvGrpSpPr/>
            <p:nvPr/>
          </p:nvGrpSpPr>
          <p:grpSpPr>
            <a:xfrm>
              <a:off x="9871560" y="5352480"/>
              <a:ext cx="260280" cy="92880"/>
              <a:chOff x="9871560" y="5352480"/>
              <a:chExt cx="260280" cy="92880"/>
            </a:xfrm>
          </p:grpSpPr>
          <p:sp>
            <p:nvSpPr>
              <p:cNvPr id="836" name="CustomShape 102"/>
              <p:cNvSpPr/>
              <p:nvPr/>
            </p:nvSpPr>
            <p:spPr>
              <a:xfrm>
                <a:off x="9878760" y="535248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37" name="CustomShape 103"/>
              <p:cNvSpPr/>
              <p:nvPr/>
            </p:nvSpPr>
            <p:spPr>
              <a:xfrm>
                <a:off x="10040760" y="539748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38" name="CustomShape 104"/>
              <p:cNvSpPr/>
              <p:nvPr/>
            </p:nvSpPr>
            <p:spPr>
              <a:xfrm>
                <a:off x="9871560" y="539748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39" name="CustomShape 105"/>
              <p:cNvSpPr/>
              <p:nvPr/>
            </p:nvSpPr>
            <p:spPr>
              <a:xfrm>
                <a:off x="9903240" y="537552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40" name="Group 106"/>
          <p:cNvGrpSpPr/>
          <p:nvPr/>
        </p:nvGrpSpPr>
        <p:grpSpPr>
          <a:xfrm>
            <a:off x="8676720" y="4967280"/>
            <a:ext cx="392760" cy="217800"/>
            <a:chOff x="8676720" y="4967280"/>
            <a:chExt cx="392760" cy="217800"/>
          </a:xfrm>
        </p:grpSpPr>
        <p:sp>
          <p:nvSpPr>
            <p:cNvPr id="841" name="CustomShape 107"/>
            <p:cNvSpPr/>
            <p:nvPr/>
          </p:nvSpPr>
          <p:spPr>
            <a:xfrm>
              <a:off x="8676720" y="504324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42" name="CustomShape 108"/>
            <p:cNvSpPr/>
            <p:nvPr/>
          </p:nvSpPr>
          <p:spPr>
            <a:xfrm>
              <a:off x="8676720" y="496728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43" name="Group 109"/>
            <p:cNvGrpSpPr/>
            <p:nvPr/>
          </p:nvGrpSpPr>
          <p:grpSpPr>
            <a:xfrm>
              <a:off x="8735040" y="4985280"/>
              <a:ext cx="275760" cy="102960"/>
              <a:chOff x="8735040" y="4985280"/>
              <a:chExt cx="275760" cy="102960"/>
            </a:xfrm>
          </p:grpSpPr>
          <p:sp>
            <p:nvSpPr>
              <p:cNvPr id="844" name="CustomShape 110"/>
              <p:cNvSpPr/>
              <p:nvPr/>
            </p:nvSpPr>
            <p:spPr>
              <a:xfrm>
                <a:off x="8742600" y="498528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5" name="CustomShape 111"/>
              <p:cNvSpPr/>
              <p:nvPr/>
            </p:nvSpPr>
            <p:spPr>
              <a:xfrm>
                <a:off x="8913960" y="503532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6" name="CustomShape 112"/>
              <p:cNvSpPr/>
              <p:nvPr/>
            </p:nvSpPr>
            <p:spPr>
              <a:xfrm>
                <a:off x="8735040" y="503532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7" name="CustomShape 113"/>
              <p:cNvSpPr/>
              <p:nvPr/>
            </p:nvSpPr>
            <p:spPr>
              <a:xfrm>
                <a:off x="8768520" y="501084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48" name="Group 114"/>
          <p:cNvGrpSpPr/>
          <p:nvPr/>
        </p:nvGrpSpPr>
        <p:grpSpPr>
          <a:xfrm>
            <a:off x="8311680" y="5194440"/>
            <a:ext cx="308520" cy="189720"/>
            <a:chOff x="8311680" y="5194440"/>
            <a:chExt cx="308520" cy="189720"/>
          </a:xfrm>
        </p:grpSpPr>
        <p:sp>
          <p:nvSpPr>
            <p:cNvPr id="849" name="CustomShape 115"/>
            <p:cNvSpPr/>
            <p:nvPr/>
          </p:nvSpPr>
          <p:spPr>
            <a:xfrm>
              <a:off x="8311680" y="530820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0" name="CustomShape 116"/>
            <p:cNvSpPr/>
            <p:nvPr/>
          </p:nvSpPr>
          <p:spPr>
            <a:xfrm>
              <a:off x="8312400" y="519444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851" name="Group 117"/>
            <p:cNvGrpSpPr/>
            <p:nvPr/>
          </p:nvGrpSpPr>
          <p:grpSpPr>
            <a:xfrm>
              <a:off x="8334000" y="5208120"/>
              <a:ext cx="259920" cy="92520"/>
              <a:chOff x="8334000" y="5208120"/>
              <a:chExt cx="259920" cy="92520"/>
            </a:xfrm>
          </p:grpSpPr>
          <p:sp>
            <p:nvSpPr>
              <p:cNvPr id="852" name="CustomShape 118"/>
              <p:cNvSpPr/>
              <p:nvPr/>
            </p:nvSpPr>
            <p:spPr>
              <a:xfrm>
                <a:off x="8341200" y="520812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3" name="CustomShape 119"/>
              <p:cNvSpPr/>
              <p:nvPr/>
            </p:nvSpPr>
            <p:spPr>
              <a:xfrm>
                <a:off x="8502840" y="525312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4" name="CustomShape 120"/>
              <p:cNvSpPr/>
              <p:nvPr/>
            </p:nvSpPr>
            <p:spPr>
              <a:xfrm>
                <a:off x="8334000" y="525312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5" name="CustomShape 121"/>
              <p:cNvSpPr/>
              <p:nvPr/>
            </p:nvSpPr>
            <p:spPr>
              <a:xfrm>
                <a:off x="8365320" y="523080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56" name="Group 122"/>
          <p:cNvGrpSpPr/>
          <p:nvPr/>
        </p:nvGrpSpPr>
        <p:grpSpPr>
          <a:xfrm>
            <a:off x="8439840" y="2812320"/>
            <a:ext cx="352440" cy="167400"/>
            <a:chOff x="8439840" y="2812320"/>
            <a:chExt cx="352440" cy="167400"/>
          </a:xfrm>
        </p:grpSpPr>
        <p:sp>
          <p:nvSpPr>
            <p:cNvPr id="857" name="CustomShape 123"/>
            <p:cNvSpPr/>
            <p:nvPr/>
          </p:nvSpPr>
          <p:spPr>
            <a:xfrm>
              <a:off x="8439840" y="2870640"/>
              <a:ext cx="352440" cy="109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58" name="CustomShape 124"/>
            <p:cNvSpPr/>
            <p:nvPr/>
          </p:nvSpPr>
          <p:spPr>
            <a:xfrm>
              <a:off x="8440200" y="2812320"/>
              <a:ext cx="352080" cy="108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59" name="Group 125"/>
            <p:cNvGrpSpPr/>
            <p:nvPr/>
          </p:nvGrpSpPr>
          <p:grpSpPr>
            <a:xfrm>
              <a:off x="8492400" y="2826000"/>
              <a:ext cx="247680" cy="79200"/>
              <a:chOff x="8492400" y="2826000"/>
              <a:chExt cx="247680" cy="79200"/>
            </a:xfrm>
          </p:grpSpPr>
          <p:sp>
            <p:nvSpPr>
              <p:cNvPr id="860" name="CustomShape 126"/>
              <p:cNvSpPr/>
              <p:nvPr/>
            </p:nvSpPr>
            <p:spPr>
              <a:xfrm>
                <a:off x="8499240" y="2826000"/>
                <a:ext cx="234360" cy="435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1" name="CustomShape 127"/>
              <p:cNvSpPr/>
              <p:nvPr/>
            </p:nvSpPr>
            <p:spPr>
              <a:xfrm>
                <a:off x="8653320" y="2864520"/>
                <a:ext cx="86760" cy="374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2" name="CustomShape 128"/>
              <p:cNvSpPr/>
              <p:nvPr/>
            </p:nvSpPr>
            <p:spPr>
              <a:xfrm>
                <a:off x="8492400" y="2864520"/>
                <a:ext cx="85320" cy="370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3" name="CustomShape 129"/>
              <p:cNvSpPr/>
              <p:nvPr/>
            </p:nvSpPr>
            <p:spPr>
              <a:xfrm>
                <a:off x="8522280" y="2845800"/>
                <a:ext cx="186480" cy="59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64" name="Group 130"/>
          <p:cNvGrpSpPr/>
          <p:nvPr/>
        </p:nvGrpSpPr>
        <p:grpSpPr>
          <a:xfrm>
            <a:off x="8049960" y="3966120"/>
            <a:ext cx="353880" cy="174600"/>
            <a:chOff x="8049960" y="3966120"/>
            <a:chExt cx="353880" cy="174600"/>
          </a:xfrm>
        </p:grpSpPr>
        <p:sp>
          <p:nvSpPr>
            <p:cNvPr id="865" name="CustomShape 131"/>
            <p:cNvSpPr/>
            <p:nvPr/>
          </p:nvSpPr>
          <p:spPr>
            <a:xfrm>
              <a:off x="8049960" y="4026960"/>
              <a:ext cx="353880" cy="113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66" name="CustomShape 132"/>
            <p:cNvSpPr/>
            <p:nvPr/>
          </p:nvSpPr>
          <p:spPr>
            <a:xfrm>
              <a:off x="8050320" y="3966120"/>
              <a:ext cx="353520" cy="112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67" name="Group 133"/>
            <p:cNvGrpSpPr/>
            <p:nvPr/>
          </p:nvGrpSpPr>
          <p:grpSpPr>
            <a:xfrm>
              <a:off x="8102880" y="3980520"/>
              <a:ext cx="248400" cy="82440"/>
              <a:chOff x="8102880" y="3980520"/>
              <a:chExt cx="248400" cy="82440"/>
            </a:xfrm>
          </p:grpSpPr>
          <p:sp>
            <p:nvSpPr>
              <p:cNvPr id="868" name="CustomShape 134"/>
              <p:cNvSpPr/>
              <p:nvPr/>
            </p:nvSpPr>
            <p:spPr>
              <a:xfrm>
                <a:off x="8109720" y="3980520"/>
                <a:ext cx="235080" cy="457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9" name="CustomShape 135"/>
              <p:cNvSpPr/>
              <p:nvPr/>
            </p:nvSpPr>
            <p:spPr>
              <a:xfrm>
                <a:off x="8264160" y="4020480"/>
                <a:ext cx="87120" cy="39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0" name="CustomShape 136"/>
              <p:cNvSpPr/>
              <p:nvPr/>
            </p:nvSpPr>
            <p:spPr>
              <a:xfrm>
                <a:off x="8102880" y="4020480"/>
                <a:ext cx="85320" cy="38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1" name="CustomShape 137"/>
              <p:cNvSpPr/>
              <p:nvPr/>
            </p:nvSpPr>
            <p:spPr>
              <a:xfrm>
                <a:off x="8132760" y="4000680"/>
                <a:ext cx="187200" cy="622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72" name="Group 138"/>
          <p:cNvGrpSpPr/>
          <p:nvPr/>
        </p:nvGrpSpPr>
        <p:grpSpPr>
          <a:xfrm>
            <a:off x="10884240" y="3601440"/>
            <a:ext cx="169920" cy="95760"/>
            <a:chOff x="10884240" y="3601440"/>
            <a:chExt cx="169920" cy="95760"/>
          </a:xfrm>
        </p:grpSpPr>
        <p:sp>
          <p:nvSpPr>
            <p:cNvPr id="873" name="CustomShape 139"/>
            <p:cNvSpPr/>
            <p:nvPr/>
          </p:nvSpPr>
          <p:spPr>
            <a:xfrm>
              <a:off x="10884240" y="3634920"/>
              <a:ext cx="169920" cy="622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74" name="CustomShape 140"/>
            <p:cNvSpPr/>
            <p:nvPr/>
          </p:nvSpPr>
          <p:spPr>
            <a:xfrm>
              <a:off x="10884240" y="3601440"/>
              <a:ext cx="169560" cy="6192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75" name="Group 141"/>
            <p:cNvGrpSpPr/>
            <p:nvPr/>
          </p:nvGrpSpPr>
          <p:grpSpPr>
            <a:xfrm>
              <a:off x="10909440" y="3609360"/>
              <a:ext cx="119160" cy="45000"/>
              <a:chOff x="10909440" y="3609360"/>
              <a:chExt cx="119160" cy="45000"/>
            </a:xfrm>
          </p:grpSpPr>
          <p:sp>
            <p:nvSpPr>
              <p:cNvPr id="876" name="CustomShape 142"/>
              <p:cNvSpPr/>
              <p:nvPr/>
            </p:nvSpPr>
            <p:spPr>
              <a:xfrm>
                <a:off x="10912680" y="3609360"/>
                <a:ext cx="112680" cy="24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7" name="CustomShape 143"/>
              <p:cNvSpPr/>
              <p:nvPr/>
            </p:nvSpPr>
            <p:spPr>
              <a:xfrm>
                <a:off x="10987200" y="3631320"/>
                <a:ext cx="41400" cy="21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8" name="CustomShape 144"/>
              <p:cNvSpPr/>
              <p:nvPr/>
            </p:nvSpPr>
            <p:spPr>
              <a:xfrm>
                <a:off x="10909440" y="3631320"/>
                <a:ext cx="40680" cy="20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9" name="CustomShape 145"/>
              <p:cNvSpPr/>
              <p:nvPr/>
            </p:nvSpPr>
            <p:spPr>
              <a:xfrm>
                <a:off x="10923840" y="3620520"/>
                <a:ext cx="89640" cy="33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80" name="Group 146"/>
          <p:cNvGrpSpPr/>
          <p:nvPr/>
        </p:nvGrpSpPr>
        <p:grpSpPr>
          <a:xfrm>
            <a:off x="10410480" y="3495960"/>
            <a:ext cx="352440" cy="197280"/>
            <a:chOff x="10410480" y="3495960"/>
            <a:chExt cx="352440" cy="197280"/>
          </a:xfrm>
        </p:grpSpPr>
        <p:sp>
          <p:nvSpPr>
            <p:cNvPr id="881" name="CustomShape 147"/>
            <p:cNvSpPr/>
            <p:nvPr/>
          </p:nvSpPr>
          <p:spPr>
            <a:xfrm>
              <a:off x="10410480" y="356472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82" name="CustomShape 148"/>
            <p:cNvSpPr/>
            <p:nvPr/>
          </p:nvSpPr>
          <p:spPr>
            <a:xfrm>
              <a:off x="10410840" y="349596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83" name="Group 149"/>
            <p:cNvGrpSpPr/>
            <p:nvPr/>
          </p:nvGrpSpPr>
          <p:grpSpPr>
            <a:xfrm>
              <a:off x="10463040" y="3512520"/>
              <a:ext cx="247680" cy="93240"/>
              <a:chOff x="10463040" y="3512520"/>
              <a:chExt cx="247680" cy="93240"/>
            </a:xfrm>
          </p:grpSpPr>
          <p:sp>
            <p:nvSpPr>
              <p:cNvPr id="884" name="CustomShape 150"/>
              <p:cNvSpPr/>
              <p:nvPr/>
            </p:nvSpPr>
            <p:spPr>
              <a:xfrm>
                <a:off x="10469880" y="351252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5" name="CustomShape 151"/>
              <p:cNvSpPr/>
              <p:nvPr/>
            </p:nvSpPr>
            <p:spPr>
              <a:xfrm>
                <a:off x="10623960" y="355752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6" name="CustomShape 152"/>
              <p:cNvSpPr/>
              <p:nvPr/>
            </p:nvSpPr>
            <p:spPr>
              <a:xfrm>
                <a:off x="10463040" y="355752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7" name="CustomShape 153"/>
              <p:cNvSpPr/>
              <p:nvPr/>
            </p:nvSpPr>
            <p:spPr>
              <a:xfrm>
                <a:off x="10492920" y="353556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88" name="Group 154"/>
          <p:cNvGrpSpPr/>
          <p:nvPr/>
        </p:nvGrpSpPr>
        <p:grpSpPr>
          <a:xfrm>
            <a:off x="9948600" y="2202120"/>
            <a:ext cx="352440" cy="197280"/>
            <a:chOff x="9948600" y="2202120"/>
            <a:chExt cx="352440" cy="197280"/>
          </a:xfrm>
        </p:grpSpPr>
        <p:sp>
          <p:nvSpPr>
            <p:cNvPr id="889" name="CustomShape 155"/>
            <p:cNvSpPr/>
            <p:nvPr/>
          </p:nvSpPr>
          <p:spPr>
            <a:xfrm>
              <a:off x="9948600" y="227088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90" name="CustomShape 156"/>
            <p:cNvSpPr/>
            <p:nvPr/>
          </p:nvSpPr>
          <p:spPr>
            <a:xfrm>
              <a:off x="9948960" y="220212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91" name="Group 157"/>
            <p:cNvGrpSpPr/>
            <p:nvPr/>
          </p:nvGrpSpPr>
          <p:grpSpPr>
            <a:xfrm>
              <a:off x="10001160" y="2218680"/>
              <a:ext cx="247680" cy="93240"/>
              <a:chOff x="10001160" y="2218680"/>
              <a:chExt cx="247680" cy="93240"/>
            </a:xfrm>
          </p:grpSpPr>
          <p:sp>
            <p:nvSpPr>
              <p:cNvPr id="892" name="CustomShape 158"/>
              <p:cNvSpPr/>
              <p:nvPr/>
            </p:nvSpPr>
            <p:spPr>
              <a:xfrm>
                <a:off x="10008000" y="221868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93" name="CustomShape 159"/>
              <p:cNvSpPr/>
              <p:nvPr/>
            </p:nvSpPr>
            <p:spPr>
              <a:xfrm>
                <a:off x="10162080" y="226368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94" name="CustomShape 160"/>
              <p:cNvSpPr/>
              <p:nvPr/>
            </p:nvSpPr>
            <p:spPr>
              <a:xfrm>
                <a:off x="10001160" y="226368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95" name="CustomShape 161"/>
              <p:cNvSpPr/>
              <p:nvPr/>
            </p:nvSpPr>
            <p:spPr>
              <a:xfrm>
                <a:off x="10031040" y="2241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896" name="Group 162"/>
          <p:cNvGrpSpPr/>
          <p:nvPr/>
        </p:nvGrpSpPr>
        <p:grpSpPr>
          <a:xfrm>
            <a:off x="10527120" y="2613240"/>
            <a:ext cx="352440" cy="197280"/>
            <a:chOff x="10527120" y="2613240"/>
            <a:chExt cx="352440" cy="197280"/>
          </a:xfrm>
        </p:grpSpPr>
        <p:sp>
          <p:nvSpPr>
            <p:cNvPr id="897" name="CustomShape 163"/>
            <p:cNvSpPr/>
            <p:nvPr/>
          </p:nvSpPr>
          <p:spPr>
            <a:xfrm>
              <a:off x="10527120" y="268200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98" name="CustomShape 164"/>
            <p:cNvSpPr/>
            <p:nvPr/>
          </p:nvSpPr>
          <p:spPr>
            <a:xfrm>
              <a:off x="10527480" y="261324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899" name="Group 165"/>
            <p:cNvGrpSpPr/>
            <p:nvPr/>
          </p:nvGrpSpPr>
          <p:grpSpPr>
            <a:xfrm>
              <a:off x="10579680" y="2629800"/>
              <a:ext cx="247680" cy="92880"/>
              <a:chOff x="10579680" y="2629800"/>
              <a:chExt cx="247680" cy="92880"/>
            </a:xfrm>
          </p:grpSpPr>
          <p:sp>
            <p:nvSpPr>
              <p:cNvPr id="900" name="CustomShape 166"/>
              <p:cNvSpPr/>
              <p:nvPr/>
            </p:nvSpPr>
            <p:spPr>
              <a:xfrm>
                <a:off x="10586520" y="26298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1" name="CustomShape 167"/>
              <p:cNvSpPr/>
              <p:nvPr/>
            </p:nvSpPr>
            <p:spPr>
              <a:xfrm>
                <a:off x="10740600" y="267480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2" name="CustomShape 168"/>
              <p:cNvSpPr/>
              <p:nvPr/>
            </p:nvSpPr>
            <p:spPr>
              <a:xfrm>
                <a:off x="10579680" y="267480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3" name="CustomShape 169"/>
              <p:cNvSpPr/>
              <p:nvPr/>
            </p:nvSpPr>
            <p:spPr>
              <a:xfrm>
                <a:off x="10609560" y="265248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04" name="Group 170"/>
          <p:cNvGrpSpPr/>
          <p:nvPr/>
        </p:nvGrpSpPr>
        <p:grpSpPr>
          <a:xfrm>
            <a:off x="10643760" y="2107800"/>
            <a:ext cx="352440" cy="197280"/>
            <a:chOff x="10643760" y="2107800"/>
            <a:chExt cx="352440" cy="197280"/>
          </a:xfrm>
        </p:grpSpPr>
        <p:sp>
          <p:nvSpPr>
            <p:cNvPr id="905" name="CustomShape 171"/>
            <p:cNvSpPr/>
            <p:nvPr/>
          </p:nvSpPr>
          <p:spPr>
            <a:xfrm>
              <a:off x="10643760" y="21765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06" name="CustomShape 172"/>
            <p:cNvSpPr/>
            <p:nvPr/>
          </p:nvSpPr>
          <p:spPr>
            <a:xfrm>
              <a:off x="10644120" y="21078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07" name="Group 173"/>
            <p:cNvGrpSpPr/>
            <p:nvPr/>
          </p:nvGrpSpPr>
          <p:grpSpPr>
            <a:xfrm>
              <a:off x="10696320" y="2124360"/>
              <a:ext cx="247680" cy="93240"/>
              <a:chOff x="10696320" y="2124360"/>
              <a:chExt cx="247680" cy="93240"/>
            </a:xfrm>
          </p:grpSpPr>
          <p:sp>
            <p:nvSpPr>
              <p:cNvPr id="908" name="CustomShape 174"/>
              <p:cNvSpPr/>
              <p:nvPr/>
            </p:nvSpPr>
            <p:spPr>
              <a:xfrm>
                <a:off x="10703160" y="212436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9" name="CustomShape 175"/>
              <p:cNvSpPr/>
              <p:nvPr/>
            </p:nvSpPr>
            <p:spPr>
              <a:xfrm>
                <a:off x="10857240" y="21693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0" name="CustomShape 176"/>
              <p:cNvSpPr/>
              <p:nvPr/>
            </p:nvSpPr>
            <p:spPr>
              <a:xfrm>
                <a:off x="10696320" y="21693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1" name="CustomShape 177"/>
              <p:cNvSpPr/>
              <p:nvPr/>
            </p:nvSpPr>
            <p:spPr>
              <a:xfrm>
                <a:off x="10726200" y="214740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12" name="Group 178"/>
          <p:cNvGrpSpPr/>
          <p:nvPr/>
        </p:nvGrpSpPr>
        <p:grpSpPr>
          <a:xfrm>
            <a:off x="9098640" y="3956760"/>
            <a:ext cx="366120" cy="239040"/>
            <a:chOff x="9098640" y="3956760"/>
            <a:chExt cx="366120" cy="239040"/>
          </a:xfrm>
        </p:grpSpPr>
        <p:sp>
          <p:nvSpPr>
            <p:cNvPr id="913" name="CustomShape 179"/>
            <p:cNvSpPr/>
            <p:nvPr/>
          </p:nvSpPr>
          <p:spPr>
            <a:xfrm>
              <a:off x="9098640" y="40399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14" name="CustomShape 180"/>
            <p:cNvSpPr/>
            <p:nvPr/>
          </p:nvSpPr>
          <p:spPr>
            <a:xfrm>
              <a:off x="9099000" y="395676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15" name="Group 181"/>
            <p:cNvGrpSpPr/>
            <p:nvPr/>
          </p:nvGrpSpPr>
          <p:grpSpPr>
            <a:xfrm>
              <a:off x="9153360" y="3976560"/>
              <a:ext cx="257040" cy="113040"/>
              <a:chOff x="9153360" y="3976560"/>
              <a:chExt cx="257040" cy="113040"/>
            </a:xfrm>
          </p:grpSpPr>
          <p:sp>
            <p:nvSpPr>
              <p:cNvPr id="916" name="CustomShape 182"/>
              <p:cNvSpPr/>
              <p:nvPr/>
            </p:nvSpPr>
            <p:spPr>
              <a:xfrm>
                <a:off x="9160560" y="397656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7" name="CustomShape 183"/>
              <p:cNvSpPr/>
              <p:nvPr/>
            </p:nvSpPr>
            <p:spPr>
              <a:xfrm>
                <a:off x="9320400" y="403128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8" name="CustomShape 184"/>
              <p:cNvSpPr/>
              <p:nvPr/>
            </p:nvSpPr>
            <p:spPr>
              <a:xfrm>
                <a:off x="9153360" y="403128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9" name="CustomShape 185"/>
              <p:cNvSpPr/>
              <p:nvPr/>
            </p:nvSpPr>
            <p:spPr>
              <a:xfrm>
                <a:off x="9184320" y="40042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20" name="Group 186"/>
          <p:cNvGrpSpPr/>
          <p:nvPr/>
        </p:nvGrpSpPr>
        <p:grpSpPr>
          <a:xfrm>
            <a:off x="9980280" y="2661480"/>
            <a:ext cx="352440" cy="197280"/>
            <a:chOff x="9980280" y="2661480"/>
            <a:chExt cx="352440" cy="197280"/>
          </a:xfrm>
        </p:grpSpPr>
        <p:sp>
          <p:nvSpPr>
            <p:cNvPr id="921" name="CustomShape 187"/>
            <p:cNvSpPr/>
            <p:nvPr/>
          </p:nvSpPr>
          <p:spPr>
            <a:xfrm>
              <a:off x="9980280" y="273024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22" name="CustomShape 188"/>
            <p:cNvSpPr/>
            <p:nvPr/>
          </p:nvSpPr>
          <p:spPr>
            <a:xfrm>
              <a:off x="9980280" y="266148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23" name="Group 189"/>
            <p:cNvGrpSpPr/>
            <p:nvPr/>
          </p:nvGrpSpPr>
          <p:grpSpPr>
            <a:xfrm>
              <a:off x="10032480" y="2678040"/>
              <a:ext cx="247680" cy="92880"/>
              <a:chOff x="10032480" y="2678040"/>
              <a:chExt cx="247680" cy="92880"/>
            </a:xfrm>
          </p:grpSpPr>
          <p:sp>
            <p:nvSpPr>
              <p:cNvPr id="924" name="CustomShape 190"/>
              <p:cNvSpPr/>
              <p:nvPr/>
            </p:nvSpPr>
            <p:spPr>
              <a:xfrm>
                <a:off x="10039320" y="267804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5" name="CustomShape 191"/>
              <p:cNvSpPr/>
              <p:nvPr/>
            </p:nvSpPr>
            <p:spPr>
              <a:xfrm>
                <a:off x="10193400" y="272304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6" name="CustomShape 192"/>
              <p:cNvSpPr/>
              <p:nvPr/>
            </p:nvSpPr>
            <p:spPr>
              <a:xfrm>
                <a:off x="10032480" y="272304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7" name="CustomShape 193"/>
              <p:cNvSpPr/>
              <p:nvPr/>
            </p:nvSpPr>
            <p:spPr>
              <a:xfrm>
                <a:off x="10062360" y="2700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28" name="Group 194"/>
          <p:cNvGrpSpPr/>
          <p:nvPr/>
        </p:nvGrpSpPr>
        <p:grpSpPr>
          <a:xfrm>
            <a:off x="9497160" y="3394080"/>
            <a:ext cx="366120" cy="239040"/>
            <a:chOff x="9497160" y="3394080"/>
            <a:chExt cx="366120" cy="239040"/>
          </a:xfrm>
        </p:grpSpPr>
        <p:sp>
          <p:nvSpPr>
            <p:cNvPr id="929" name="CustomShape 195"/>
            <p:cNvSpPr/>
            <p:nvPr/>
          </p:nvSpPr>
          <p:spPr>
            <a:xfrm>
              <a:off x="9497160" y="347724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30" name="CustomShape 196"/>
            <p:cNvSpPr/>
            <p:nvPr/>
          </p:nvSpPr>
          <p:spPr>
            <a:xfrm>
              <a:off x="9497520" y="339408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31" name="Group 197"/>
            <p:cNvGrpSpPr/>
            <p:nvPr/>
          </p:nvGrpSpPr>
          <p:grpSpPr>
            <a:xfrm>
              <a:off x="9551520" y="3413880"/>
              <a:ext cx="257040" cy="113040"/>
              <a:chOff x="9551520" y="3413880"/>
              <a:chExt cx="257040" cy="113040"/>
            </a:xfrm>
          </p:grpSpPr>
          <p:sp>
            <p:nvSpPr>
              <p:cNvPr id="932" name="CustomShape 198"/>
              <p:cNvSpPr/>
              <p:nvPr/>
            </p:nvSpPr>
            <p:spPr>
              <a:xfrm>
                <a:off x="9558720" y="341388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3" name="CustomShape 199"/>
              <p:cNvSpPr/>
              <p:nvPr/>
            </p:nvSpPr>
            <p:spPr>
              <a:xfrm>
                <a:off x="9718560" y="346860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4" name="CustomShape 200"/>
              <p:cNvSpPr/>
              <p:nvPr/>
            </p:nvSpPr>
            <p:spPr>
              <a:xfrm>
                <a:off x="9551520" y="346860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5" name="CustomShape 201"/>
              <p:cNvSpPr/>
              <p:nvPr/>
            </p:nvSpPr>
            <p:spPr>
              <a:xfrm>
                <a:off x="9582840" y="344160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36" name="Group 202"/>
          <p:cNvGrpSpPr/>
          <p:nvPr/>
        </p:nvGrpSpPr>
        <p:grpSpPr>
          <a:xfrm>
            <a:off x="9601560" y="3999600"/>
            <a:ext cx="366120" cy="239400"/>
            <a:chOff x="9601560" y="3999600"/>
            <a:chExt cx="366120" cy="239400"/>
          </a:xfrm>
        </p:grpSpPr>
        <p:sp>
          <p:nvSpPr>
            <p:cNvPr id="937" name="CustomShape 203"/>
            <p:cNvSpPr/>
            <p:nvPr/>
          </p:nvSpPr>
          <p:spPr>
            <a:xfrm>
              <a:off x="9601560" y="40831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38" name="CustomShape 204"/>
            <p:cNvSpPr/>
            <p:nvPr/>
          </p:nvSpPr>
          <p:spPr>
            <a:xfrm>
              <a:off x="9601920" y="399960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39" name="Group 205"/>
            <p:cNvGrpSpPr/>
            <p:nvPr/>
          </p:nvGrpSpPr>
          <p:grpSpPr>
            <a:xfrm>
              <a:off x="9655920" y="4019400"/>
              <a:ext cx="257040" cy="113400"/>
              <a:chOff x="9655920" y="4019400"/>
              <a:chExt cx="257040" cy="113400"/>
            </a:xfrm>
          </p:grpSpPr>
          <p:sp>
            <p:nvSpPr>
              <p:cNvPr id="940" name="CustomShape 206"/>
              <p:cNvSpPr/>
              <p:nvPr/>
            </p:nvSpPr>
            <p:spPr>
              <a:xfrm>
                <a:off x="9663120" y="401940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1" name="CustomShape 207"/>
              <p:cNvSpPr/>
              <p:nvPr/>
            </p:nvSpPr>
            <p:spPr>
              <a:xfrm>
                <a:off x="9822960" y="407412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2" name="CustomShape 208"/>
              <p:cNvSpPr/>
              <p:nvPr/>
            </p:nvSpPr>
            <p:spPr>
              <a:xfrm>
                <a:off x="9655920" y="407412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3" name="CustomShape 209"/>
              <p:cNvSpPr/>
              <p:nvPr/>
            </p:nvSpPr>
            <p:spPr>
              <a:xfrm>
                <a:off x="9687240" y="40474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44" name="Group 210"/>
          <p:cNvGrpSpPr/>
          <p:nvPr/>
        </p:nvGrpSpPr>
        <p:grpSpPr>
          <a:xfrm>
            <a:off x="10375200" y="3992400"/>
            <a:ext cx="352440" cy="197280"/>
            <a:chOff x="10375200" y="3992400"/>
            <a:chExt cx="352440" cy="197280"/>
          </a:xfrm>
        </p:grpSpPr>
        <p:sp>
          <p:nvSpPr>
            <p:cNvPr id="945" name="CustomShape 211"/>
            <p:cNvSpPr/>
            <p:nvPr/>
          </p:nvSpPr>
          <p:spPr>
            <a:xfrm>
              <a:off x="10375200" y="40611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46" name="CustomShape 212"/>
            <p:cNvSpPr/>
            <p:nvPr/>
          </p:nvSpPr>
          <p:spPr>
            <a:xfrm>
              <a:off x="10375560" y="39924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47" name="Group 213"/>
            <p:cNvGrpSpPr/>
            <p:nvPr/>
          </p:nvGrpSpPr>
          <p:grpSpPr>
            <a:xfrm>
              <a:off x="10427760" y="4008600"/>
              <a:ext cx="247680" cy="93240"/>
              <a:chOff x="10427760" y="4008600"/>
              <a:chExt cx="247680" cy="93240"/>
            </a:xfrm>
          </p:grpSpPr>
          <p:sp>
            <p:nvSpPr>
              <p:cNvPr id="948" name="CustomShape 214"/>
              <p:cNvSpPr/>
              <p:nvPr/>
            </p:nvSpPr>
            <p:spPr>
              <a:xfrm>
                <a:off x="10434600" y="40086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9" name="CustomShape 215"/>
              <p:cNvSpPr/>
              <p:nvPr/>
            </p:nvSpPr>
            <p:spPr>
              <a:xfrm>
                <a:off x="10588680" y="40539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0" name="CustomShape 216"/>
              <p:cNvSpPr/>
              <p:nvPr/>
            </p:nvSpPr>
            <p:spPr>
              <a:xfrm>
                <a:off x="10427760" y="40539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1" name="CustomShape 217"/>
              <p:cNvSpPr/>
              <p:nvPr/>
            </p:nvSpPr>
            <p:spPr>
              <a:xfrm>
                <a:off x="10457640" y="403164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52" name="Group 218"/>
          <p:cNvGrpSpPr/>
          <p:nvPr/>
        </p:nvGrpSpPr>
        <p:grpSpPr>
          <a:xfrm>
            <a:off x="9248040" y="4775760"/>
            <a:ext cx="392760" cy="217440"/>
            <a:chOff x="9248040" y="4775760"/>
            <a:chExt cx="392760" cy="217440"/>
          </a:xfrm>
        </p:grpSpPr>
        <p:sp>
          <p:nvSpPr>
            <p:cNvPr id="953" name="CustomShape 219"/>
            <p:cNvSpPr/>
            <p:nvPr/>
          </p:nvSpPr>
          <p:spPr>
            <a:xfrm>
              <a:off x="9248040" y="48513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54" name="CustomShape 220"/>
            <p:cNvSpPr/>
            <p:nvPr/>
          </p:nvSpPr>
          <p:spPr>
            <a:xfrm>
              <a:off x="9248040" y="47757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55" name="Group 221"/>
            <p:cNvGrpSpPr/>
            <p:nvPr/>
          </p:nvGrpSpPr>
          <p:grpSpPr>
            <a:xfrm>
              <a:off x="9306360" y="4793760"/>
              <a:ext cx="275760" cy="102600"/>
              <a:chOff x="9306360" y="4793760"/>
              <a:chExt cx="275760" cy="102600"/>
            </a:xfrm>
          </p:grpSpPr>
          <p:sp>
            <p:nvSpPr>
              <p:cNvPr id="956" name="CustomShape 222"/>
              <p:cNvSpPr/>
              <p:nvPr/>
            </p:nvSpPr>
            <p:spPr>
              <a:xfrm>
                <a:off x="9313920" y="47937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7" name="CustomShape 223"/>
              <p:cNvSpPr/>
              <p:nvPr/>
            </p:nvSpPr>
            <p:spPr>
              <a:xfrm>
                <a:off x="9485280" y="48434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8" name="CustomShape 224"/>
              <p:cNvSpPr/>
              <p:nvPr/>
            </p:nvSpPr>
            <p:spPr>
              <a:xfrm>
                <a:off x="9306360" y="48434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9" name="CustomShape 225"/>
              <p:cNvSpPr/>
              <p:nvPr/>
            </p:nvSpPr>
            <p:spPr>
              <a:xfrm>
                <a:off x="9339480" y="48189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60" name="Group 226"/>
          <p:cNvGrpSpPr/>
          <p:nvPr/>
        </p:nvGrpSpPr>
        <p:grpSpPr>
          <a:xfrm>
            <a:off x="10926000" y="4368960"/>
            <a:ext cx="227160" cy="119520"/>
            <a:chOff x="10926000" y="4368960"/>
            <a:chExt cx="227160" cy="119520"/>
          </a:xfrm>
        </p:grpSpPr>
        <p:sp>
          <p:nvSpPr>
            <p:cNvPr id="961" name="CustomShape 227"/>
            <p:cNvSpPr/>
            <p:nvPr/>
          </p:nvSpPr>
          <p:spPr>
            <a:xfrm>
              <a:off x="10926000" y="4410720"/>
              <a:ext cx="227160" cy="77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62" name="CustomShape 228"/>
            <p:cNvSpPr/>
            <p:nvPr/>
          </p:nvSpPr>
          <p:spPr>
            <a:xfrm>
              <a:off x="10926000" y="4368960"/>
              <a:ext cx="226800" cy="770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63" name="Group 229"/>
            <p:cNvGrpSpPr/>
            <p:nvPr/>
          </p:nvGrpSpPr>
          <p:grpSpPr>
            <a:xfrm>
              <a:off x="10959840" y="4379040"/>
              <a:ext cx="159480" cy="56160"/>
              <a:chOff x="10959840" y="4379040"/>
              <a:chExt cx="159480" cy="56160"/>
            </a:xfrm>
          </p:grpSpPr>
          <p:sp>
            <p:nvSpPr>
              <p:cNvPr id="964" name="CustomShape 230"/>
              <p:cNvSpPr/>
              <p:nvPr/>
            </p:nvSpPr>
            <p:spPr>
              <a:xfrm>
                <a:off x="10964160" y="4379040"/>
                <a:ext cx="150840" cy="309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5" name="CustomShape 231"/>
              <p:cNvSpPr/>
              <p:nvPr/>
            </p:nvSpPr>
            <p:spPr>
              <a:xfrm>
                <a:off x="11063520" y="4406400"/>
                <a:ext cx="55800" cy="26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6" name="CustomShape 232"/>
              <p:cNvSpPr/>
              <p:nvPr/>
            </p:nvSpPr>
            <p:spPr>
              <a:xfrm>
                <a:off x="10959840" y="4406400"/>
                <a:ext cx="54720" cy="26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7" name="CustomShape 233"/>
              <p:cNvSpPr/>
              <p:nvPr/>
            </p:nvSpPr>
            <p:spPr>
              <a:xfrm>
                <a:off x="10979280" y="4393080"/>
                <a:ext cx="119880" cy="421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68" name="Group 234"/>
          <p:cNvGrpSpPr/>
          <p:nvPr/>
        </p:nvGrpSpPr>
        <p:grpSpPr>
          <a:xfrm>
            <a:off x="7439040" y="2356560"/>
            <a:ext cx="533880" cy="413280"/>
            <a:chOff x="7439040" y="2356560"/>
            <a:chExt cx="533880" cy="413280"/>
          </a:xfrm>
        </p:grpSpPr>
        <p:pic>
          <p:nvPicPr>
            <p:cNvPr id="969" name="Picture 1017" descr="antenna_stylized"/>
            <p:cNvPicPr/>
            <p:nvPr/>
          </p:nvPicPr>
          <p:blipFill>
            <a:blip r:embed="rId6"/>
            <a:stretch/>
          </p:blipFill>
          <p:spPr>
            <a:xfrm>
              <a:off x="7439040" y="2356560"/>
              <a:ext cx="529560" cy="222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70" name="Picture 1018" descr="laptop_keyboard"/>
            <p:cNvPicPr/>
            <p:nvPr/>
          </p:nvPicPr>
          <p:blipFill>
            <a:blip r:embed="rId7"/>
            <a:stretch/>
          </p:blipFill>
          <p:spPr>
            <a:xfrm flipH="1" rot="109200">
              <a:off x="7465680" y="2604600"/>
              <a:ext cx="436320" cy="15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1" name="CustomShape 235"/>
            <p:cNvSpPr/>
            <p:nvPr/>
          </p:nvSpPr>
          <p:spPr>
            <a:xfrm>
              <a:off x="7609680" y="2450160"/>
              <a:ext cx="351000" cy="2070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72" name="Picture 1020" descr="screen"/>
            <p:cNvPicPr/>
            <p:nvPr/>
          </p:nvPicPr>
          <p:blipFill>
            <a:blip r:embed="rId8"/>
            <a:stretch/>
          </p:blipFill>
          <p:spPr>
            <a:xfrm>
              <a:off x="7626960" y="2455560"/>
              <a:ext cx="318600" cy="18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3" name="CustomShape 236"/>
            <p:cNvSpPr/>
            <p:nvPr/>
          </p:nvSpPr>
          <p:spPr>
            <a:xfrm>
              <a:off x="7673760" y="2444040"/>
              <a:ext cx="297000" cy="3780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237"/>
            <p:cNvSpPr/>
            <p:nvPr/>
          </p:nvSpPr>
          <p:spPr>
            <a:xfrm>
              <a:off x="7606440" y="2443680"/>
              <a:ext cx="81720" cy="1602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238"/>
            <p:cNvSpPr/>
            <p:nvPr/>
          </p:nvSpPr>
          <p:spPr>
            <a:xfrm>
              <a:off x="7880400" y="2472840"/>
              <a:ext cx="8820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239"/>
            <p:cNvSpPr/>
            <p:nvPr/>
          </p:nvSpPr>
          <p:spPr>
            <a:xfrm>
              <a:off x="7605720" y="2597040"/>
              <a:ext cx="326160" cy="6192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240"/>
            <p:cNvSpPr/>
            <p:nvPr/>
          </p:nvSpPr>
          <p:spPr>
            <a:xfrm>
              <a:off x="7890480" y="2474280"/>
              <a:ext cx="82440" cy="18576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241"/>
            <p:cNvSpPr/>
            <p:nvPr/>
          </p:nvSpPr>
          <p:spPr>
            <a:xfrm>
              <a:off x="7606080" y="2605320"/>
              <a:ext cx="289800" cy="608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79" name="Group 242"/>
            <p:cNvGrpSpPr/>
            <p:nvPr/>
          </p:nvGrpSpPr>
          <p:grpSpPr>
            <a:xfrm>
              <a:off x="7601040" y="2671560"/>
              <a:ext cx="97560" cy="35640"/>
              <a:chOff x="7601040" y="2671560"/>
              <a:chExt cx="97560" cy="35640"/>
            </a:xfrm>
          </p:grpSpPr>
          <p:sp>
            <p:nvSpPr>
              <p:cNvPr id="980" name="CustomShape 243"/>
              <p:cNvSpPr/>
              <p:nvPr/>
            </p:nvSpPr>
            <p:spPr>
              <a:xfrm>
                <a:off x="7601040" y="2671560"/>
                <a:ext cx="97560" cy="35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CustomShape 244"/>
              <p:cNvSpPr/>
              <p:nvPr/>
            </p:nvSpPr>
            <p:spPr>
              <a:xfrm>
                <a:off x="7602840" y="2672280"/>
                <a:ext cx="94320" cy="338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2" name="CustomShape 245"/>
              <p:cNvSpPr/>
              <p:nvPr/>
            </p:nvSpPr>
            <p:spPr>
              <a:xfrm>
                <a:off x="7610040" y="2685960"/>
                <a:ext cx="32760" cy="1008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3" name="CustomShape 246"/>
              <p:cNvSpPr/>
              <p:nvPr/>
            </p:nvSpPr>
            <p:spPr>
              <a:xfrm>
                <a:off x="7608960" y="269100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4" name="CustomShape 247"/>
              <p:cNvSpPr/>
              <p:nvPr/>
            </p:nvSpPr>
            <p:spPr>
              <a:xfrm>
                <a:off x="7637760" y="2693160"/>
                <a:ext cx="32760" cy="1044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5" name="CustomShape 248"/>
              <p:cNvSpPr/>
              <p:nvPr/>
            </p:nvSpPr>
            <p:spPr>
              <a:xfrm>
                <a:off x="7636680" y="269856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86" name="CustomShape 249"/>
            <p:cNvSpPr/>
            <p:nvPr/>
          </p:nvSpPr>
          <p:spPr>
            <a:xfrm>
              <a:off x="7770240" y="2676960"/>
              <a:ext cx="118440" cy="799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250"/>
            <p:cNvSpPr/>
            <p:nvPr/>
          </p:nvSpPr>
          <p:spPr>
            <a:xfrm>
              <a:off x="7464960" y="2683440"/>
              <a:ext cx="304920" cy="72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251"/>
            <p:cNvSpPr/>
            <p:nvPr/>
          </p:nvSpPr>
          <p:spPr>
            <a:xfrm>
              <a:off x="7465320" y="2670120"/>
              <a:ext cx="2160" cy="1404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252"/>
            <p:cNvSpPr/>
            <p:nvPr/>
          </p:nvSpPr>
          <p:spPr>
            <a:xfrm>
              <a:off x="7465320" y="2608920"/>
              <a:ext cx="141120" cy="608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253"/>
            <p:cNvSpPr/>
            <p:nvPr/>
          </p:nvSpPr>
          <p:spPr>
            <a:xfrm>
              <a:off x="7475040" y="2673000"/>
              <a:ext cx="289080" cy="698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254"/>
            <p:cNvSpPr/>
            <p:nvPr/>
          </p:nvSpPr>
          <p:spPr>
            <a:xfrm flipV="1">
              <a:off x="7764840" y="2666520"/>
              <a:ext cx="11736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2" name="Group 255"/>
          <p:cNvGrpSpPr/>
          <p:nvPr/>
        </p:nvGrpSpPr>
        <p:grpSpPr>
          <a:xfrm>
            <a:off x="8637840" y="2319840"/>
            <a:ext cx="529560" cy="476640"/>
            <a:chOff x="8637840" y="2319840"/>
            <a:chExt cx="529560" cy="476640"/>
          </a:xfrm>
        </p:grpSpPr>
        <p:pic>
          <p:nvPicPr>
            <p:cNvPr id="993" name="Picture 568" descr="light2.png"/>
            <p:cNvPicPr/>
            <p:nvPr/>
          </p:nvPicPr>
          <p:blipFill>
            <a:blip r:embed="rId9"/>
            <a:stretch/>
          </p:blipFill>
          <p:spPr>
            <a:xfrm flipH="1">
              <a:off x="8832600" y="2392200"/>
              <a:ext cx="91800" cy="40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4" name="Picture 1017" descr="antenna_stylized"/>
            <p:cNvPicPr/>
            <p:nvPr/>
          </p:nvPicPr>
          <p:blipFill>
            <a:blip r:embed="rId10"/>
            <a:stretch/>
          </p:blipFill>
          <p:spPr>
            <a:xfrm>
              <a:off x="8637840" y="231984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5" name="Group 256"/>
          <p:cNvGrpSpPr/>
          <p:nvPr/>
        </p:nvGrpSpPr>
        <p:grpSpPr>
          <a:xfrm>
            <a:off x="8499600" y="2059200"/>
            <a:ext cx="848160" cy="224640"/>
            <a:chOff x="8499600" y="2059200"/>
            <a:chExt cx="848160" cy="224640"/>
          </a:xfrm>
        </p:grpSpPr>
        <p:pic>
          <p:nvPicPr>
            <p:cNvPr id="996" name="Picture 603" descr="car_icon_small"/>
            <p:cNvPicPr/>
            <p:nvPr/>
          </p:nvPicPr>
          <p:blipFill>
            <a:blip r:embed="rId11"/>
            <a:stretch/>
          </p:blipFill>
          <p:spPr>
            <a:xfrm>
              <a:off x="8499600" y="2116800"/>
              <a:ext cx="848160" cy="16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7" name="Picture 1017" descr="antenna_stylized"/>
            <p:cNvPicPr/>
            <p:nvPr/>
          </p:nvPicPr>
          <p:blipFill>
            <a:blip r:embed="rId12"/>
            <a:stretch/>
          </p:blipFill>
          <p:spPr>
            <a:xfrm>
              <a:off x="8710920" y="205920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8" name="Group 257"/>
          <p:cNvGrpSpPr/>
          <p:nvPr/>
        </p:nvGrpSpPr>
        <p:grpSpPr>
          <a:xfrm>
            <a:off x="7493400" y="3325320"/>
            <a:ext cx="857880" cy="582840"/>
            <a:chOff x="7493400" y="3325320"/>
            <a:chExt cx="857880" cy="582840"/>
          </a:xfrm>
        </p:grpSpPr>
        <p:grpSp>
          <p:nvGrpSpPr>
            <p:cNvPr id="999" name="Group 258"/>
            <p:cNvGrpSpPr/>
            <p:nvPr/>
          </p:nvGrpSpPr>
          <p:grpSpPr>
            <a:xfrm>
              <a:off x="7493400" y="3419280"/>
              <a:ext cx="349920" cy="308880"/>
              <a:chOff x="7493400" y="3419280"/>
              <a:chExt cx="349920" cy="308880"/>
            </a:xfrm>
          </p:grpSpPr>
          <p:pic>
            <p:nvPicPr>
              <p:cNvPr id="1000" name="Picture 1115" descr="antenna_stylized"/>
              <p:cNvPicPr/>
              <p:nvPr/>
            </p:nvPicPr>
            <p:blipFill>
              <a:blip r:embed="rId13"/>
              <a:stretch/>
            </p:blipFill>
            <p:spPr>
              <a:xfrm>
                <a:off x="7493400" y="3419280"/>
                <a:ext cx="347040" cy="166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01" name="Picture 1116" descr="laptop_keyboard"/>
              <p:cNvPicPr/>
              <p:nvPr/>
            </p:nvPicPr>
            <p:blipFill>
              <a:blip r:embed="rId14"/>
              <a:stretch/>
            </p:blipFill>
            <p:spPr>
              <a:xfrm flipH="1" rot="109200">
                <a:off x="7510680" y="3605040"/>
                <a:ext cx="285480" cy="1184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02" name="CustomShape 259"/>
              <p:cNvSpPr/>
              <p:nvPr/>
            </p:nvSpPr>
            <p:spPr>
              <a:xfrm>
                <a:off x="7605360" y="3489120"/>
                <a:ext cx="229680" cy="154800"/>
              </a:xfrm>
              <a:custGeom>
                <a:avLst/>
                <a:gdLst/>
                <a:ahLst/>
                <a:rect l="l" t="t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003" name="Picture 1118" descr="screen"/>
              <p:cNvPicPr/>
              <p:nvPr/>
            </p:nvPicPr>
            <p:blipFill>
              <a:blip r:embed="rId15"/>
              <a:stretch/>
            </p:blipFill>
            <p:spPr>
              <a:xfrm>
                <a:off x="7616880" y="3493440"/>
                <a:ext cx="208440" cy="140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04" name="CustomShape 260"/>
              <p:cNvSpPr/>
              <p:nvPr/>
            </p:nvSpPr>
            <p:spPr>
              <a:xfrm>
                <a:off x="7647480" y="3484800"/>
                <a:ext cx="194400" cy="28080"/>
              </a:xfrm>
              <a:custGeom>
                <a:avLst/>
                <a:gdLst/>
                <a:ahLst/>
                <a:rect l="l" t="t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5" name="CustomShape 261"/>
              <p:cNvSpPr/>
              <p:nvPr/>
            </p:nvSpPr>
            <p:spPr>
              <a:xfrm>
                <a:off x="7603200" y="3484440"/>
                <a:ext cx="53280" cy="119520"/>
              </a:xfrm>
              <a:custGeom>
                <a:avLst/>
                <a:gdLst/>
                <a:ahLst/>
                <a:rect l="l" t="t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6" name="CustomShape 262"/>
              <p:cNvSpPr/>
              <p:nvPr/>
            </p:nvSpPr>
            <p:spPr>
              <a:xfrm>
                <a:off x="7783200" y="3506040"/>
                <a:ext cx="57240" cy="138240"/>
              </a:xfrm>
              <a:custGeom>
                <a:avLst/>
                <a:gdLst/>
                <a:ahLst/>
                <a:rect l="l" t="t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7" name="CustomShape 263"/>
              <p:cNvSpPr/>
              <p:nvPr/>
            </p:nvSpPr>
            <p:spPr>
              <a:xfrm>
                <a:off x="7602840" y="3598920"/>
                <a:ext cx="213480" cy="46080"/>
              </a:xfrm>
              <a:custGeom>
                <a:avLst/>
                <a:gdLst/>
                <a:ahLst/>
                <a:rect l="l" t="t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8" name="CustomShape 264"/>
              <p:cNvSpPr/>
              <p:nvPr/>
            </p:nvSpPr>
            <p:spPr>
              <a:xfrm>
                <a:off x="7789680" y="3507120"/>
                <a:ext cx="53640" cy="138960"/>
              </a:xfrm>
              <a:custGeom>
                <a:avLst/>
                <a:gdLst/>
                <a:ahLst/>
                <a:rect l="l" t="t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9" name="CustomShape 265"/>
              <p:cNvSpPr/>
              <p:nvPr/>
            </p:nvSpPr>
            <p:spPr>
              <a:xfrm>
                <a:off x="7602840" y="3605400"/>
                <a:ext cx="189720" cy="45360"/>
              </a:xfrm>
              <a:custGeom>
                <a:avLst/>
                <a:gdLst/>
                <a:ahLst/>
                <a:rect l="l" t="t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10" name="Group 266"/>
              <p:cNvGrpSpPr/>
              <p:nvPr/>
            </p:nvGrpSpPr>
            <p:grpSpPr>
              <a:xfrm>
                <a:off x="7599600" y="3655080"/>
                <a:ext cx="63720" cy="26640"/>
                <a:chOff x="7599600" y="3655080"/>
                <a:chExt cx="63720" cy="26640"/>
              </a:xfrm>
            </p:grpSpPr>
            <p:sp>
              <p:nvSpPr>
                <p:cNvPr id="1011" name="CustomShape 267"/>
                <p:cNvSpPr/>
                <p:nvPr/>
              </p:nvSpPr>
              <p:spPr>
                <a:xfrm>
                  <a:off x="7599600" y="3655080"/>
                  <a:ext cx="63720" cy="26640"/>
                </a:xfrm>
                <a:custGeom>
                  <a:avLst/>
                  <a:gdLst/>
                  <a:ahLst/>
                  <a:rect l="l" t="t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12" name="CustomShape 268"/>
                <p:cNvSpPr/>
                <p:nvPr/>
              </p:nvSpPr>
              <p:spPr>
                <a:xfrm>
                  <a:off x="7601040" y="3655440"/>
                  <a:ext cx="61560" cy="25200"/>
                </a:xfrm>
                <a:custGeom>
                  <a:avLst/>
                  <a:gdLst/>
                  <a:ahLst/>
                  <a:rect l="l" t="t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13" name="CustomShape 269"/>
                <p:cNvSpPr/>
                <p:nvPr/>
              </p:nvSpPr>
              <p:spPr>
                <a:xfrm>
                  <a:off x="7605720" y="3665880"/>
                  <a:ext cx="21240" cy="7200"/>
                </a:xfrm>
                <a:custGeom>
                  <a:avLst/>
                  <a:gdLst/>
                  <a:ahLst/>
                  <a:rect l="l" t="t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14" name="CustomShape 270"/>
                <p:cNvSpPr/>
                <p:nvPr/>
              </p:nvSpPr>
              <p:spPr>
                <a:xfrm>
                  <a:off x="7605000" y="3669480"/>
                  <a:ext cx="15480" cy="432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15" name="CustomShape 271"/>
                <p:cNvSpPr/>
                <p:nvPr/>
              </p:nvSpPr>
              <p:spPr>
                <a:xfrm>
                  <a:off x="7623720" y="3671280"/>
                  <a:ext cx="21240" cy="7560"/>
                </a:xfrm>
                <a:custGeom>
                  <a:avLst/>
                  <a:gdLst/>
                  <a:ahLst/>
                  <a:rect l="l" t="t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16" name="CustomShape 272"/>
                <p:cNvSpPr/>
                <p:nvPr/>
              </p:nvSpPr>
              <p:spPr>
                <a:xfrm>
                  <a:off x="7623000" y="3675240"/>
                  <a:ext cx="15480" cy="432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17" name="CustomShape 273"/>
              <p:cNvSpPr/>
              <p:nvPr/>
            </p:nvSpPr>
            <p:spPr>
              <a:xfrm>
                <a:off x="7710480" y="3659040"/>
                <a:ext cx="77400" cy="59400"/>
              </a:xfrm>
              <a:custGeom>
                <a:avLst/>
                <a:gdLst/>
                <a:ahLst/>
                <a:rect l="l" t="t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8" name="CustomShape 274"/>
              <p:cNvSpPr/>
              <p:nvPr/>
            </p:nvSpPr>
            <p:spPr>
              <a:xfrm>
                <a:off x="7510680" y="3664080"/>
                <a:ext cx="199440" cy="5436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9" name="CustomShape 275"/>
              <p:cNvSpPr/>
              <p:nvPr/>
            </p:nvSpPr>
            <p:spPr>
              <a:xfrm>
                <a:off x="7510680" y="3653640"/>
                <a:ext cx="1080" cy="10080"/>
              </a:xfrm>
              <a:custGeom>
                <a:avLst/>
                <a:gdLst/>
                <a:ahLst/>
                <a:rect l="l" t="t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0" name="CustomShape 276"/>
              <p:cNvSpPr/>
              <p:nvPr/>
            </p:nvSpPr>
            <p:spPr>
              <a:xfrm>
                <a:off x="7510680" y="3608280"/>
                <a:ext cx="92160" cy="45360"/>
              </a:xfrm>
              <a:custGeom>
                <a:avLst/>
                <a:gdLst/>
                <a:ahLst/>
                <a:rect l="l" t="t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1" name="CustomShape 277"/>
              <p:cNvSpPr/>
              <p:nvPr/>
            </p:nvSpPr>
            <p:spPr>
              <a:xfrm>
                <a:off x="7517160" y="3656160"/>
                <a:ext cx="189360" cy="5220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2" name="CustomShape 278"/>
              <p:cNvSpPr/>
              <p:nvPr/>
            </p:nvSpPr>
            <p:spPr>
              <a:xfrm flipV="1">
                <a:off x="7706880" y="3651480"/>
                <a:ext cx="76680" cy="5400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3" name="Group 279"/>
            <p:cNvGrpSpPr/>
            <p:nvPr/>
          </p:nvGrpSpPr>
          <p:grpSpPr>
            <a:xfrm>
              <a:off x="7993080" y="3567240"/>
              <a:ext cx="358200" cy="340920"/>
              <a:chOff x="7993080" y="3567240"/>
              <a:chExt cx="358200" cy="340920"/>
            </a:xfrm>
          </p:grpSpPr>
          <p:pic>
            <p:nvPicPr>
              <p:cNvPr id="1024" name="Picture 1140" descr="desktop_computer_stylized_medium"/>
              <p:cNvPicPr/>
              <p:nvPr/>
            </p:nvPicPr>
            <p:blipFill>
              <a:blip r:embed="rId16"/>
              <a:stretch/>
            </p:blipFill>
            <p:spPr>
              <a:xfrm flipH="1">
                <a:off x="7993080" y="3567240"/>
                <a:ext cx="358200" cy="340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25" name="CustomShape 280"/>
              <p:cNvSpPr/>
              <p:nvPr/>
            </p:nvSpPr>
            <p:spPr>
              <a:xfrm flipH="1">
                <a:off x="8144640" y="3600000"/>
                <a:ext cx="168480" cy="15552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6" name="Group 281"/>
            <p:cNvGrpSpPr/>
            <p:nvPr/>
          </p:nvGrpSpPr>
          <p:grpSpPr>
            <a:xfrm>
              <a:off x="7803360" y="3325320"/>
              <a:ext cx="347040" cy="395640"/>
              <a:chOff x="7803360" y="3325320"/>
              <a:chExt cx="347040" cy="395640"/>
            </a:xfrm>
          </p:grpSpPr>
          <p:pic>
            <p:nvPicPr>
              <p:cNvPr id="1027" name="Picture 571" descr="fridge2.png"/>
              <p:cNvPicPr/>
              <p:nvPr/>
            </p:nvPicPr>
            <p:blipFill>
              <a:blip r:embed="rId17"/>
              <a:stretch/>
            </p:blipFill>
            <p:spPr>
              <a:xfrm>
                <a:off x="7903080" y="3385080"/>
                <a:ext cx="188640" cy="335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28" name="Picture 1115" descr="antenna_stylized"/>
              <p:cNvPicPr/>
              <p:nvPr/>
            </p:nvPicPr>
            <p:blipFill>
              <a:blip r:embed="rId18"/>
              <a:stretch/>
            </p:blipFill>
            <p:spPr>
              <a:xfrm>
                <a:off x="7803360" y="3325320"/>
                <a:ext cx="347040" cy="166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029" name="Group 282"/>
          <p:cNvGrpSpPr/>
          <p:nvPr/>
        </p:nvGrpSpPr>
        <p:grpSpPr>
          <a:xfrm>
            <a:off x="11064600" y="3428640"/>
            <a:ext cx="517680" cy="1211040"/>
            <a:chOff x="11064600" y="3428640"/>
            <a:chExt cx="517680" cy="1211040"/>
          </a:xfrm>
        </p:grpSpPr>
        <p:grpSp>
          <p:nvGrpSpPr>
            <p:cNvPr id="1030" name="Group 283"/>
            <p:cNvGrpSpPr/>
            <p:nvPr/>
          </p:nvGrpSpPr>
          <p:grpSpPr>
            <a:xfrm>
              <a:off x="11093400" y="4188960"/>
              <a:ext cx="488880" cy="450720"/>
              <a:chOff x="11093400" y="4188960"/>
              <a:chExt cx="488880" cy="450720"/>
            </a:xfrm>
          </p:grpSpPr>
          <p:sp>
            <p:nvSpPr>
              <p:cNvPr id="1031" name="Line 284"/>
              <p:cNvSpPr/>
              <p:nvPr/>
            </p:nvSpPr>
            <p:spPr>
              <a:xfrm>
                <a:off x="11093400" y="4429440"/>
                <a:ext cx="18612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1032" name="Group 285"/>
              <p:cNvGrpSpPr/>
              <p:nvPr/>
            </p:nvGrpSpPr>
            <p:grpSpPr>
              <a:xfrm>
                <a:off x="11230920" y="4188960"/>
                <a:ext cx="351360" cy="450720"/>
                <a:chOff x="11230920" y="4188960"/>
                <a:chExt cx="351360" cy="450720"/>
              </a:xfrm>
            </p:grpSpPr>
            <p:pic>
              <p:nvPicPr>
                <p:cNvPr id="1033" name="Picture 378" descr="server_rack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11434680" y="425484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034" name="Picture 379" descr="server_rack.png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11230920" y="424728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035" name="Picture 380" descr="server_rack.png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11316960" y="4188960"/>
                  <a:ext cx="191160" cy="450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1036" name="Group 286"/>
            <p:cNvGrpSpPr/>
            <p:nvPr/>
          </p:nvGrpSpPr>
          <p:grpSpPr>
            <a:xfrm>
              <a:off x="11064600" y="3428640"/>
              <a:ext cx="423000" cy="405000"/>
              <a:chOff x="11064600" y="3428640"/>
              <a:chExt cx="423000" cy="405000"/>
            </a:xfrm>
          </p:grpSpPr>
          <p:sp>
            <p:nvSpPr>
              <p:cNvPr id="1037" name="Line 287"/>
              <p:cNvSpPr/>
              <p:nvPr/>
            </p:nvSpPr>
            <p:spPr>
              <a:xfrm>
                <a:off x="11064600" y="3644640"/>
                <a:ext cx="16128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1038" name="Group 288"/>
              <p:cNvGrpSpPr/>
              <p:nvPr/>
            </p:nvGrpSpPr>
            <p:grpSpPr>
              <a:xfrm>
                <a:off x="11183760" y="3428640"/>
                <a:ext cx="303840" cy="405000"/>
                <a:chOff x="11183760" y="3428640"/>
                <a:chExt cx="303840" cy="405000"/>
              </a:xfrm>
            </p:grpSpPr>
            <p:pic>
              <p:nvPicPr>
                <p:cNvPr id="1039" name="Picture 395" descr="server_rack.png"/>
                <p:cNvPicPr/>
                <p:nvPr/>
              </p:nvPicPr>
              <p:blipFill>
                <a:blip r:embed="rId22"/>
                <a:stretch/>
              </p:blipFill>
              <p:spPr>
                <a:xfrm>
                  <a:off x="11360160" y="348804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040" name="Picture 396" descr="server_rack.png"/>
                <p:cNvPicPr/>
                <p:nvPr/>
              </p:nvPicPr>
              <p:blipFill>
                <a:blip r:embed="rId23"/>
                <a:stretch/>
              </p:blipFill>
              <p:spPr>
                <a:xfrm>
                  <a:off x="11183760" y="348120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041" name="Picture 397" descr="server_rack.png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11257920" y="3428640"/>
                  <a:ext cx="165240" cy="4050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1042" name="Group 289"/>
          <p:cNvGrpSpPr/>
          <p:nvPr/>
        </p:nvGrpSpPr>
        <p:grpSpPr>
          <a:xfrm>
            <a:off x="10288800" y="5274000"/>
            <a:ext cx="176040" cy="329760"/>
            <a:chOff x="10288800" y="5274000"/>
            <a:chExt cx="176040" cy="329760"/>
          </a:xfrm>
        </p:grpSpPr>
        <p:sp>
          <p:nvSpPr>
            <p:cNvPr id="1043" name="CustomShape 290"/>
            <p:cNvSpPr/>
            <p:nvPr/>
          </p:nvSpPr>
          <p:spPr>
            <a:xfrm>
              <a:off x="10429200" y="5274360"/>
              <a:ext cx="34200" cy="314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291"/>
            <p:cNvSpPr/>
            <p:nvPr/>
          </p:nvSpPr>
          <p:spPr>
            <a:xfrm>
              <a:off x="10297440" y="5274000"/>
              <a:ext cx="128880" cy="314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292"/>
            <p:cNvSpPr/>
            <p:nvPr/>
          </p:nvSpPr>
          <p:spPr>
            <a:xfrm>
              <a:off x="10435680" y="5293440"/>
              <a:ext cx="19800" cy="29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293"/>
            <p:cNvSpPr/>
            <p:nvPr/>
          </p:nvSpPr>
          <p:spPr>
            <a:xfrm>
              <a:off x="10431000" y="544104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294"/>
            <p:cNvSpPr/>
            <p:nvPr/>
          </p:nvSpPr>
          <p:spPr>
            <a:xfrm>
              <a:off x="10297440" y="53100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48" name="Group 295"/>
            <p:cNvGrpSpPr/>
            <p:nvPr/>
          </p:nvGrpSpPr>
          <p:grpSpPr>
            <a:xfrm>
              <a:off x="10364400" y="5306760"/>
              <a:ext cx="70920" cy="19800"/>
              <a:chOff x="10364400" y="5306760"/>
              <a:chExt cx="70920" cy="19800"/>
            </a:xfrm>
          </p:grpSpPr>
          <p:sp>
            <p:nvSpPr>
              <p:cNvPr id="1049" name="CustomShape 296"/>
              <p:cNvSpPr/>
              <p:nvPr/>
            </p:nvSpPr>
            <p:spPr>
              <a:xfrm>
                <a:off x="10364400" y="5306760"/>
                <a:ext cx="70920" cy="19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0" name="CustomShape 297"/>
              <p:cNvSpPr/>
              <p:nvPr/>
            </p:nvSpPr>
            <p:spPr>
              <a:xfrm>
                <a:off x="10365840" y="5308920"/>
                <a:ext cx="68400" cy="15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51" name="CustomShape 298"/>
            <p:cNvSpPr/>
            <p:nvPr/>
          </p:nvSpPr>
          <p:spPr>
            <a:xfrm>
              <a:off x="10298880" y="535572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52" name="Group 299"/>
            <p:cNvGrpSpPr/>
            <p:nvPr/>
          </p:nvGrpSpPr>
          <p:grpSpPr>
            <a:xfrm>
              <a:off x="10364400" y="5351400"/>
              <a:ext cx="70920" cy="17280"/>
              <a:chOff x="10364400" y="5351400"/>
              <a:chExt cx="70920" cy="17280"/>
            </a:xfrm>
          </p:grpSpPr>
          <p:sp>
            <p:nvSpPr>
              <p:cNvPr id="1053" name="CustomShape 300"/>
              <p:cNvSpPr/>
              <p:nvPr/>
            </p:nvSpPr>
            <p:spPr>
              <a:xfrm>
                <a:off x="10364400" y="5351400"/>
                <a:ext cx="7092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4" name="CustomShape 301"/>
              <p:cNvSpPr/>
              <p:nvPr/>
            </p:nvSpPr>
            <p:spPr>
              <a:xfrm>
                <a:off x="10365840" y="5353560"/>
                <a:ext cx="6840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55" name="CustomShape 302"/>
            <p:cNvSpPr/>
            <p:nvPr/>
          </p:nvSpPr>
          <p:spPr>
            <a:xfrm>
              <a:off x="10298880" y="54018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CustomShape 303"/>
            <p:cNvSpPr/>
            <p:nvPr/>
          </p:nvSpPr>
          <p:spPr>
            <a:xfrm>
              <a:off x="10299960" y="54432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57" name="Group 304"/>
            <p:cNvGrpSpPr/>
            <p:nvPr/>
          </p:nvGrpSpPr>
          <p:grpSpPr>
            <a:xfrm>
              <a:off x="10363320" y="5442120"/>
              <a:ext cx="70920" cy="17640"/>
              <a:chOff x="10363320" y="5442120"/>
              <a:chExt cx="70920" cy="17640"/>
            </a:xfrm>
          </p:grpSpPr>
          <p:sp>
            <p:nvSpPr>
              <p:cNvPr id="1058" name="CustomShape 305"/>
              <p:cNvSpPr/>
              <p:nvPr/>
            </p:nvSpPr>
            <p:spPr>
              <a:xfrm>
                <a:off x="10363320" y="5442120"/>
                <a:ext cx="70920" cy="176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9" name="CustomShape 306"/>
              <p:cNvSpPr/>
              <p:nvPr/>
            </p:nvSpPr>
            <p:spPr>
              <a:xfrm>
                <a:off x="10364400" y="5442120"/>
                <a:ext cx="68400" cy="15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60" name="CustomShape 307"/>
            <p:cNvSpPr/>
            <p:nvPr/>
          </p:nvSpPr>
          <p:spPr>
            <a:xfrm>
              <a:off x="10431720" y="540180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61" name="Group 308"/>
            <p:cNvGrpSpPr/>
            <p:nvPr/>
          </p:nvGrpSpPr>
          <p:grpSpPr>
            <a:xfrm>
              <a:off x="10363320" y="5398200"/>
              <a:ext cx="72000" cy="17280"/>
              <a:chOff x="10363320" y="5398200"/>
              <a:chExt cx="72000" cy="17280"/>
            </a:xfrm>
          </p:grpSpPr>
          <p:sp>
            <p:nvSpPr>
              <p:cNvPr id="1062" name="CustomShape 309"/>
              <p:cNvSpPr/>
              <p:nvPr/>
            </p:nvSpPr>
            <p:spPr>
              <a:xfrm>
                <a:off x="10363320" y="5398200"/>
                <a:ext cx="7200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3" name="CustomShape 310"/>
              <p:cNvSpPr/>
              <p:nvPr/>
            </p:nvSpPr>
            <p:spPr>
              <a:xfrm>
                <a:off x="10364400" y="5400720"/>
                <a:ext cx="7092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64" name="CustomShape 311"/>
            <p:cNvSpPr/>
            <p:nvPr/>
          </p:nvSpPr>
          <p:spPr>
            <a:xfrm>
              <a:off x="10426320" y="5274000"/>
              <a:ext cx="7560" cy="314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312"/>
            <p:cNvSpPr/>
            <p:nvPr/>
          </p:nvSpPr>
          <p:spPr>
            <a:xfrm>
              <a:off x="10434600" y="5353920"/>
              <a:ext cx="28440" cy="28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313"/>
            <p:cNvSpPr/>
            <p:nvPr/>
          </p:nvSpPr>
          <p:spPr>
            <a:xfrm>
              <a:off x="10434960" y="5308560"/>
              <a:ext cx="29160" cy="320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314"/>
            <p:cNvSpPr/>
            <p:nvPr/>
          </p:nvSpPr>
          <p:spPr>
            <a:xfrm>
              <a:off x="10459800" y="5575320"/>
              <a:ext cx="5040" cy="11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315"/>
            <p:cNvSpPr/>
            <p:nvPr/>
          </p:nvSpPr>
          <p:spPr>
            <a:xfrm>
              <a:off x="10433520" y="5575680"/>
              <a:ext cx="29520" cy="266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316"/>
            <p:cNvSpPr/>
            <p:nvPr/>
          </p:nvSpPr>
          <p:spPr>
            <a:xfrm>
              <a:off x="10288800" y="5583960"/>
              <a:ext cx="147600" cy="198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317"/>
            <p:cNvSpPr/>
            <p:nvPr/>
          </p:nvSpPr>
          <p:spPr>
            <a:xfrm>
              <a:off x="10297440" y="5589360"/>
              <a:ext cx="131400" cy="97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318"/>
            <p:cNvSpPr/>
            <p:nvPr/>
          </p:nvSpPr>
          <p:spPr>
            <a:xfrm>
              <a:off x="103100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319"/>
            <p:cNvSpPr/>
            <p:nvPr/>
          </p:nvSpPr>
          <p:spPr>
            <a:xfrm>
              <a:off x="10332360" y="5543640"/>
              <a:ext cx="18720" cy="183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320"/>
            <p:cNvSpPr/>
            <p:nvPr/>
          </p:nvSpPr>
          <p:spPr>
            <a:xfrm>
              <a:off x="103532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321"/>
            <p:cNvSpPr/>
            <p:nvPr/>
          </p:nvSpPr>
          <p:spPr>
            <a:xfrm>
              <a:off x="10404360" y="5468400"/>
              <a:ext cx="9000" cy="1036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5" name="Group 322"/>
          <p:cNvGrpSpPr/>
          <p:nvPr/>
        </p:nvGrpSpPr>
        <p:grpSpPr>
          <a:xfrm>
            <a:off x="7981920" y="4900320"/>
            <a:ext cx="344520" cy="319320"/>
            <a:chOff x="7981920" y="4900320"/>
            <a:chExt cx="344520" cy="319320"/>
          </a:xfrm>
        </p:grpSpPr>
        <p:pic>
          <p:nvPicPr>
            <p:cNvPr id="1076" name="Picture 591" descr="desktop_computer_stylized_medium"/>
            <p:cNvPicPr/>
            <p:nvPr/>
          </p:nvPicPr>
          <p:blipFill>
            <a:blip r:embed="rId25"/>
            <a:stretch/>
          </p:blipFill>
          <p:spPr>
            <a:xfrm flipH="1">
              <a:off x="7981920" y="490032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7" name="CustomShape 323"/>
            <p:cNvSpPr/>
            <p:nvPr/>
          </p:nvSpPr>
          <p:spPr>
            <a:xfrm flipH="1">
              <a:off x="8127720" y="493092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8" name="Group 324"/>
          <p:cNvGrpSpPr/>
          <p:nvPr/>
        </p:nvGrpSpPr>
        <p:grpSpPr>
          <a:xfrm>
            <a:off x="9201600" y="5852880"/>
            <a:ext cx="309240" cy="310680"/>
            <a:chOff x="9201600" y="5852880"/>
            <a:chExt cx="309240" cy="310680"/>
          </a:xfrm>
        </p:grpSpPr>
        <p:pic>
          <p:nvPicPr>
            <p:cNvPr id="1079" name="Picture 1065" descr="antenna_stylized"/>
            <p:cNvPicPr/>
            <p:nvPr/>
          </p:nvPicPr>
          <p:blipFill>
            <a:blip r:embed="rId26"/>
            <a:stretch/>
          </p:blipFill>
          <p:spPr>
            <a:xfrm>
              <a:off x="9201600" y="5852880"/>
              <a:ext cx="306720" cy="16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80" name="Picture 1066" descr="laptop_keyboard"/>
            <p:cNvPicPr/>
            <p:nvPr/>
          </p:nvPicPr>
          <p:blipFill>
            <a:blip r:embed="rId27"/>
            <a:stretch/>
          </p:blipFill>
          <p:spPr>
            <a:xfrm flipH="1" rot="114600">
              <a:off x="9216720" y="6040080"/>
              <a:ext cx="252360" cy="11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81" name="CustomShape 325"/>
            <p:cNvSpPr/>
            <p:nvPr/>
          </p:nvSpPr>
          <p:spPr>
            <a:xfrm>
              <a:off x="9300600" y="5923440"/>
              <a:ext cx="203040" cy="15588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82" name="Picture 1068" descr="screen"/>
            <p:cNvPicPr/>
            <p:nvPr/>
          </p:nvPicPr>
          <p:blipFill>
            <a:blip r:embed="rId28"/>
            <a:stretch/>
          </p:blipFill>
          <p:spPr>
            <a:xfrm>
              <a:off x="9310680" y="5927400"/>
              <a:ext cx="184320" cy="14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83" name="CustomShape 326"/>
            <p:cNvSpPr/>
            <p:nvPr/>
          </p:nvSpPr>
          <p:spPr>
            <a:xfrm>
              <a:off x="9337680" y="5918760"/>
              <a:ext cx="171720" cy="28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327"/>
            <p:cNvSpPr/>
            <p:nvPr/>
          </p:nvSpPr>
          <p:spPr>
            <a:xfrm>
              <a:off x="9298800" y="5918760"/>
              <a:ext cx="46800" cy="120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328"/>
            <p:cNvSpPr/>
            <p:nvPr/>
          </p:nvSpPr>
          <p:spPr>
            <a:xfrm>
              <a:off x="9457560" y="5940360"/>
              <a:ext cx="50760" cy="1393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329"/>
            <p:cNvSpPr/>
            <p:nvPr/>
          </p:nvSpPr>
          <p:spPr>
            <a:xfrm>
              <a:off x="9298080" y="6033960"/>
              <a:ext cx="188640" cy="464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330"/>
            <p:cNvSpPr/>
            <p:nvPr/>
          </p:nvSpPr>
          <p:spPr>
            <a:xfrm>
              <a:off x="9463320" y="5941440"/>
              <a:ext cx="47520" cy="1400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331"/>
            <p:cNvSpPr/>
            <p:nvPr/>
          </p:nvSpPr>
          <p:spPr>
            <a:xfrm>
              <a:off x="9298440" y="6040440"/>
              <a:ext cx="167760" cy="4572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89" name="Group 332"/>
            <p:cNvGrpSpPr/>
            <p:nvPr/>
          </p:nvGrpSpPr>
          <p:grpSpPr>
            <a:xfrm>
              <a:off x="9295560" y="6090480"/>
              <a:ext cx="56160" cy="26640"/>
              <a:chOff x="9295560" y="6090480"/>
              <a:chExt cx="56160" cy="26640"/>
            </a:xfrm>
          </p:grpSpPr>
          <p:sp>
            <p:nvSpPr>
              <p:cNvPr id="1090" name="CustomShape 333"/>
              <p:cNvSpPr/>
              <p:nvPr/>
            </p:nvSpPr>
            <p:spPr>
              <a:xfrm>
                <a:off x="9295560" y="6090480"/>
                <a:ext cx="56160" cy="26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1" name="CustomShape 334"/>
              <p:cNvSpPr/>
              <p:nvPr/>
            </p:nvSpPr>
            <p:spPr>
              <a:xfrm>
                <a:off x="9296640" y="6090840"/>
                <a:ext cx="54360" cy="25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2" name="CustomShape 335"/>
              <p:cNvSpPr/>
              <p:nvPr/>
            </p:nvSpPr>
            <p:spPr>
              <a:xfrm>
                <a:off x="9300960" y="61012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3" name="CustomShape 336"/>
              <p:cNvSpPr/>
              <p:nvPr/>
            </p:nvSpPr>
            <p:spPr>
              <a:xfrm>
                <a:off x="9300240" y="61052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4" name="CustomShape 337"/>
              <p:cNvSpPr/>
              <p:nvPr/>
            </p:nvSpPr>
            <p:spPr>
              <a:xfrm>
                <a:off x="9316800" y="61066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5" name="CustomShape 338"/>
              <p:cNvSpPr/>
              <p:nvPr/>
            </p:nvSpPr>
            <p:spPr>
              <a:xfrm>
                <a:off x="9316080" y="61106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96" name="CustomShape 339"/>
            <p:cNvSpPr/>
            <p:nvPr/>
          </p:nvSpPr>
          <p:spPr>
            <a:xfrm>
              <a:off x="9393480" y="6094440"/>
              <a:ext cx="68400" cy="60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CustomShape 340"/>
            <p:cNvSpPr/>
            <p:nvPr/>
          </p:nvSpPr>
          <p:spPr>
            <a:xfrm>
              <a:off x="9216720" y="6099480"/>
              <a:ext cx="176400" cy="54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341"/>
            <p:cNvSpPr/>
            <p:nvPr/>
          </p:nvSpPr>
          <p:spPr>
            <a:xfrm>
              <a:off x="9216720" y="6089040"/>
              <a:ext cx="720" cy="10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CustomShape 342"/>
            <p:cNvSpPr/>
            <p:nvPr/>
          </p:nvSpPr>
          <p:spPr>
            <a:xfrm>
              <a:off x="9217080" y="6043320"/>
              <a:ext cx="81360" cy="4572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CustomShape 343"/>
            <p:cNvSpPr/>
            <p:nvPr/>
          </p:nvSpPr>
          <p:spPr>
            <a:xfrm>
              <a:off x="9222480" y="6091560"/>
              <a:ext cx="167040" cy="52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CustomShape 344"/>
            <p:cNvSpPr/>
            <p:nvPr/>
          </p:nvSpPr>
          <p:spPr>
            <a:xfrm flipV="1">
              <a:off x="9390600" y="6086520"/>
              <a:ext cx="67680" cy="54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2" name="Group 345"/>
          <p:cNvGrpSpPr/>
          <p:nvPr/>
        </p:nvGrpSpPr>
        <p:grpSpPr>
          <a:xfrm>
            <a:off x="8155080" y="5504760"/>
            <a:ext cx="344520" cy="319320"/>
            <a:chOff x="8155080" y="5504760"/>
            <a:chExt cx="344520" cy="319320"/>
          </a:xfrm>
        </p:grpSpPr>
        <p:pic>
          <p:nvPicPr>
            <p:cNvPr id="1103" name="Picture 591" descr="desktop_computer_stylized_medium"/>
            <p:cNvPicPr/>
            <p:nvPr/>
          </p:nvPicPr>
          <p:blipFill>
            <a:blip r:embed="rId29"/>
            <a:stretch/>
          </p:blipFill>
          <p:spPr>
            <a:xfrm flipH="1">
              <a:off x="8155080" y="550476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4" name="CustomShape 346"/>
            <p:cNvSpPr/>
            <p:nvPr/>
          </p:nvSpPr>
          <p:spPr>
            <a:xfrm flipH="1">
              <a:off x="8300520" y="55353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5" name="Group 347"/>
          <p:cNvGrpSpPr/>
          <p:nvPr/>
        </p:nvGrpSpPr>
        <p:grpSpPr>
          <a:xfrm>
            <a:off x="8553240" y="5526000"/>
            <a:ext cx="344520" cy="319320"/>
            <a:chOff x="8553240" y="5526000"/>
            <a:chExt cx="344520" cy="319320"/>
          </a:xfrm>
        </p:grpSpPr>
        <p:pic>
          <p:nvPicPr>
            <p:cNvPr id="1106" name="Picture 591" descr="desktop_computer_stylized_medium"/>
            <p:cNvPicPr/>
            <p:nvPr/>
          </p:nvPicPr>
          <p:blipFill>
            <a:blip r:embed="rId30"/>
            <a:stretch/>
          </p:blipFill>
          <p:spPr>
            <a:xfrm flipH="1">
              <a:off x="8553240" y="552600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7" name="CustomShape 348"/>
            <p:cNvSpPr/>
            <p:nvPr/>
          </p:nvSpPr>
          <p:spPr>
            <a:xfrm flipH="1">
              <a:off x="8698680" y="55569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8" name="Group 349"/>
          <p:cNvGrpSpPr/>
          <p:nvPr/>
        </p:nvGrpSpPr>
        <p:grpSpPr>
          <a:xfrm>
            <a:off x="9534600" y="5795280"/>
            <a:ext cx="318240" cy="255600"/>
            <a:chOff x="9534600" y="5795280"/>
            <a:chExt cx="318240" cy="255600"/>
          </a:xfrm>
        </p:grpSpPr>
        <p:pic>
          <p:nvPicPr>
            <p:cNvPr id="1109" name="Picture 1065" descr="antenna_stylized"/>
            <p:cNvPicPr/>
            <p:nvPr/>
          </p:nvPicPr>
          <p:blipFill>
            <a:blip r:embed="rId31"/>
            <a:stretch/>
          </p:blipFill>
          <p:spPr>
            <a:xfrm>
              <a:off x="9534600" y="5795280"/>
              <a:ext cx="315720" cy="137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0" name="Picture 1066" descr="laptop_keyboard"/>
            <p:cNvPicPr/>
            <p:nvPr/>
          </p:nvPicPr>
          <p:blipFill>
            <a:blip r:embed="rId32"/>
            <a:stretch/>
          </p:blipFill>
          <p:spPr>
            <a:xfrm flipH="1" rot="91800">
              <a:off x="9551520" y="5949360"/>
              <a:ext cx="259920" cy="9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1" name="CustomShape 350"/>
            <p:cNvSpPr/>
            <p:nvPr/>
          </p:nvSpPr>
          <p:spPr>
            <a:xfrm>
              <a:off x="9636480" y="5853240"/>
              <a:ext cx="208800" cy="1281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12" name="Picture 1068" descr="screen"/>
            <p:cNvPicPr/>
            <p:nvPr/>
          </p:nvPicPr>
          <p:blipFill>
            <a:blip r:embed="rId33"/>
            <a:stretch/>
          </p:blipFill>
          <p:spPr>
            <a:xfrm>
              <a:off x="9646920" y="5856480"/>
              <a:ext cx="18972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3" name="CustomShape 351"/>
            <p:cNvSpPr/>
            <p:nvPr/>
          </p:nvSpPr>
          <p:spPr>
            <a:xfrm>
              <a:off x="9674640" y="5849640"/>
              <a:ext cx="176760" cy="2304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CustomShape 352"/>
            <p:cNvSpPr/>
            <p:nvPr/>
          </p:nvSpPr>
          <p:spPr>
            <a:xfrm>
              <a:off x="9634680" y="5849280"/>
              <a:ext cx="48240" cy="990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CustomShape 353"/>
            <p:cNvSpPr/>
            <p:nvPr/>
          </p:nvSpPr>
          <p:spPr>
            <a:xfrm>
              <a:off x="9798120" y="5867280"/>
              <a:ext cx="52200" cy="11448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CustomShape 354"/>
            <p:cNvSpPr/>
            <p:nvPr/>
          </p:nvSpPr>
          <p:spPr>
            <a:xfrm>
              <a:off x="9633960" y="5944320"/>
              <a:ext cx="194040" cy="3780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CustomShape 355"/>
            <p:cNvSpPr/>
            <p:nvPr/>
          </p:nvSpPr>
          <p:spPr>
            <a:xfrm>
              <a:off x="9804240" y="5868360"/>
              <a:ext cx="48600" cy="1148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CustomShape 356"/>
            <p:cNvSpPr/>
            <p:nvPr/>
          </p:nvSpPr>
          <p:spPr>
            <a:xfrm>
              <a:off x="9634320" y="5949720"/>
              <a:ext cx="172440" cy="374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19" name="Group 357"/>
            <p:cNvGrpSpPr/>
            <p:nvPr/>
          </p:nvGrpSpPr>
          <p:grpSpPr>
            <a:xfrm>
              <a:off x="9631440" y="5990760"/>
              <a:ext cx="57960" cy="21960"/>
              <a:chOff x="9631440" y="5990760"/>
              <a:chExt cx="57960" cy="21960"/>
            </a:xfrm>
          </p:grpSpPr>
          <p:sp>
            <p:nvSpPr>
              <p:cNvPr id="1120" name="CustomShape 358"/>
              <p:cNvSpPr/>
              <p:nvPr/>
            </p:nvSpPr>
            <p:spPr>
              <a:xfrm>
                <a:off x="9631440" y="5990760"/>
                <a:ext cx="57960" cy="2196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1" name="CustomShape 359"/>
              <p:cNvSpPr/>
              <p:nvPr/>
            </p:nvSpPr>
            <p:spPr>
              <a:xfrm>
                <a:off x="9632520" y="5991120"/>
                <a:ext cx="55800" cy="2052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2" name="CustomShape 360"/>
              <p:cNvSpPr/>
              <p:nvPr/>
            </p:nvSpPr>
            <p:spPr>
              <a:xfrm>
                <a:off x="9636840" y="5999760"/>
                <a:ext cx="19080" cy="57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3" name="CustomShape 361"/>
              <p:cNvSpPr/>
              <p:nvPr/>
            </p:nvSpPr>
            <p:spPr>
              <a:xfrm>
                <a:off x="9636120" y="600300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4" name="CustomShape 362"/>
              <p:cNvSpPr/>
              <p:nvPr/>
            </p:nvSpPr>
            <p:spPr>
              <a:xfrm>
                <a:off x="9653400" y="6004080"/>
                <a:ext cx="19080" cy="612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5" name="CustomShape 363"/>
              <p:cNvSpPr/>
              <p:nvPr/>
            </p:nvSpPr>
            <p:spPr>
              <a:xfrm>
                <a:off x="9652680" y="600768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26" name="CustomShape 364"/>
            <p:cNvSpPr/>
            <p:nvPr/>
          </p:nvSpPr>
          <p:spPr>
            <a:xfrm>
              <a:off x="9732240" y="5994000"/>
              <a:ext cx="70200" cy="493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CustomShape 365"/>
            <p:cNvSpPr/>
            <p:nvPr/>
          </p:nvSpPr>
          <p:spPr>
            <a:xfrm>
              <a:off x="9550080" y="5998320"/>
              <a:ext cx="18144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CustomShape 366"/>
            <p:cNvSpPr/>
            <p:nvPr/>
          </p:nvSpPr>
          <p:spPr>
            <a:xfrm>
              <a:off x="9550440" y="5989680"/>
              <a:ext cx="720" cy="82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367"/>
            <p:cNvSpPr/>
            <p:nvPr/>
          </p:nvSpPr>
          <p:spPr>
            <a:xfrm>
              <a:off x="9550440" y="5951880"/>
              <a:ext cx="83880" cy="374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CustomShape 368"/>
            <p:cNvSpPr/>
            <p:nvPr/>
          </p:nvSpPr>
          <p:spPr>
            <a:xfrm>
              <a:off x="9556200" y="5991840"/>
              <a:ext cx="172080" cy="43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CustomShape 369"/>
            <p:cNvSpPr/>
            <p:nvPr/>
          </p:nvSpPr>
          <p:spPr>
            <a:xfrm flipV="1">
              <a:off x="9729000" y="5987880"/>
              <a:ext cx="6948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2" name="CustomShape 370"/>
          <p:cNvSpPr/>
          <p:nvPr/>
        </p:nvSpPr>
        <p:spPr>
          <a:xfrm>
            <a:off x="10153440" y="5636880"/>
            <a:ext cx="33120" cy="331920"/>
          </a:xfrm>
          <a:custGeom>
            <a:avLst/>
            <a:gdLst/>
            <a:ahLst/>
            <a:rect l="l" t="t" r="r" b="b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371"/>
          <p:cNvSpPr/>
          <p:nvPr/>
        </p:nvSpPr>
        <p:spPr>
          <a:xfrm>
            <a:off x="10159920" y="5657040"/>
            <a:ext cx="19080" cy="307080"/>
          </a:xfrm>
          <a:custGeom>
            <a:avLst/>
            <a:gdLst/>
            <a:ahLst/>
            <a:rect l="l" t="t" r="r" b="b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0">
            <a:gsLst>
              <a:gs pos="0">
                <a:srgbClr val="808080"/>
              </a:gs>
              <a:gs pos="100000">
                <a:srgbClr val="f8f8f8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372"/>
          <p:cNvSpPr/>
          <p:nvPr/>
        </p:nvSpPr>
        <p:spPr>
          <a:xfrm>
            <a:off x="10155600" y="581292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373"/>
          <p:cNvSpPr/>
          <p:nvPr/>
        </p:nvSpPr>
        <p:spPr>
          <a:xfrm>
            <a:off x="10026360" y="56743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36" name="Group 374"/>
          <p:cNvGrpSpPr/>
          <p:nvPr/>
        </p:nvGrpSpPr>
        <p:grpSpPr>
          <a:xfrm>
            <a:off x="10091160" y="5670720"/>
            <a:ext cx="68400" cy="20880"/>
            <a:chOff x="10091160" y="5670720"/>
            <a:chExt cx="68400" cy="20880"/>
          </a:xfrm>
        </p:grpSpPr>
        <p:sp>
          <p:nvSpPr>
            <p:cNvPr id="1137" name="CustomShape 375"/>
            <p:cNvSpPr/>
            <p:nvPr/>
          </p:nvSpPr>
          <p:spPr>
            <a:xfrm>
              <a:off x="10091160" y="5670720"/>
              <a:ext cx="68400" cy="2088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CustomShape 376"/>
            <p:cNvSpPr/>
            <p:nvPr/>
          </p:nvSpPr>
          <p:spPr>
            <a:xfrm>
              <a:off x="10092240" y="56732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9" name="CustomShape 377"/>
          <p:cNvSpPr/>
          <p:nvPr/>
        </p:nvSpPr>
        <p:spPr>
          <a:xfrm>
            <a:off x="10027440" y="57229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40" name="Group 378"/>
          <p:cNvGrpSpPr/>
          <p:nvPr/>
        </p:nvGrpSpPr>
        <p:grpSpPr>
          <a:xfrm>
            <a:off x="10091160" y="5718240"/>
            <a:ext cx="68400" cy="18360"/>
            <a:chOff x="10091160" y="5718240"/>
            <a:chExt cx="68400" cy="18360"/>
          </a:xfrm>
        </p:grpSpPr>
        <p:sp>
          <p:nvSpPr>
            <p:cNvPr id="1141" name="CustomShape 379"/>
            <p:cNvSpPr/>
            <p:nvPr/>
          </p:nvSpPr>
          <p:spPr>
            <a:xfrm>
              <a:off x="10091160" y="57182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CustomShape 380"/>
            <p:cNvSpPr/>
            <p:nvPr/>
          </p:nvSpPr>
          <p:spPr>
            <a:xfrm>
              <a:off x="10092240" y="5720400"/>
              <a:ext cx="6588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3" name="CustomShape 381"/>
          <p:cNvSpPr/>
          <p:nvPr/>
        </p:nvSpPr>
        <p:spPr>
          <a:xfrm>
            <a:off x="10027440" y="577116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382"/>
          <p:cNvSpPr/>
          <p:nvPr/>
        </p:nvSpPr>
        <p:spPr>
          <a:xfrm>
            <a:off x="10028880" y="581508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45" name="Group 383"/>
          <p:cNvGrpSpPr/>
          <p:nvPr/>
        </p:nvGrpSpPr>
        <p:grpSpPr>
          <a:xfrm>
            <a:off x="10089720" y="5813640"/>
            <a:ext cx="68400" cy="18360"/>
            <a:chOff x="10089720" y="5813640"/>
            <a:chExt cx="68400" cy="18360"/>
          </a:xfrm>
        </p:grpSpPr>
        <p:sp>
          <p:nvSpPr>
            <p:cNvPr id="1146" name="CustomShape 384"/>
            <p:cNvSpPr/>
            <p:nvPr/>
          </p:nvSpPr>
          <p:spPr>
            <a:xfrm>
              <a:off x="10089720" y="58136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CustomShape 385"/>
            <p:cNvSpPr/>
            <p:nvPr/>
          </p:nvSpPr>
          <p:spPr>
            <a:xfrm>
              <a:off x="10091160" y="58136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8" name="CustomShape 386"/>
          <p:cNvSpPr/>
          <p:nvPr/>
        </p:nvSpPr>
        <p:spPr>
          <a:xfrm>
            <a:off x="10155960" y="577116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49" name="Group 387"/>
          <p:cNvGrpSpPr/>
          <p:nvPr/>
        </p:nvGrpSpPr>
        <p:grpSpPr>
          <a:xfrm>
            <a:off x="10089720" y="5767560"/>
            <a:ext cx="69840" cy="18360"/>
            <a:chOff x="10089720" y="5767560"/>
            <a:chExt cx="69840" cy="18360"/>
          </a:xfrm>
        </p:grpSpPr>
        <p:sp>
          <p:nvSpPr>
            <p:cNvPr id="1150" name="CustomShape 388"/>
            <p:cNvSpPr/>
            <p:nvPr/>
          </p:nvSpPr>
          <p:spPr>
            <a:xfrm>
              <a:off x="10089720" y="5767560"/>
              <a:ext cx="6948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CustomShape 389"/>
            <p:cNvSpPr/>
            <p:nvPr/>
          </p:nvSpPr>
          <p:spPr>
            <a:xfrm>
              <a:off x="10091160" y="5770080"/>
              <a:ext cx="6840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2" name="CustomShape 390"/>
          <p:cNvSpPr/>
          <p:nvPr/>
        </p:nvSpPr>
        <p:spPr>
          <a:xfrm>
            <a:off x="10150920" y="5636520"/>
            <a:ext cx="7200" cy="33156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/>
          </a:gra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91"/>
          <p:cNvSpPr/>
          <p:nvPr/>
        </p:nvSpPr>
        <p:spPr>
          <a:xfrm>
            <a:off x="10158840" y="5720400"/>
            <a:ext cx="27360" cy="29880"/>
          </a:xfrm>
          <a:custGeom>
            <a:avLst/>
            <a:gdLst/>
            <a:ahLst/>
            <a:rect l="l" t="t" r="r" b="b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392"/>
          <p:cNvSpPr/>
          <p:nvPr/>
        </p:nvSpPr>
        <p:spPr>
          <a:xfrm>
            <a:off x="10159200" y="5672880"/>
            <a:ext cx="28440" cy="33840"/>
          </a:xfrm>
          <a:custGeom>
            <a:avLst/>
            <a:gdLst/>
            <a:ahLst/>
            <a:rect l="l" t="t" r="r" b="b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393"/>
          <p:cNvSpPr/>
          <p:nvPr/>
        </p:nvSpPr>
        <p:spPr>
          <a:xfrm>
            <a:off x="10183320" y="5954040"/>
            <a:ext cx="5040" cy="12600"/>
          </a:xfrm>
          <a:prstGeom prst="ellipse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394"/>
          <p:cNvSpPr/>
          <p:nvPr/>
        </p:nvSpPr>
        <p:spPr>
          <a:xfrm>
            <a:off x="10157760" y="5954760"/>
            <a:ext cx="28440" cy="28080"/>
          </a:xfrm>
          <a:custGeom>
            <a:avLst/>
            <a:gdLst/>
            <a:ahLst/>
            <a:rect l="l" t="t" r="r" b="b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395"/>
          <p:cNvSpPr/>
          <p:nvPr/>
        </p:nvSpPr>
        <p:spPr>
          <a:xfrm>
            <a:off x="10017720" y="5963400"/>
            <a:ext cx="142920" cy="20880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96"/>
          <p:cNvSpPr/>
          <p:nvPr/>
        </p:nvSpPr>
        <p:spPr>
          <a:xfrm>
            <a:off x="10026360" y="5969160"/>
            <a:ext cx="127080" cy="104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44546a"/>
              </a:gs>
              <a:gs pos="100000">
                <a:srgbClr val="e7e6e6"/>
              </a:gs>
            </a:gsLst>
            <a:lin ang="0"/>
          </a:gra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397"/>
          <p:cNvSpPr/>
          <p:nvPr/>
        </p:nvSpPr>
        <p:spPr>
          <a:xfrm>
            <a:off x="1003824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398"/>
          <p:cNvSpPr/>
          <p:nvPr/>
        </p:nvSpPr>
        <p:spPr>
          <a:xfrm>
            <a:off x="10059840" y="5920920"/>
            <a:ext cx="18000" cy="1944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399"/>
          <p:cNvSpPr/>
          <p:nvPr/>
        </p:nvSpPr>
        <p:spPr>
          <a:xfrm>
            <a:off x="1008036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400"/>
          <p:cNvSpPr/>
          <p:nvPr/>
        </p:nvSpPr>
        <p:spPr>
          <a:xfrm>
            <a:off x="10129320" y="5841360"/>
            <a:ext cx="8640" cy="109440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401"/>
          <p:cNvSpPr/>
          <p:nvPr/>
        </p:nvSpPr>
        <p:spPr>
          <a:xfrm>
            <a:off x="6539760" y="1365840"/>
            <a:ext cx="5358240" cy="49536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64" name="Group 402"/>
          <p:cNvGrpSpPr/>
          <p:nvPr/>
        </p:nvGrpSpPr>
        <p:grpSpPr>
          <a:xfrm>
            <a:off x="7680240" y="1814040"/>
            <a:ext cx="2754360" cy="4249800"/>
            <a:chOff x="7680240" y="1814040"/>
            <a:chExt cx="2754360" cy="4249800"/>
          </a:xfrm>
        </p:grpSpPr>
        <p:grpSp>
          <p:nvGrpSpPr>
            <p:cNvPr id="1165" name="Group 403"/>
            <p:cNvGrpSpPr/>
            <p:nvPr/>
          </p:nvGrpSpPr>
          <p:grpSpPr>
            <a:xfrm>
              <a:off x="7750080" y="1859760"/>
              <a:ext cx="414720" cy="384480"/>
              <a:chOff x="7750080" y="1859760"/>
              <a:chExt cx="414720" cy="384480"/>
            </a:xfrm>
          </p:grpSpPr>
          <p:pic>
            <p:nvPicPr>
              <p:cNvPr id="1166" name="Picture 653" descr="iphone_stylized_small"/>
              <p:cNvPicPr/>
              <p:nvPr/>
            </p:nvPicPr>
            <p:blipFill>
              <a:blip r:embed="rId34"/>
              <a:stretch/>
            </p:blipFill>
            <p:spPr>
              <a:xfrm>
                <a:off x="7909560" y="1917000"/>
                <a:ext cx="135720" cy="327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67" name="Picture 654" descr="antenna_radiation_stylized"/>
              <p:cNvPicPr/>
              <p:nvPr/>
            </p:nvPicPr>
            <p:blipFill>
              <a:blip r:embed="rId35"/>
              <a:stretch/>
            </p:blipFill>
            <p:spPr>
              <a:xfrm>
                <a:off x="7750080" y="1859760"/>
                <a:ext cx="414720" cy="87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168" name="Group 404"/>
            <p:cNvGrpSpPr/>
            <p:nvPr/>
          </p:nvGrpSpPr>
          <p:grpSpPr>
            <a:xfrm>
              <a:off x="7774920" y="5281200"/>
              <a:ext cx="344520" cy="319320"/>
              <a:chOff x="7774920" y="5281200"/>
              <a:chExt cx="344520" cy="319320"/>
            </a:xfrm>
          </p:grpSpPr>
          <p:pic>
            <p:nvPicPr>
              <p:cNvPr id="1169" name="Picture 591" descr="desktop_computer_stylized_medium"/>
              <p:cNvPicPr/>
              <p:nvPr/>
            </p:nvPicPr>
            <p:blipFill>
              <a:blip r:embed="rId36"/>
              <a:stretch/>
            </p:blipFill>
            <p:spPr>
              <a:xfrm flipH="1">
                <a:off x="7774920" y="5281200"/>
                <a:ext cx="344520" cy="319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70" name="CustomShape 405"/>
              <p:cNvSpPr/>
              <p:nvPr/>
            </p:nvSpPr>
            <p:spPr>
              <a:xfrm flipH="1">
                <a:off x="7920720" y="5311800"/>
                <a:ext cx="162000" cy="14580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71" name="CustomShape 406"/>
            <p:cNvSpPr/>
            <p:nvPr/>
          </p:nvSpPr>
          <p:spPr>
            <a:xfrm>
              <a:off x="7689240" y="516096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2" name="CustomShape 407"/>
            <p:cNvSpPr/>
            <p:nvPr/>
          </p:nvSpPr>
          <p:spPr>
            <a:xfrm>
              <a:off x="7680240" y="181404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3" name="CustomShape 408"/>
            <p:cNvSpPr/>
            <p:nvPr/>
          </p:nvSpPr>
          <p:spPr>
            <a:xfrm>
              <a:off x="9823320" y="555480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74" name="Line 409"/>
          <p:cNvSpPr/>
          <p:nvPr/>
        </p:nvSpPr>
        <p:spPr>
          <a:xfrm flipH="1" flipV="1">
            <a:off x="8310600" y="5474520"/>
            <a:ext cx="1423440" cy="289440"/>
          </a:xfrm>
          <a:prstGeom prst="line">
            <a:avLst/>
          </a:prstGeom>
          <a:ln w="76200">
            <a:solidFill>
              <a:srgbClr val="cc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Line 410"/>
          <p:cNvSpPr/>
          <p:nvPr/>
        </p:nvSpPr>
        <p:spPr>
          <a:xfrm>
            <a:off x="8370360" y="2297880"/>
            <a:ext cx="1700280" cy="3386160"/>
          </a:xfrm>
          <a:prstGeom prst="line">
            <a:avLst/>
          </a:prstGeom>
          <a:ln w="76200">
            <a:solidFill>
              <a:srgbClr val="cc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41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Client-server paradigm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7" name="CustomShape 412"/>
          <p:cNvSpPr/>
          <p:nvPr/>
        </p:nvSpPr>
        <p:spPr>
          <a:xfrm>
            <a:off x="889200" y="1260360"/>
            <a:ext cx="5967360" cy="49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server: 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always-on host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permanent IP address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often in data centers, for scaling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2100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clients: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contact, communicate with server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may be intermittently connected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may have dynamic IP addresses</a:t>
            </a:r>
            <a:endParaRPr b="0" lang="en-US" sz="2800" spc="-1" strike="noStrike">
              <a:latin typeface="Arial"/>
            </a:endParaRPr>
          </a:p>
          <a:p>
            <a:pPr marL="466560" indent="-2322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do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communicate directly with each other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examples: HTTP, IMAP, FTP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178" name="Group 413"/>
          <p:cNvGrpSpPr/>
          <p:nvPr/>
        </p:nvGrpSpPr>
        <p:grpSpPr>
          <a:xfrm>
            <a:off x="10002600" y="5616360"/>
            <a:ext cx="213840" cy="402840"/>
            <a:chOff x="10002600" y="5616360"/>
            <a:chExt cx="213840" cy="402840"/>
          </a:xfrm>
        </p:grpSpPr>
        <p:sp>
          <p:nvSpPr>
            <p:cNvPr id="1179" name="CustomShape 414"/>
            <p:cNvSpPr/>
            <p:nvPr/>
          </p:nvSpPr>
          <p:spPr>
            <a:xfrm>
              <a:off x="10172520" y="5617080"/>
              <a:ext cx="41760" cy="3841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CustomShape 415"/>
            <p:cNvSpPr/>
            <p:nvPr/>
          </p:nvSpPr>
          <p:spPr>
            <a:xfrm>
              <a:off x="10013040" y="5616360"/>
              <a:ext cx="156600" cy="3841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416"/>
            <p:cNvSpPr/>
            <p:nvPr/>
          </p:nvSpPr>
          <p:spPr>
            <a:xfrm>
              <a:off x="10180800" y="5640120"/>
              <a:ext cx="24480" cy="355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417"/>
            <p:cNvSpPr/>
            <p:nvPr/>
          </p:nvSpPr>
          <p:spPr>
            <a:xfrm>
              <a:off x="10175040" y="5820480"/>
              <a:ext cx="38520" cy="30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418"/>
            <p:cNvSpPr/>
            <p:nvPr/>
          </p:nvSpPr>
          <p:spPr>
            <a:xfrm>
              <a:off x="10013040" y="566028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84" name="Group 419"/>
            <p:cNvGrpSpPr/>
            <p:nvPr/>
          </p:nvGrpSpPr>
          <p:grpSpPr>
            <a:xfrm>
              <a:off x="10094400" y="5656320"/>
              <a:ext cx="86040" cy="24120"/>
              <a:chOff x="10094400" y="5656320"/>
              <a:chExt cx="86040" cy="24120"/>
            </a:xfrm>
          </p:grpSpPr>
          <p:sp>
            <p:nvSpPr>
              <p:cNvPr id="1185" name="CustomShape 420"/>
              <p:cNvSpPr/>
              <p:nvPr/>
            </p:nvSpPr>
            <p:spPr>
              <a:xfrm>
                <a:off x="10094400" y="5656320"/>
                <a:ext cx="86040" cy="24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6" name="CustomShape 421"/>
              <p:cNvSpPr/>
              <p:nvPr/>
            </p:nvSpPr>
            <p:spPr>
              <a:xfrm>
                <a:off x="10095840" y="5658840"/>
                <a:ext cx="83160" cy="190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87" name="CustomShape 422"/>
            <p:cNvSpPr/>
            <p:nvPr/>
          </p:nvSpPr>
          <p:spPr>
            <a:xfrm>
              <a:off x="10014480" y="57164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88" name="Group 423"/>
            <p:cNvGrpSpPr/>
            <p:nvPr/>
          </p:nvGrpSpPr>
          <p:grpSpPr>
            <a:xfrm>
              <a:off x="10094040" y="5711040"/>
              <a:ext cx="86040" cy="21600"/>
              <a:chOff x="10094040" y="5711040"/>
              <a:chExt cx="86040" cy="21600"/>
            </a:xfrm>
          </p:grpSpPr>
          <p:sp>
            <p:nvSpPr>
              <p:cNvPr id="1189" name="CustomShape 424"/>
              <p:cNvSpPr/>
              <p:nvPr/>
            </p:nvSpPr>
            <p:spPr>
              <a:xfrm>
                <a:off x="10094040" y="571104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0" name="CustomShape 425"/>
              <p:cNvSpPr/>
              <p:nvPr/>
            </p:nvSpPr>
            <p:spPr>
              <a:xfrm>
                <a:off x="10095840" y="5713920"/>
                <a:ext cx="8316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91" name="CustomShape 426"/>
            <p:cNvSpPr/>
            <p:nvPr/>
          </p:nvSpPr>
          <p:spPr>
            <a:xfrm>
              <a:off x="10014480" y="57722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427"/>
            <p:cNvSpPr/>
            <p:nvPr/>
          </p:nvSpPr>
          <p:spPr>
            <a:xfrm>
              <a:off x="10015920" y="582300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93" name="Group 428"/>
            <p:cNvGrpSpPr/>
            <p:nvPr/>
          </p:nvGrpSpPr>
          <p:grpSpPr>
            <a:xfrm>
              <a:off x="10092600" y="5821560"/>
              <a:ext cx="86040" cy="21600"/>
              <a:chOff x="10092600" y="5821560"/>
              <a:chExt cx="86040" cy="21600"/>
            </a:xfrm>
          </p:grpSpPr>
          <p:sp>
            <p:nvSpPr>
              <p:cNvPr id="1194" name="CustomShape 429"/>
              <p:cNvSpPr/>
              <p:nvPr/>
            </p:nvSpPr>
            <p:spPr>
              <a:xfrm>
                <a:off x="10092600" y="582156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5" name="CustomShape 430"/>
              <p:cNvSpPr/>
              <p:nvPr/>
            </p:nvSpPr>
            <p:spPr>
              <a:xfrm>
                <a:off x="10094040" y="5821560"/>
                <a:ext cx="83160" cy="18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96" name="CustomShape 431"/>
            <p:cNvSpPr/>
            <p:nvPr/>
          </p:nvSpPr>
          <p:spPr>
            <a:xfrm>
              <a:off x="10175760" y="5772240"/>
              <a:ext cx="38520" cy="306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97" name="Group 432"/>
            <p:cNvGrpSpPr/>
            <p:nvPr/>
          </p:nvGrpSpPr>
          <p:grpSpPr>
            <a:xfrm>
              <a:off x="10092600" y="5768280"/>
              <a:ext cx="87480" cy="21600"/>
              <a:chOff x="10092600" y="5768280"/>
              <a:chExt cx="87480" cy="21600"/>
            </a:xfrm>
          </p:grpSpPr>
          <p:sp>
            <p:nvSpPr>
              <p:cNvPr id="1198" name="CustomShape 433"/>
              <p:cNvSpPr/>
              <p:nvPr/>
            </p:nvSpPr>
            <p:spPr>
              <a:xfrm>
                <a:off x="10092600" y="5768280"/>
                <a:ext cx="8748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9" name="CustomShape 434"/>
              <p:cNvSpPr/>
              <p:nvPr/>
            </p:nvSpPr>
            <p:spPr>
              <a:xfrm>
                <a:off x="10094040" y="5771160"/>
                <a:ext cx="8604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00" name="CustomShape 435"/>
            <p:cNvSpPr/>
            <p:nvPr/>
          </p:nvSpPr>
          <p:spPr>
            <a:xfrm>
              <a:off x="10169280" y="5616360"/>
              <a:ext cx="9360" cy="3841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436"/>
            <p:cNvSpPr/>
            <p:nvPr/>
          </p:nvSpPr>
          <p:spPr>
            <a:xfrm>
              <a:off x="10179360" y="5713920"/>
              <a:ext cx="34560" cy="3492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437"/>
            <p:cNvSpPr/>
            <p:nvPr/>
          </p:nvSpPr>
          <p:spPr>
            <a:xfrm>
              <a:off x="10179720" y="5658840"/>
              <a:ext cx="35640" cy="392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438"/>
            <p:cNvSpPr/>
            <p:nvPr/>
          </p:nvSpPr>
          <p:spPr>
            <a:xfrm>
              <a:off x="10209960" y="5984280"/>
              <a:ext cx="6480" cy="14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439"/>
            <p:cNvSpPr/>
            <p:nvPr/>
          </p:nvSpPr>
          <p:spPr>
            <a:xfrm>
              <a:off x="10177920" y="5984640"/>
              <a:ext cx="36000" cy="327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440"/>
            <p:cNvSpPr/>
            <p:nvPr/>
          </p:nvSpPr>
          <p:spPr>
            <a:xfrm>
              <a:off x="10002600" y="5995080"/>
              <a:ext cx="179280" cy="241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441"/>
            <p:cNvSpPr/>
            <p:nvPr/>
          </p:nvSpPr>
          <p:spPr>
            <a:xfrm>
              <a:off x="10013040" y="6001560"/>
              <a:ext cx="159840" cy="12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442"/>
            <p:cNvSpPr/>
            <p:nvPr/>
          </p:nvSpPr>
          <p:spPr>
            <a:xfrm>
              <a:off x="1002816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CustomShape 443"/>
            <p:cNvSpPr/>
            <p:nvPr/>
          </p:nvSpPr>
          <p:spPr>
            <a:xfrm>
              <a:off x="10055160" y="5945760"/>
              <a:ext cx="23040" cy="226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CustomShape 444"/>
            <p:cNvSpPr/>
            <p:nvPr/>
          </p:nvSpPr>
          <p:spPr>
            <a:xfrm>
              <a:off x="1008072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445"/>
            <p:cNvSpPr/>
            <p:nvPr/>
          </p:nvSpPr>
          <p:spPr>
            <a:xfrm>
              <a:off x="10142280" y="5853600"/>
              <a:ext cx="11160" cy="1267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1" name="CustomShape 44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34C86B7-4BC1-4EDE-A9F4-C9AD9FF55A3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9" dur="500"/>
                                        <p:tgtEl>
                                          <p:spTgt spid="1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2" dur="500"/>
                                        <p:tgtEl>
                                          <p:spTgt spid="1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5" dur="500"/>
                                        <p:tgtEl>
                                          <p:spTgt spid="1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0" dur="500"/>
                                        <p:tgtEl>
                                          <p:spTgt spid="1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3" dur="500"/>
                                        <p:tgtEl>
                                          <p:spTgt spid="1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6" dur="500"/>
                                        <p:tgtEl>
                                          <p:spTgt spid="1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9" dur="500"/>
                                        <p:tgtEl>
                                          <p:spTgt spid="1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2" dur="500"/>
                                        <p:tgtEl>
                                          <p:spTgt spid="11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CustomShape 1"/>
          <p:cNvSpPr/>
          <p:nvPr/>
        </p:nvSpPr>
        <p:spPr>
          <a:xfrm>
            <a:off x="696960" y="30636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Thinking about the DNS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35" name="CustomShape 2"/>
          <p:cNvSpPr/>
          <p:nvPr/>
        </p:nvSpPr>
        <p:spPr>
          <a:xfrm>
            <a:off x="731880" y="1300320"/>
            <a:ext cx="6337440" cy="10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58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humongous distributed database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endParaRPr b="0" lang="en-US" sz="2800" spc="-1" strike="noStrike">
              <a:latin typeface="Arial"/>
            </a:endParaRPr>
          </a:p>
          <a:p>
            <a:pPr marL="351000" indent="-23400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4932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~ billion records, each simple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36" name="CustomShape 3"/>
          <p:cNvSpPr/>
          <p:nvPr/>
        </p:nvSpPr>
        <p:spPr>
          <a:xfrm>
            <a:off x="716760" y="2280960"/>
            <a:ext cx="5970960" cy="23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58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handles many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trillions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of queries/day:</a:t>
            </a:r>
            <a:endParaRPr b="0" lang="en-US" sz="2800" spc="-1" strike="noStrike">
              <a:latin typeface="Arial"/>
            </a:endParaRPr>
          </a:p>
          <a:p>
            <a:pPr marL="351000" indent="-21636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many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more reads than writes</a:t>
            </a:r>
            <a:endParaRPr b="0" lang="en-US" sz="2800" spc="-1" strike="noStrike">
              <a:latin typeface="Arial"/>
            </a:endParaRPr>
          </a:p>
          <a:p>
            <a:pPr marL="351000" indent="-21636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performance matters: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almost every Internet transaction interacts with DNS - msecs count!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37" name="CustomShape 4"/>
          <p:cNvSpPr/>
          <p:nvPr/>
        </p:nvSpPr>
        <p:spPr>
          <a:xfrm>
            <a:off x="716760" y="4432320"/>
            <a:ext cx="7037640" cy="13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58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organizationally, physically decentralized: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millions of different organizations responsible for their records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38" name="CustomShape 5"/>
          <p:cNvSpPr/>
          <p:nvPr/>
        </p:nvSpPr>
        <p:spPr>
          <a:xfrm>
            <a:off x="750600" y="5871600"/>
            <a:ext cx="7037640" cy="5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58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“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bulletproof”: reliability, security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39" name="Picture 2" descr="SEC Says That It's Not Easy Determining Whether Teva Whistleblowers Are  Deserving Of A Bounty - FCPA Professor"/>
          <p:cNvPicPr/>
          <p:nvPr/>
        </p:nvPicPr>
        <p:blipFill>
          <a:blip r:embed="rId1"/>
          <a:stretch/>
        </p:blipFill>
        <p:spPr>
          <a:xfrm>
            <a:off x="7907760" y="4142880"/>
            <a:ext cx="2936880" cy="2447280"/>
          </a:xfrm>
          <a:prstGeom prst="rect">
            <a:avLst/>
          </a:prstGeom>
          <a:ln w="0">
            <a:noFill/>
          </a:ln>
        </p:spPr>
      </p:pic>
      <p:sp>
        <p:nvSpPr>
          <p:cNvPr id="4540" name="CustomShape 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4B020A8-982C-46F2-9EA3-B62FF4C3EB1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1" dur="indefinite" restart="never" nodeType="tmRoot">
          <p:childTnLst>
            <p:seq>
              <p:cTn id="1602" dur="indefinite" nodeType="mainSeq">
                <p:childTnLst>
                  <p:par>
                    <p:cTn id="1603" fill="hold">
                      <p:stCondLst>
                        <p:cond delay="indefinite"/>
                      </p:stCondLst>
                      <p:childTnLst>
                        <p:par>
                          <p:cTn id="1604" fill="hold">
                            <p:stCondLst>
                              <p:cond delay="0"/>
                            </p:stCondLst>
                            <p:childTnLst>
                              <p:par>
                                <p:cTn id="160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07" dur="500"/>
                                        <p:tgtEl>
                                          <p:spTgt spid="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8" fill="hold">
                      <p:stCondLst>
                        <p:cond delay="indefinite"/>
                      </p:stCondLst>
                      <p:childTnLst>
                        <p:par>
                          <p:cTn id="1609" fill="hold">
                            <p:stCondLst>
                              <p:cond delay="0"/>
                            </p:stCondLst>
                            <p:childTnLst>
                              <p:par>
                                <p:cTn id="16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12" dur="500"/>
                                        <p:tgtEl>
                                          <p:spTgt spid="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3" fill="hold">
                      <p:stCondLst>
                        <p:cond delay="indefinite"/>
                      </p:stCondLst>
                      <p:childTnLst>
                        <p:par>
                          <p:cTn id="1614" fill="hold">
                            <p:stCondLst>
                              <p:cond delay="0"/>
                            </p:stCondLst>
                            <p:childTnLst>
                              <p:par>
                                <p:cTn id="16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17" dur="500"/>
                                        <p:tgtEl>
                                          <p:spTgt spid="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8" fill="hold">
                      <p:stCondLst>
                        <p:cond delay="indefinite"/>
                      </p:stCondLst>
                      <p:childTnLst>
                        <p:par>
                          <p:cTn id="1619" fill="hold">
                            <p:stCondLst>
                              <p:cond delay="0"/>
                            </p:stCondLst>
                            <p:childTnLst>
                              <p:par>
                                <p:cTn id="162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22" dur="500"/>
                                        <p:tgtEl>
                                          <p:spTgt spid="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3" fill="hold">
                      <p:stCondLst>
                        <p:cond delay="indefinite"/>
                      </p:stCondLst>
                      <p:childTnLst>
                        <p:par>
                          <p:cTn id="1624" fill="hold">
                            <p:stCondLst>
                              <p:cond delay="0"/>
                            </p:stCondLst>
                            <p:childTnLst>
                              <p:par>
                                <p:cTn id="16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27" dur="5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DNS: a distributed, hierarchical database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42" name="CustomShape 2"/>
          <p:cNvSpPr/>
          <p:nvPr/>
        </p:nvSpPr>
        <p:spPr>
          <a:xfrm>
            <a:off x="478800" y="4398480"/>
            <a:ext cx="1171188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Client wants IP address for </a:t>
            </a: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www.amazon.com</a:t>
            </a: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; 1</a:t>
            </a:r>
            <a:r>
              <a:rPr b="0" lang="en-US" sz="2800" spc="-1" strike="noStrike" baseline="30000">
                <a:solidFill>
                  <a:srgbClr val="000099"/>
                </a:solidFill>
                <a:latin typeface="Calibri"/>
                <a:ea typeface="ＭＳ Ｐゴシック"/>
              </a:rPr>
              <a:t>st</a:t>
            </a: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 approximation: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queries root server to find .com DNS server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queries .com DNS server to get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amazon.com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 server</a:t>
            </a:r>
            <a:endParaRPr b="0" lang="en-US" sz="2800" spc="-1" strike="noStrike">
              <a:latin typeface="Arial"/>
            </a:endParaRPr>
          </a:p>
          <a:p>
            <a:pPr marL="460440" indent="-214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queries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amazon.com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 server to get  IP address for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www.amazon.com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543" name="Group 3"/>
          <p:cNvGrpSpPr/>
          <p:nvPr/>
        </p:nvGrpSpPr>
        <p:grpSpPr>
          <a:xfrm>
            <a:off x="1333080" y="1815120"/>
            <a:ext cx="10758960" cy="1040400"/>
            <a:chOff x="1333080" y="1815120"/>
            <a:chExt cx="10758960" cy="1040400"/>
          </a:xfrm>
        </p:grpSpPr>
        <p:sp>
          <p:nvSpPr>
            <p:cNvPr id="4544" name="CustomShape 4"/>
            <p:cNvSpPr/>
            <p:nvPr/>
          </p:nvSpPr>
          <p:spPr>
            <a:xfrm>
              <a:off x="1333080" y="2431440"/>
              <a:ext cx="2033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.com 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45" name="CustomShape 5"/>
            <p:cNvSpPr/>
            <p:nvPr/>
          </p:nvSpPr>
          <p:spPr>
            <a:xfrm>
              <a:off x="3980520" y="2432880"/>
              <a:ext cx="19314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.org 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46" name="CustomShape 6"/>
            <p:cNvSpPr/>
            <p:nvPr/>
          </p:nvSpPr>
          <p:spPr>
            <a:xfrm>
              <a:off x="6557040" y="2432880"/>
              <a:ext cx="1981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.edu 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47" name="Line 7"/>
            <p:cNvSpPr/>
            <p:nvPr/>
          </p:nvSpPr>
          <p:spPr>
            <a:xfrm flipH="1">
              <a:off x="2538360" y="1831680"/>
              <a:ext cx="2075400" cy="601200"/>
            </a:xfrm>
            <a:prstGeom prst="line">
              <a:avLst/>
            </a:prstGeom>
            <a:ln w="317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8" name="Line 8"/>
            <p:cNvSpPr/>
            <p:nvPr/>
          </p:nvSpPr>
          <p:spPr>
            <a:xfrm>
              <a:off x="4901400" y="1815120"/>
              <a:ext cx="360" cy="61632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9" name="Line 9"/>
            <p:cNvSpPr/>
            <p:nvPr/>
          </p:nvSpPr>
          <p:spPr>
            <a:xfrm>
              <a:off x="5257800" y="1831680"/>
              <a:ext cx="2146680" cy="60120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0" name="CustomShape 10"/>
            <p:cNvSpPr/>
            <p:nvPr/>
          </p:nvSpPr>
          <p:spPr>
            <a:xfrm>
              <a:off x="3725280" y="1935000"/>
              <a:ext cx="1119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51" name="CustomShape 11"/>
            <p:cNvSpPr/>
            <p:nvPr/>
          </p:nvSpPr>
          <p:spPr>
            <a:xfrm>
              <a:off x="4885200" y="1923480"/>
              <a:ext cx="1119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52" name="CustomShape 12"/>
            <p:cNvSpPr/>
            <p:nvPr/>
          </p:nvSpPr>
          <p:spPr>
            <a:xfrm>
              <a:off x="9744480" y="2400120"/>
              <a:ext cx="2347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DejaVu Sans"/>
                </a:rPr>
                <a:t>Top Level Domain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4553" name="Group 13"/>
          <p:cNvGrpSpPr/>
          <p:nvPr/>
        </p:nvGrpSpPr>
        <p:grpSpPr>
          <a:xfrm>
            <a:off x="3877200" y="1407600"/>
            <a:ext cx="7283160" cy="455400"/>
            <a:chOff x="3877200" y="1407600"/>
            <a:chExt cx="7283160" cy="455400"/>
          </a:xfrm>
        </p:grpSpPr>
        <p:sp>
          <p:nvSpPr>
            <p:cNvPr id="4554" name="CustomShape 14"/>
            <p:cNvSpPr/>
            <p:nvPr/>
          </p:nvSpPr>
          <p:spPr>
            <a:xfrm>
              <a:off x="3877200" y="1432440"/>
              <a:ext cx="2057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Root 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55" name="CustomShape 15"/>
            <p:cNvSpPr/>
            <p:nvPr/>
          </p:nvSpPr>
          <p:spPr>
            <a:xfrm>
              <a:off x="10405440" y="1407600"/>
              <a:ext cx="7549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DejaVu Sans"/>
                </a:rPr>
                <a:t>Root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4556" name="Group 16"/>
          <p:cNvGrpSpPr/>
          <p:nvPr/>
        </p:nvGrpSpPr>
        <p:grpSpPr>
          <a:xfrm>
            <a:off x="892800" y="2766240"/>
            <a:ext cx="10849680" cy="1045080"/>
            <a:chOff x="892800" y="2766240"/>
            <a:chExt cx="10849680" cy="1045080"/>
          </a:xfrm>
        </p:grpSpPr>
        <p:sp>
          <p:nvSpPr>
            <p:cNvPr id="4557" name="CustomShape 17"/>
            <p:cNvSpPr/>
            <p:nvPr/>
          </p:nvSpPr>
          <p:spPr>
            <a:xfrm>
              <a:off x="6243840" y="3151080"/>
              <a:ext cx="1474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nyu.edu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58" name="CustomShape 18"/>
            <p:cNvSpPr/>
            <p:nvPr/>
          </p:nvSpPr>
          <p:spPr>
            <a:xfrm>
              <a:off x="7815240" y="3151080"/>
              <a:ext cx="1474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umass.edu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59" name="Line 19"/>
            <p:cNvSpPr/>
            <p:nvPr/>
          </p:nvSpPr>
          <p:spPr>
            <a:xfrm flipH="1">
              <a:off x="6774120" y="2766240"/>
              <a:ext cx="559080" cy="42084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0" name="Line 20"/>
            <p:cNvSpPr/>
            <p:nvPr/>
          </p:nvSpPr>
          <p:spPr>
            <a:xfrm>
              <a:off x="7762320" y="2766240"/>
              <a:ext cx="501120" cy="42084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1" name="CustomShape 21"/>
            <p:cNvSpPr/>
            <p:nvPr/>
          </p:nvSpPr>
          <p:spPr>
            <a:xfrm>
              <a:off x="892800" y="3173040"/>
              <a:ext cx="1474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yahoo.com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62" name="CustomShape 22"/>
            <p:cNvSpPr/>
            <p:nvPr/>
          </p:nvSpPr>
          <p:spPr>
            <a:xfrm>
              <a:off x="2486880" y="3151080"/>
              <a:ext cx="14864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amazon.com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63" name="Line 23"/>
            <p:cNvSpPr/>
            <p:nvPr/>
          </p:nvSpPr>
          <p:spPr>
            <a:xfrm flipH="1">
              <a:off x="1666080" y="2773440"/>
              <a:ext cx="369720" cy="41364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4" name="Line 24"/>
            <p:cNvSpPr/>
            <p:nvPr/>
          </p:nvSpPr>
          <p:spPr>
            <a:xfrm>
              <a:off x="2538360" y="2773440"/>
              <a:ext cx="429480" cy="42588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5" name="CustomShape 25"/>
            <p:cNvSpPr/>
            <p:nvPr/>
          </p:nvSpPr>
          <p:spPr>
            <a:xfrm>
              <a:off x="4315320" y="3132720"/>
              <a:ext cx="1474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pbs.org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DNS servers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66" name="Line 26"/>
            <p:cNvSpPr/>
            <p:nvPr/>
          </p:nvSpPr>
          <p:spPr>
            <a:xfrm>
              <a:off x="4904280" y="2766240"/>
              <a:ext cx="360" cy="417960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7" name="CustomShape 27"/>
            <p:cNvSpPr/>
            <p:nvPr/>
          </p:nvSpPr>
          <p:spPr>
            <a:xfrm>
              <a:off x="9931320" y="3273480"/>
              <a:ext cx="1811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DejaVu Sans"/>
                </a:rPr>
                <a:t>Authoritative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568" name="CustomShape 28"/>
            <p:cNvSpPr/>
            <p:nvPr/>
          </p:nvSpPr>
          <p:spPr>
            <a:xfrm>
              <a:off x="6951600" y="2785320"/>
              <a:ext cx="1119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69" name="CustomShape 29"/>
            <p:cNvSpPr/>
            <p:nvPr/>
          </p:nvSpPr>
          <p:spPr>
            <a:xfrm>
              <a:off x="1689840" y="2776320"/>
              <a:ext cx="1119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70" name="CustomShape 30"/>
            <p:cNvSpPr/>
            <p:nvPr/>
          </p:nvSpPr>
          <p:spPr>
            <a:xfrm>
              <a:off x="4049280" y="2768760"/>
              <a:ext cx="1119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71" name="CustomShape 31"/>
            <p:cNvSpPr/>
            <p:nvPr/>
          </p:nvSpPr>
          <p:spPr>
            <a:xfrm>
              <a:off x="4536720" y="2777040"/>
              <a:ext cx="1119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572" name="CustomShape 3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1CA431C-9084-49AF-9F73-4FD9F393C59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28" dur="indefinite" restart="never" nodeType="tmRoot">
          <p:childTnLst>
            <p:seq>
              <p:cTn id="1629" dur="indefinite" nodeType="mainSeq">
                <p:childTnLst>
                  <p:par>
                    <p:cTn id="1630" fill="hold">
                      <p:stCondLst>
                        <p:cond delay="indefinite"/>
                      </p:stCondLst>
                      <p:childTnLst>
                        <p:par>
                          <p:cTn id="1631" fill="hold">
                            <p:stCondLst>
                              <p:cond delay="0"/>
                            </p:stCondLst>
                            <p:childTnLst>
                              <p:par>
                                <p:cTn id="1632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634" dur="1000"/>
                                        <p:tgtEl>
                                          <p:spTgt spid="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5" fill="hold">
                      <p:stCondLst>
                        <p:cond delay="indefinite"/>
                      </p:stCondLst>
                      <p:childTnLst>
                        <p:par>
                          <p:cTn id="1636" fill="hold">
                            <p:stCondLst>
                              <p:cond delay="0"/>
                            </p:stCondLst>
                            <p:childTnLst>
                              <p:par>
                                <p:cTn id="1637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639" dur="1000"/>
                                        <p:tgtEl>
                                          <p:spTgt spid="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0" fill="hold">
                      <p:stCondLst>
                        <p:cond delay="indefinite"/>
                      </p:stCondLst>
                      <p:childTnLst>
                        <p:par>
                          <p:cTn id="1641" fill="hold">
                            <p:stCondLst>
                              <p:cond delay="0"/>
                            </p:stCondLst>
                            <p:childTnLst>
                              <p:par>
                                <p:cTn id="164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44" dur="500"/>
                                        <p:tgtEl>
                                          <p:spTgt spid="4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5" fill="hold">
                      <p:stCondLst>
                        <p:cond delay="indefinite"/>
                      </p:stCondLst>
                      <p:childTnLst>
                        <p:par>
                          <p:cTn id="1646" fill="hold">
                            <p:stCondLst>
                              <p:cond delay="0"/>
                            </p:stCondLst>
                            <p:childTnLst>
                              <p:par>
                                <p:cTn id="16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49" dur="500"/>
                                        <p:tgtEl>
                                          <p:spTgt spid="4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0" fill="hold">
                      <p:stCondLst>
                        <p:cond delay="indefinite"/>
                      </p:stCondLst>
                      <p:childTnLst>
                        <p:par>
                          <p:cTn id="1651" fill="hold">
                            <p:stCondLst>
                              <p:cond delay="0"/>
                            </p:stCondLst>
                            <p:childTnLst>
                              <p:par>
                                <p:cTn id="165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54" dur="500"/>
                                        <p:tgtEl>
                                          <p:spTgt spid="4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5" fill="hold">
                      <p:stCondLst>
                        <p:cond delay="indefinite"/>
                      </p:stCondLst>
                      <p:childTnLst>
                        <p:par>
                          <p:cTn id="1656" fill="hold">
                            <p:stCondLst>
                              <p:cond delay="0"/>
                            </p:stCondLst>
                            <p:childTnLst>
                              <p:par>
                                <p:cTn id="165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59" dur="500"/>
                                        <p:tgtEl>
                                          <p:spTgt spid="4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3" name="Picture 6" descr=""/>
          <p:cNvPicPr/>
          <p:nvPr/>
        </p:nvPicPr>
        <p:blipFill>
          <a:blip r:embed="rId1"/>
          <a:stretch/>
        </p:blipFill>
        <p:spPr>
          <a:xfrm>
            <a:off x="4886640" y="1529640"/>
            <a:ext cx="7121520" cy="2151000"/>
          </a:xfrm>
          <a:prstGeom prst="rect">
            <a:avLst/>
          </a:prstGeom>
          <a:ln w="0">
            <a:noFill/>
          </a:ln>
        </p:spPr>
      </p:pic>
      <p:sp>
        <p:nvSpPr>
          <p:cNvPr id="4574" name="CustomShape 1"/>
          <p:cNvSpPr/>
          <p:nvPr/>
        </p:nvSpPr>
        <p:spPr>
          <a:xfrm>
            <a:off x="6940800" y="1546200"/>
            <a:ext cx="2645640" cy="378360"/>
          </a:xfrm>
          <a:prstGeom prst="rect">
            <a:avLst/>
          </a:prstGeom>
          <a:solidFill>
            <a:srgbClr val="fbbfc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5" name="CustomShape 2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DNS: root name servers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76" name="CustomShape 3"/>
          <p:cNvSpPr/>
          <p:nvPr/>
        </p:nvSpPr>
        <p:spPr>
          <a:xfrm>
            <a:off x="651600" y="1432440"/>
            <a:ext cx="5443200" cy="24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3200" indent="-288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official, contact-of-last-resort by name servers that can not resolve name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77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899BCC9-0EB2-4869-9F78-87B2E22CA397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62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DNS: root name servers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579" name="Picture 1" descr=""/>
          <p:cNvPicPr/>
          <p:nvPr/>
        </p:nvPicPr>
        <p:blipFill>
          <a:blip r:embed="rId1"/>
          <a:stretch/>
        </p:blipFill>
        <p:spPr>
          <a:xfrm>
            <a:off x="5931000" y="2855880"/>
            <a:ext cx="6260040" cy="3199320"/>
          </a:xfrm>
          <a:prstGeom prst="rect">
            <a:avLst/>
          </a:prstGeom>
          <a:ln w="0">
            <a:noFill/>
          </a:ln>
        </p:spPr>
      </p:pic>
      <p:sp>
        <p:nvSpPr>
          <p:cNvPr id="4580" name="CustomShape 2"/>
          <p:cNvSpPr/>
          <p:nvPr/>
        </p:nvSpPr>
        <p:spPr>
          <a:xfrm>
            <a:off x="651600" y="1432440"/>
            <a:ext cx="5443200" cy="24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3200" indent="-288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official, contact-of-last-resort by name servers that can not resolve name</a:t>
            </a:r>
            <a:endParaRPr b="0" lang="en-US" sz="2800" spc="-1" strike="noStrike">
              <a:latin typeface="Arial"/>
            </a:endParaRPr>
          </a:p>
          <a:p>
            <a:pPr marL="403200" indent="-288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incredibly important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function</a:t>
            </a:r>
            <a:endParaRPr b="0" lang="en-US" sz="2800" spc="-1" strike="noStrike">
              <a:latin typeface="Arial"/>
            </a:endParaRPr>
          </a:p>
          <a:p>
            <a:pPr lvl="1" marL="635040" indent="-3164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couldn’t function without it!</a:t>
            </a:r>
            <a:endParaRPr b="0" lang="en-US" sz="2400" spc="-1" strike="noStrike">
              <a:latin typeface="Arial"/>
            </a:endParaRPr>
          </a:p>
          <a:p>
            <a:pPr lvl="1" marL="635040" indent="-3164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DNSSEC – provides security (authentication, message integrity)</a:t>
            </a:r>
            <a:endParaRPr b="0" lang="en-US" sz="2400" spc="-1" strike="noStrike">
              <a:latin typeface="Arial"/>
            </a:endParaRPr>
          </a:p>
          <a:p>
            <a:pPr marL="403200" indent="-288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ICANN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(Internet Corporation for Assigned Names and Numbers)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manages root DNS domain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81" name="CustomShape 3"/>
          <p:cNvSpPr/>
          <p:nvPr/>
        </p:nvSpPr>
        <p:spPr>
          <a:xfrm>
            <a:off x="6423120" y="1752480"/>
            <a:ext cx="5141880" cy="11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13 logical root name “servers” worldwide each “server” replicated many times (~200 servers in US)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82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51AA91B-4E27-4087-A830-0A3BCC0C58E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60" dur="indefinite" restart="never" nodeType="tmRoot">
          <p:childTnLst>
            <p:seq>
              <p:cTn id="1661" dur="indefinite" nodeType="mainSeq">
                <p:childTnLst>
                  <p:par>
                    <p:cTn id="1662" fill="hold">
                      <p:stCondLst>
                        <p:cond delay="indefinite"/>
                      </p:stCondLst>
                      <p:childTnLst>
                        <p:par>
                          <p:cTn id="1663" fill="hold">
                            <p:stCondLst>
                              <p:cond delay="0"/>
                            </p:stCondLst>
                            <p:childTnLst>
                              <p:par>
                                <p:cTn id="16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66" dur="500"/>
                                        <p:tgtEl>
                                          <p:spTgt spid="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69" dur="500"/>
                                        <p:tgtEl>
                                          <p:spTgt spid="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72" dur="500"/>
                                        <p:tgtEl>
                                          <p:spTgt spid="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3" fill="hold">
                      <p:stCondLst>
                        <p:cond delay="indefinite"/>
                      </p:stCondLst>
                      <p:childTnLst>
                        <p:par>
                          <p:cTn id="1674" fill="hold">
                            <p:stCondLst>
                              <p:cond delay="0"/>
                            </p:stCondLst>
                            <p:childTnLst>
                              <p:par>
                                <p:cTn id="167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77" dur="500"/>
                                        <p:tgtEl>
                                          <p:spTgt spid="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8" fill="hold">
                      <p:stCondLst>
                        <p:cond delay="indefinite"/>
                      </p:stCondLst>
                      <p:childTnLst>
                        <p:par>
                          <p:cTn id="1679" fill="hold">
                            <p:stCondLst>
                              <p:cond delay="0"/>
                            </p:stCondLst>
                            <p:childTnLst>
                              <p:par>
                                <p:cTn id="168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82" dur="500"/>
                                        <p:tgtEl>
                                          <p:spTgt spid="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85" dur="500"/>
                                        <p:tgtEl>
                                          <p:spTgt spid="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Top-Level Domain, and authoritative servers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84" name="CustomShape 2"/>
          <p:cNvSpPr/>
          <p:nvPr/>
        </p:nvSpPr>
        <p:spPr>
          <a:xfrm>
            <a:off x="832680" y="1286280"/>
            <a:ext cx="10867320" cy="20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Top-Level Domain (TLD) servers:</a:t>
            </a:r>
            <a:endParaRPr b="0" lang="en-US" sz="3200" spc="-1" strike="noStrike">
              <a:latin typeface="Arial"/>
            </a:endParaRPr>
          </a:p>
          <a:p>
            <a:pPr lvl="1" marL="460440" indent="-28620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responsible for .com, .org, .net, .edu, .aero, .jobs, .museums, and all top-level country domains, e.g.: .cn, .uk, .fr, .ca, .jp</a:t>
            </a:r>
            <a:endParaRPr b="0" lang="en-US" sz="2400" spc="-1" strike="noStrike">
              <a:latin typeface="Arial"/>
            </a:endParaRPr>
          </a:p>
          <a:p>
            <a:pPr lvl="1" marL="460440" indent="-28620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Network Solutions: authoritative registry for .com, .net TLD</a:t>
            </a:r>
            <a:endParaRPr b="0" lang="en-US" sz="2400" spc="-1" strike="noStrike">
              <a:latin typeface="Arial"/>
            </a:endParaRPr>
          </a:p>
          <a:p>
            <a:pPr lvl="1" marL="460440" indent="-28620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Educause: .edu TLD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585" name="CustomShape 3"/>
          <p:cNvSpPr/>
          <p:nvPr/>
        </p:nvSpPr>
        <p:spPr>
          <a:xfrm>
            <a:off x="713880" y="4503600"/>
            <a:ext cx="1086732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2200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authoritative DNS servers: </a:t>
            </a:r>
            <a:endParaRPr b="0" lang="en-US" sz="3200" spc="-1" strike="noStrike">
              <a:latin typeface="Arial"/>
            </a:endParaRPr>
          </a:p>
          <a:p>
            <a:pPr lvl="1" marL="460440" indent="-286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organization’s own DNS server(s), providing authoritative hostname to IP mappings for organization’s named hosts </a:t>
            </a:r>
            <a:endParaRPr b="0" lang="en-US" sz="2400" spc="-1" strike="noStrike">
              <a:latin typeface="Arial"/>
            </a:endParaRPr>
          </a:p>
          <a:p>
            <a:pPr lvl="1" marL="460440" indent="-286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can be maintained by organization or service provider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586" name="Picture 1" descr=""/>
          <p:cNvPicPr/>
          <p:nvPr/>
        </p:nvPicPr>
        <p:blipFill>
          <a:blip r:embed="rId1"/>
          <a:stretch/>
        </p:blipFill>
        <p:spPr>
          <a:xfrm>
            <a:off x="6265440" y="3122640"/>
            <a:ext cx="5316120" cy="1605240"/>
          </a:xfrm>
          <a:prstGeom prst="rect">
            <a:avLst/>
          </a:prstGeom>
          <a:ln w="0">
            <a:noFill/>
          </a:ln>
        </p:spPr>
      </p:pic>
      <p:grpSp>
        <p:nvGrpSpPr>
          <p:cNvPr id="4587" name="Group 4"/>
          <p:cNvGrpSpPr/>
          <p:nvPr/>
        </p:nvGrpSpPr>
        <p:grpSpPr>
          <a:xfrm>
            <a:off x="4419360" y="1743840"/>
            <a:ext cx="6958800" cy="2234520"/>
            <a:chOff x="4419360" y="1743840"/>
            <a:chExt cx="6958800" cy="2234520"/>
          </a:xfrm>
        </p:grpSpPr>
        <p:sp>
          <p:nvSpPr>
            <p:cNvPr id="4588" name="CustomShape 5"/>
            <p:cNvSpPr/>
            <p:nvPr/>
          </p:nvSpPr>
          <p:spPr>
            <a:xfrm>
              <a:off x="6366960" y="3742200"/>
              <a:ext cx="5011200" cy="236160"/>
            </a:xfrm>
            <a:prstGeom prst="rect">
              <a:avLst/>
            </a:prstGeom>
            <a:solidFill>
              <a:srgbClr val="fbbfc7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89" name="Line 6"/>
            <p:cNvSpPr/>
            <p:nvPr/>
          </p:nvSpPr>
          <p:spPr>
            <a:xfrm>
              <a:off x="4419360" y="1743840"/>
              <a:ext cx="1998360" cy="199836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90" name="Group 7"/>
          <p:cNvGrpSpPr/>
          <p:nvPr/>
        </p:nvGrpSpPr>
        <p:grpSpPr>
          <a:xfrm>
            <a:off x="5249160" y="4233240"/>
            <a:ext cx="6264720" cy="575640"/>
            <a:chOff x="5249160" y="4233240"/>
            <a:chExt cx="6264720" cy="575640"/>
          </a:xfrm>
        </p:grpSpPr>
        <p:sp>
          <p:nvSpPr>
            <p:cNvPr id="4591" name="CustomShape 8"/>
            <p:cNvSpPr/>
            <p:nvPr/>
          </p:nvSpPr>
          <p:spPr>
            <a:xfrm>
              <a:off x="6248520" y="4233240"/>
              <a:ext cx="5265360" cy="371520"/>
            </a:xfrm>
            <a:prstGeom prst="rect">
              <a:avLst/>
            </a:prstGeom>
            <a:solidFill>
              <a:srgbClr val="fbbfc7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92" name="Line 9"/>
            <p:cNvSpPr/>
            <p:nvPr/>
          </p:nvSpPr>
          <p:spPr>
            <a:xfrm flipV="1">
              <a:off x="5249160" y="4267080"/>
              <a:ext cx="999000" cy="541800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93" name="CustomShape 10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4817958-76AD-481D-8C61-999632C6056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86" dur="indefinite" restart="never" nodeType="tmRoot">
          <p:childTnLst>
            <p:seq>
              <p:cTn id="1687" dur="indefinite" nodeType="mainSeq">
                <p:childTnLst>
                  <p:par>
                    <p:cTn id="1688" fill="hold">
                      <p:stCondLst>
                        <p:cond delay="indefinite"/>
                      </p:stCondLst>
                      <p:childTnLst>
                        <p:par>
                          <p:cTn id="1689" fill="hold">
                            <p:stCondLst>
                              <p:cond delay="0"/>
                            </p:stCondLst>
                            <p:childTnLst>
                              <p:par>
                                <p:cTn id="169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691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95" dur="500"/>
                                        <p:tgtEl>
                                          <p:spTgt spid="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98" dur="500"/>
                                        <p:tgtEl>
                                          <p:spTgt spid="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01" dur="500"/>
                                        <p:tgtEl>
                                          <p:spTgt spid="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04" dur="500"/>
                                        <p:tgtEl>
                                          <p:spTgt spid="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Local DNS name servers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95" name="CustomShape 2"/>
          <p:cNvSpPr/>
          <p:nvPr/>
        </p:nvSpPr>
        <p:spPr>
          <a:xfrm>
            <a:off x="798840" y="1489320"/>
            <a:ext cx="1098252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92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when host makes DNS query, it is sent to its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local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DNS server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Local DNS server returns reply, answering:</a:t>
            </a:r>
            <a:endParaRPr b="0" lang="en-US" sz="2800" spc="-1" strike="noStrike">
              <a:latin typeface="Arial"/>
            </a:endParaRPr>
          </a:p>
          <a:p>
            <a:pPr lvl="2" marL="114300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from its local cache of recent name-to-address translation pairs (possibly out of date!)</a:t>
            </a:r>
            <a:endParaRPr b="0" lang="en-US" sz="2400" spc="-1" strike="noStrike">
              <a:latin typeface="Arial"/>
            </a:endParaRPr>
          </a:p>
          <a:p>
            <a:pPr lvl="2" marL="114300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forwarding request into DNS hierarchy for resolution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ISP has local DNS name server; to find yours: </a:t>
            </a:r>
            <a:endParaRPr b="0" lang="en-US" sz="2800" spc="-1" strike="noStrike">
              <a:latin typeface="Arial"/>
            </a:endParaRPr>
          </a:p>
          <a:p>
            <a:pPr lvl="2" marL="114300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MacOS: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% scutil --dns</a:t>
            </a:r>
            <a:endParaRPr b="0" lang="en-US" sz="2400" spc="-1" strike="noStrike">
              <a:latin typeface="Arial"/>
            </a:endParaRPr>
          </a:p>
          <a:p>
            <a:pPr lvl="2" marL="11430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Windows: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&gt;ipconfig /all</a:t>
            </a:r>
            <a:endParaRPr b="0" lang="en-US" sz="2400" spc="-1" strike="noStrike">
              <a:latin typeface="Arial"/>
            </a:endParaRPr>
          </a:p>
          <a:p>
            <a:pPr marL="352440" indent="-292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local DNS server doesn’t strictly belong to hierarchy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6" name="CustomShape 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66A4393-6480-4ABA-AD25-56B6BC89058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65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05" dur="indefinite" restart="never" nodeType="tmRoot">
          <p:childTnLst>
            <p:seq>
              <p:cTn id="1706" dur="indefinite" nodeType="mainSeq">
                <p:childTnLst>
                  <p:par>
                    <p:cTn id="1707" fill="hold">
                      <p:stCondLst>
                        <p:cond delay="indefinite"/>
                      </p:stCondLst>
                      <p:childTnLst>
                        <p:par>
                          <p:cTn id="1708" fill="hold">
                            <p:stCondLst>
                              <p:cond delay="0"/>
                            </p:stCondLst>
                            <p:childTnLst>
                              <p:par>
                                <p:cTn id="170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11" dur="500"/>
                                        <p:tgtEl>
                                          <p:spTgt spid="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14" dur="500"/>
                                        <p:tgtEl>
                                          <p:spTgt spid="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17" dur="500"/>
                                        <p:tgtEl>
                                          <p:spTgt spid="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8" fill="hold">
                      <p:stCondLst>
                        <p:cond delay="indefinite"/>
                      </p:stCondLst>
                      <p:childTnLst>
                        <p:par>
                          <p:cTn id="1719" fill="hold">
                            <p:stCondLst>
                              <p:cond delay="0"/>
                            </p:stCondLst>
                            <p:childTnLst>
                              <p:par>
                                <p:cTn id="172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22" dur="500"/>
                                        <p:tgtEl>
                                          <p:spTgt spid="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25" dur="500"/>
                                        <p:tgtEl>
                                          <p:spTgt spid="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28" dur="500"/>
                                        <p:tgtEl>
                                          <p:spTgt spid="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9" fill="hold">
                      <p:stCondLst>
                        <p:cond delay="indefinite"/>
                      </p:stCondLst>
                      <p:childTnLst>
                        <p:par>
                          <p:cTn id="1730" fill="hold">
                            <p:stCondLst>
                              <p:cond delay="0"/>
                            </p:stCondLst>
                            <p:childTnLst>
                              <p:par>
                                <p:cTn id="17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33" dur="500"/>
                                        <p:tgtEl>
                                          <p:spTgt spid="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 name resolution: iterated query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98" name="CustomShape 2"/>
          <p:cNvSpPr/>
          <p:nvPr/>
        </p:nvSpPr>
        <p:spPr>
          <a:xfrm>
            <a:off x="684360" y="1617480"/>
            <a:ext cx="5663160" cy="10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Example: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 at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engineering.nyu.edu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wants IP address for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gaia.cs.umass.edu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9" name="CustomShape 3"/>
          <p:cNvSpPr/>
          <p:nvPr/>
        </p:nvSpPr>
        <p:spPr>
          <a:xfrm>
            <a:off x="858600" y="2824200"/>
            <a:ext cx="4092840" cy="261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Iterated query:</a:t>
            </a:r>
            <a:endParaRPr b="0" lang="en-US" sz="3200" spc="-1" strike="noStrike">
              <a:latin typeface="Arial"/>
            </a:endParaRPr>
          </a:p>
          <a:p>
            <a:pPr marL="343080" indent="-28476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contacted server replies with name of server to contact</a:t>
            </a:r>
            <a:endParaRPr b="0" lang="en-US" sz="2800" spc="-1" strike="noStrike">
              <a:latin typeface="Arial"/>
            </a:endParaRPr>
          </a:p>
          <a:p>
            <a:pPr marL="343080" indent="-28476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 don’t know this name, but ask this server”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00" name="CustomShape 4"/>
          <p:cNvSpPr/>
          <p:nvPr/>
        </p:nvSpPr>
        <p:spPr>
          <a:xfrm>
            <a:off x="4981320" y="3848760"/>
            <a:ext cx="179748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requesting host at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99"/>
                </a:solidFill>
                <a:latin typeface="Arial"/>
                <a:ea typeface="ＭＳ Ｐゴシック"/>
              </a:rPr>
              <a:t>engineering.nyu.edu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01" name="CustomShape 5"/>
          <p:cNvSpPr/>
          <p:nvPr/>
        </p:nvSpPr>
        <p:spPr>
          <a:xfrm>
            <a:off x="10182960" y="4237920"/>
            <a:ext cx="1874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gaia.cs.umass.edu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02" name="CustomShape 6"/>
          <p:cNvSpPr/>
          <p:nvPr/>
        </p:nvSpPr>
        <p:spPr>
          <a:xfrm>
            <a:off x="8172720" y="1322280"/>
            <a:ext cx="201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root DNS 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3" name="Line 7"/>
          <p:cNvSpPr/>
          <p:nvPr/>
        </p:nvSpPr>
        <p:spPr>
          <a:xfrm>
            <a:off x="6489000" y="3275640"/>
            <a:ext cx="119700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4" name="Line 8"/>
          <p:cNvSpPr/>
          <p:nvPr/>
        </p:nvSpPr>
        <p:spPr>
          <a:xfrm flipV="1">
            <a:off x="7968600" y="2005560"/>
            <a:ext cx="914400" cy="97164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5" name="Line 9"/>
          <p:cNvSpPr/>
          <p:nvPr/>
        </p:nvSpPr>
        <p:spPr>
          <a:xfrm flipV="1">
            <a:off x="8254440" y="3167640"/>
            <a:ext cx="1485720" cy="9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6" name="Line 10"/>
          <p:cNvSpPr/>
          <p:nvPr/>
        </p:nvSpPr>
        <p:spPr>
          <a:xfrm flipH="1">
            <a:off x="8254440" y="3339000"/>
            <a:ext cx="141912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7" name="Line 11"/>
          <p:cNvSpPr/>
          <p:nvPr/>
        </p:nvSpPr>
        <p:spPr>
          <a:xfrm flipH="1">
            <a:off x="8178120" y="2234160"/>
            <a:ext cx="733320" cy="76212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8" name="Line 12"/>
          <p:cNvSpPr/>
          <p:nvPr/>
        </p:nvSpPr>
        <p:spPr>
          <a:xfrm flipH="1">
            <a:off x="6381360" y="3439440"/>
            <a:ext cx="131904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09" name="Group 13"/>
          <p:cNvGrpSpPr/>
          <p:nvPr/>
        </p:nvGrpSpPr>
        <p:grpSpPr>
          <a:xfrm>
            <a:off x="6759000" y="3847320"/>
            <a:ext cx="1875240" cy="548280"/>
            <a:chOff x="6759000" y="3847320"/>
            <a:chExt cx="1875240" cy="548280"/>
          </a:xfrm>
        </p:grpSpPr>
        <p:sp>
          <p:nvSpPr>
            <p:cNvPr id="4610" name="CustomShape 14"/>
            <p:cNvSpPr/>
            <p:nvPr/>
          </p:nvSpPr>
          <p:spPr>
            <a:xfrm>
              <a:off x="6759000" y="3920400"/>
              <a:ext cx="1875240" cy="475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1" name="CustomShape 15"/>
            <p:cNvSpPr/>
            <p:nvPr/>
          </p:nvSpPr>
          <p:spPr>
            <a:xfrm>
              <a:off x="6845400" y="3847320"/>
              <a:ext cx="1704240" cy="54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local DNS server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dns.nyu.edu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4612" name="CustomShape 16"/>
          <p:cNvSpPr/>
          <p:nvPr/>
        </p:nvSpPr>
        <p:spPr>
          <a:xfrm>
            <a:off x="6940800" y="288684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3" name="CustomShape 17"/>
          <p:cNvSpPr/>
          <p:nvPr/>
        </p:nvSpPr>
        <p:spPr>
          <a:xfrm>
            <a:off x="8110080" y="222336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4" name="CustomShape 18"/>
          <p:cNvSpPr/>
          <p:nvPr/>
        </p:nvSpPr>
        <p:spPr>
          <a:xfrm>
            <a:off x="8548200" y="246132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5" name="CustomShape 19"/>
          <p:cNvSpPr/>
          <p:nvPr/>
        </p:nvSpPr>
        <p:spPr>
          <a:xfrm>
            <a:off x="8862480" y="287100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6" name="CustomShape 20"/>
          <p:cNvSpPr/>
          <p:nvPr/>
        </p:nvSpPr>
        <p:spPr>
          <a:xfrm>
            <a:off x="8892720" y="335808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7" name="CustomShape 21"/>
          <p:cNvSpPr/>
          <p:nvPr/>
        </p:nvSpPr>
        <p:spPr>
          <a:xfrm>
            <a:off x="9489600" y="439812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8" name="CustomShape 22"/>
          <p:cNvSpPr/>
          <p:nvPr/>
        </p:nvSpPr>
        <p:spPr>
          <a:xfrm>
            <a:off x="8923320" y="5213880"/>
            <a:ext cx="2391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authoritative DNS server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dns.cs.umass.edu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19" name="CustomShape 23"/>
          <p:cNvSpPr/>
          <p:nvPr/>
        </p:nvSpPr>
        <p:spPr>
          <a:xfrm>
            <a:off x="8862480" y="442836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0" name="CustomShape 24"/>
          <p:cNvSpPr/>
          <p:nvPr/>
        </p:nvSpPr>
        <p:spPr>
          <a:xfrm>
            <a:off x="6941520" y="347040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1" name="Line 25"/>
          <p:cNvSpPr/>
          <p:nvPr/>
        </p:nvSpPr>
        <p:spPr>
          <a:xfrm>
            <a:off x="8187840" y="3499200"/>
            <a:ext cx="1493640" cy="1314720"/>
          </a:xfrm>
          <a:prstGeom prst="line">
            <a:avLst/>
          </a:prstGeom>
          <a:ln w="254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2" name="Line 26"/>
          <p:cNvSpPr/>
          <p:nvPr/>
        </p:nvSpPr>
        <p:spPr>
          <a:xfrm flipH="1" flipV="1">
            <a:off x="8147880" y="3624840"/>
            <a:ext cx="1494000" cy="1301760"/>
          </a:xfrm>
          <a:prstGeom prst="line">
            <a:avLst/>
          </a:prstGeom>
          <a:ln w="254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3" name="CustomShape 27"/>
          <p:cNvSpPr/>
          <p:nvPr/>
        </p:nvSpPr>
        <p:spPr>
          <a:xfrm>
            <a:off x="8974440" y="2608560"/>
            <a:ext cx="201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TLD DNS server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624" name="Group 28"/>
          <p:cNvGrpSpPr/>
          <p:nvPr/>
        </p:nvGrpSpPr>
        <p:grpSpPr>
          <a:xfrm>
            <a:off x="10659960" y="4619520"/>
            <a:ext cx="786240" cy="613080"/>
            <a:chOff x="10659960" y="4619520"/>
            <a:chExt cx="786240" cy="613080"/>
          </a:xfrm>
        </p:grpSpPr>
        <p:pic>
          <p:nvPicPr>
            <p:cNvPr id="4625" name="Picture 87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10659960" y="4619520"/>
              <a:ext cx="786240" cy="613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26" name="CustomShape 29"/>
            <p:cNvSpPr/>
            <p:nvPr/>
          </p:nvSpPr>
          <p:spPr>
            <a:xfrm>
              <a:off x="10728720" y="4678560"/>
              <a:ext cx="381600" cy="2800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27" name="Group 30"/>
          <p:cNvGrpSpPr/>
          <p:nvPr/>
        </p:nvGrpSpPr>
        <p:grpSpPr>
          <a:xfrm>
            <a:off x="5484600" y="3053160"/>
            <a:ext cx="882360" cy="765360"/>
            <a:chOff x="5484600" y="3053160"/>
            <a:chExt cx="882360" cy="765360"/>
          </a:xfrm>
        </p:grpSpPr>
        <p:pic>
          <p:nvPicPr>
            <p:cNvPr id="4628" name="Picture 90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5484600" y="3053160"/>
              <a:ext cx="882360" cy="76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29" name="CustomShape 31"/>
            <p:cNvSpPr/>
            <p:nvPr/>
          </p:nvSpPr>
          <p:spPr>
            <a:xfrm flipH="1">
              <a:off x="5859360" y="3126600"/>
              <a:ext cx="428400" cy="3499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30" name="Group 32"/>
          <p:cNvGrpSpPr/>
          <p:nvPr/>
        </p:nvGrpSpPr>
        <p:grpSpPr>
          <a:xfrm>
            <a:off x="9794520" y="4528080"/>
            <a:ext cx="389160" cy="640440"/>
            <a:chOff x="9794520" y="4528080"/>
            <a:chExt cx="389160" cy="640440"/>
          </a:xfrm>
        </p:grpSpPr>
        <p:sp>
          <p:nvSpPr>
            <p:cNvPr id="4631" name="CustomShape 33"/>
            <p:cNvSpPr/>
            <p:nvPr/>
          </p:nvSpPr>
          <p:spPr>
            <a:xfrm>
              <a:off x="10103400" y="452916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2" name="CustomShape 34"/>
            <p:cNvSpPr/>
            <p:nvPr/>
          </p:nvSpPr>
          <p:spPr>
            <a:xfrm>
              <a:off x="9811800" y="452808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3" name="CustomShape 35"/>
            <p:cNvSpPr/>
            <p:nvPr/>
          </p:nvSpPr>
          <p:spPr>
            <a:xfrm>
              <a:off x="10118160" y="456588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4" name="CustomShape 36"/>
            <p:cNvSpPr/>
            <p:nvPr/>
          </p:nvSpPr>
          <p:spPr>
            <a:xfrm>
              <a:off x="10108080" y="485244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5" name="CustomShape 37"/>
            <p:cNvSpPr/>
            <p:nvPr/>
          </p:nvSpPr>
          <p:spPr>
            <a:xfrm>
              <a:off x="9813600" y="459972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36" name="Group 38"/>
            <p:cNvGrpSpPr/>
            <p:nvPr/>
          </p:nvGrpSpPr>
          <p:grpSpPr>
            <a:xfrm>
              <a:off x="9961200" y="4591800"/>
              <a:ext cx="157680" cy="38520"/>
              <a:chOff x="9961200" y="4591800"/>
              <a:chExt cx="157680" cy="38520"/>
            </a:xfrm>
          </p:grpSpPr>
          <p:sp>
            <p:nvSpPr>
              <p:cNvPr id="4637" name="CustomShape 39"/>
              <p:cNvSpPr/>
              <p:nvPr/>
            </p:nvSpPr>
            <p:spPr>
              <a:xfrm>
                <a:off x="9961200" y="459180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8" name="CustomShape 40"/>
              <p:cNvSpPr/>
              <p:nvPr/>
            </p:nvSpPr>
            <p:spPr>
              <a:xfrm>
                <a:off x="9964440" y="459648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39" name="CustomShape 41"/>
            <p:cNvSpPr/>
            <p:nvPr/>
          </p:nvSpPr>
          <p:spPr>
            <a:xfrm>
              <a:off x="9818280" y="468540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40" name="Group 42"/>
            <p:cNvGrpSpPr/>
            <p:nvPr/>
          </p:nvGrpSpPr>
          <p:grpSpPr>
            <a:xfrm>
              <a:off x="9961200" y="4678920"/>
              <a:ext cx="157680" cy="35280"/>
              <a:chOff x="9961200" y="4678920"/>
              <a:chExt cx="157680" cy="35280"/>
            </a:xfrm>
          </p:grpSpPr>
          <p:sp>
            <p:nvSpPr>
              <p:cNvPr id="4641" name="CustomShape 43"/>
              <p:cNvSpPr/>
              <p:nvPr/>
            </p:nvSpPr>
            <p:spPr>
              <a:xfrm>
                <a:off x="9961200" y="467892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2" name="CustomShape 44"/>
              <p:cNvSpPr/>
              <p:nvPr/>
            </p:nvSpPr>
            <p:spPr>
              <a:xfrm>
                <a:off x="9964440" y="468396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43" name="CustomShape 45"/>
            <p:cNvSpPr/>
            <p:nvPr/>
          </p:nvSpPr>
          <p:spPr>
            <a:xfrm>
              <a:off x="9815040" y="477756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4" name="CustomShape 46"/>
            <p:cNvSpPr/>
            <p:nvPr/>
          </p:nvSpPr>
          <p:spPr>
            <a:xfrm>
              <a:off x="9818280" y="485676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45" name="Group 47"/>
            <p:cNvGrpSpPr/>
            <p:nvPr/>
          </p:nvGrpSpPr>
          <p:grpSpPr>
            <a:xfrm>
              <a:off x="9957960" y="4848840"/>
              <a:ext cx="157680" cy="37080"/>
              <a:chOff x="9957960" y="4848840"/>
              <a:chExt cx="157680" cy="37080"/>
            </a:xfrm>
          </p:grpSpPr>
          <p:sp>
            <p:nvSpPr>
              <p:cNvPr id="4646" name="CustomShape 48"/>
              <p:cNvSpPr/>
              <p:nvPr/>
            </p:nvSpPr>
            <p:spPr>
              <a:xfrm>
                <a:off x="9957960" y="484884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7" name="CustomShape 49"/>
              <p:cNvSpPr/>
              <p:nvPr/>
            </p:nvSpPr>
            <p:spPr>
              <a:xfrm>
                <a:off x="9960840" y="485352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48" name="CustomShape 50"/>
            <p:cNvSpPr/>
            <p:nvPr/>
          </p:nvSpPr>
          <p:spPr>
            <a:xfrm>
              <a:off x="10109160" y="477576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49" name="Group 51"/>
            <p:cNvGrpSpPr/>
            <p:nvPr/>
          </p:nvGrpSpPr>
          <p:grpSpPr>
            <a:xfrm>
              <a:off x="9957960" y="4768200"/>
              <a:ext cx="159120" cy="37080"/>
              <a:chOff x="9957960" y="4768200"/>
              <a:chExt cx="159120" cy="37080"/>
            </a:xfrm>
          </p:grpSpPr>
          <p:sp>
            <p:nvSpPr>
              <p:cNvPr id="4650" name="CustomShape 52"/>
              <p:cNvSpPr/>
              <p:nvPr/>
            </p:nvSpPr>
            <p:spPr>
              <a:xfrm>
                <a:off x="9957960" y="476820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1" name="CustomShape 53"/>
              <p:cNvSpPr/>
              <p:nvPr/>
            </p:nvSpPr>
            <p:spPr>
              <a:xfrm>
                <a:off x="9961200" y="477252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52" name="CustomShape 54"/>
            <p:cNvSpPr/>
            <p:nvPr/>
          </p:nvSpPr>
          <p:spPr>
            <a:xfrm>
              <a:off x="10099080" y="452808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3" name="CustomShape 55"/>
            <p:cNvSpPr/>
            <p:nvPr/>
          </p:nvSpPr>
          <p:spPr>
            <a:xfrm>
              <a:off x="10115640" y="468288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4" name="CustomShape 56"/>
            <p:cNvSpPr/>
            <p:nvPr/>
          </p:nvSpPr>
          <p:spPr>
            <a:xfrm>
              <a:off x="10116360" y="459540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5" name="CustomShape 57"/>
            <p:cNvSpPr/>
            <p:nvPr/>
          </p:nvSpPr>
          <p:spPr>
            <a:xfrm>
              <a:off x="10172160" y="511236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6" name="CustomShape 58"/>
            <p:cNvSpPr/>
            <p:nvPr/>
          </p:nvSpPr>
          <p:spPr>
            <a:xfrm>
              <a:off x="10112760" y="511308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7" name="CustomShape 59"/>
            <p:cNvSpPr/>
            <p:nvPr/>
          </p:nvSpPr>
          <p:spPr>
            <a:xfrm>
              <a:off x="9794520" y="513000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8" name="CustomShape 60"/>
            <p:cNvSpPr/>
            <p:nvPr/>
          </p:nvSpPr>
          <p:spPr>
            <a:xfrm>
              <a:off x="9811800" y="513936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9" name="CustomShape 61"/>
            <p:cNvSpPr/>
            <p:nvPr/>
          </p:nvSpPr>
          <p:spPr>
            <a:xfrm>
              <a:off x="9840600" y="505044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0" name="CustomShape 62"/>
            <p:cNvSpPr/>
            <p:nvPr/>
          </p:nvSpPr>
          <p:spPr>
            <a:xfrm>
              <a:off x="9889920" y="505224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1" name="CustomShape 63"/>
            <p:cNvSpPr/>
            <p:nvPr/>
          </p:nvSpPr>
          <p:spPr>
            <a:xfrm>
              <a:off x="9937080" y="505044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2" name="CustomShape 64"/>
            <p:cNvSpPr/>
            <p:nvPr/>
          </p:nvSpPr>
          <p:spPr>
            <a:xfrm>
              <a:off x="10046880" y="490464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63" name="Group 65"/>
          <p:cNvGrpSpPr/>
          <p:nvPr/>
        </p:nvGrpSpPr>
        <p:grpSpPr>
          <a:xfrm>
            <a:off x="7791120" y="3015360"/>
            <a:ext cx="389160" cy="640080"/>
            <a:chOff x="7791120" y="3015360"/>
            <a:chExt cx="389160" cy="640080"/>
          </a:xfrm>
        </p:grpSpPr>
        <p:sp>
          <p:nvSpPr>
            <p:cNvPr id="4664" name="CustomShape 66"/>
            <p:cNvSpPr/>
            <p:nvPr/>
          </p:nvSpPr>
          <p:spPr>
            <a:xfrm>
              <a:off x="8100000" y="301644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5" name="CustomShape 67"/>
            <p:cNvSpPr/>
            <p:nvPr/>
          </p:nvSpPr>
          <p:spPr>
            <a:xfrm>
              <a:off x="7808400" y="301536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6" name="CustomShape 68"/>
            <p:cNvSpPr/>
            <p:nvPr/>
          </p:nvSpPr>
          <p:spPr>
            <a:xfrm>
              <a:off x="8114760" y="305316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7" name="CustomShape 69"/>
            <p:cNvSpPr/>
            <p:nvPr/>
          </p:nvSpPr>
          <p:spPr>
            <a:xfrm>
              <a:off x="8104680" y="333936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8" name="CustomShape 70"/>
            <p:cNvSpPr/>
            <p:nvPr/>
          </p:nvSpPr>
          <p:spPr>
            <a:xfrm>
              <a:off x="7810200" y="308664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69" name="Group 71"/>
            <p:cNvGrpSpPr/>
            <p:nvPr/>
          </p:nvGrpSpPr>
          <p:grpSpPr>
            <a:xfrm>
              <a:off x="7957800" y="3078720"/>
              <a:ext cx="157680" cy="38520"/>
              <a:chOff x="7957800" y="3078720"/>
              <a:chExt cx="157680" cy="38520"/>
            </a:xfrm>
          </p:grpSpPr>
          <p:sp>
            <p:nvSpPr>
              <p:cNvPr id="4670" name="CustomShape 72"/>
              <p:cNvSpPr/>
              <p:nvPr/>
            </p:nvSpPr>
            <p:spPr>
              <a:xfrm>
                <a:off x="7957800" y="307872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1" name="CustomShape 73"/>
              <p:cNvSpPr/>
              <p:nvPr/>
            </p:nvSpPr>
            <p:spPr>
              <a:xfrm>
                <a:off x="7961040" y="308340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72" name="CustomShape 74"/>
            <p:cNvSpPr/>
            <p:nvPr/>
          </p:nvSpPr>
          <p:spPr>
            <a:xfrm>
              <a:off x="7814880" y="317232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73" name="Group 75"/>
            <p:cNvGrpSpPr/>
            <p:nvPr/>
          </p:nvGrpSpPr>
          <p:grpSpPr>
            <a:xfrm>
              <a:off x="7957800" y="3166200"/>
              <a:ext cx="157680" cy="35280"/>
              <a:chOff x="7957800" y="3166200"/>
              <a:chExt cx="157680" cy="35280"/>
            </a:xfrm>
          </p:grpSpPr>
          <p:sp>
            <p:nvSpPr>
              <p:cNvPr id="4674" name="CustomShape 76"/>
              <p:cNvSpPr/>
              <p:nvPr/>
            </p:nvSpPr>
            <p:spPr>
              <a:xfrm>
                <a:off x="7957800" y="316620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5" name="CustomShape 77"/>
              <p:cNvSpPr/>
              <p:nvPr/>
            </p:nvSpPr>
            <p:spPr>
              <a:xfrm>
                <a:off x="7960680" y="317088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76" name="CustomShape 78"/>
            <p:cNvSpPr/>
            <p:nvPr/>
          </p:nvSpPr>
          <p:spPr>
            <a:xfrm>
              <a:off x="7811640" y="326448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7" name="CustomShape 79"/>
            <p:cNvSpPr/>
            <p:nvPr/>
          </p:nvSpPr>
          <p:spPr>
            <a:xfrm>
              <a:off x="7814880" y="334404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78" name="Group 80"/>
            <p:cNvGrpSpPr/>
            <p:nvPr/>
          </p:nvGrpSpPr>
          <p:grpSpPr>
            <a:xfrm>
              <a:off x="7954560" y="3336120"/>
              <a:ext cx="157680" cy="37080"/>
              <a:chOff x="7954560" y="3336120"/>
              <a:chExt cx="157680" cy="37080"/>
            </a:xfrm>
          </p:grpSpPr>
          <p:sp>
            <p:nvSpPr>
              <p:cNvPr id="4679" name="CustomShape 81"/>
              <p:cNvSpPr/>
              <p:nvPr/>
            </p:nvSpPr>
            <p:spPr>
              <a:xfrm>
                <a:off x="7954560" y="333612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0" name="CustomShape 82"/>
              <p:cNvSpPr/>
              <p:nvPr/>
            </p:nvSpPr>
            <p:spPr>
              <a:xfrm>
                <a:off x="7957440" y="334080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81" name="CustomShape 83"/>
            <p:cNvSpPr/>
            <p:nvPr/>
          </p:nvSpPr>
          <p:spPr>
            <a:xfrm>
              <a:off x="8105760" y="326304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82" name="Group 84"/>
            <p:cNvGrpSpPr/>
            <p:nvPr/>
          </p:nvGrpSpPr>
          <p:grpSpPr>
            <a:xfrm>
              <a:off x="7954560" y="3255120"/>
              <a:ext cx="159120" cy="37080"/>
              <a:chOff x="7954560" y="3255120"/>
              <a:chExt cx="159120" cy="37080"/>
            </a:xfrm>
          </p:grpSpPr>
          <p:sp>
            <p:nvSpPr>
              <p:cNvPr id="4683" name="CustomShape 85"/>
              <p:cNvSpPr/>
              <p:nvPr/>
            </p:nvSpPr>
            <p:spPr>
              <a:xfrm>
                <a:off x="7954560" y="325512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4" name="CustomShape 86"/>
              <p:cNvSpPr/>
              <p:nvPr/>
            </p:nvSpPr>
            <p:spPr>
              <a:xfrm>
                <a:off x="7957800" y="325980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85" name="CustomShape 87"/>
            <p:cNvSpPr/>
            <p:nvPr/>
          </p:nvSpPr>
          <p:spPr>
            <a:xfrm>
              <a:off x="8095680" y="301536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6" name="CustomShape 88"/>
            <p:cNvSpPr/>
            <p:nvPr/>
          </p:nvSpPr>
          <p:spPr>
            <a:xfrm>
              <a:off x="8112240" y="317016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7" name="CustomShape 89"/>
            <p:cNvSpPr/>
            <p:nvPr/>
          </p:nvSpPr>
          <p:spPr>
            <a:xfrm>
              <a:off x="8112960" y="308268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8" name="CustomShape 90"/>
            <p:cNvSpPr/>
            <p:nvPr/>
          </p:nvSpPr>
          <p:spPr>
            <a:xfrm>
              <a:off x="8168760" y="359928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9" name="CustomShape 91"/>
            <p:cNvSpPr/>
            <p:nvPr/>
          </p:nvSpPr>
          <p:spPr>
            <a:xfrm>
              <a:off x="8109360" y="360036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0" name="CustomShape 92"/>
            <p:cNvSpPr/>
            <p:nvPr/>
          </p:nvSpPr>
          <p:spPr>
            <a:xfrm>
              <a:off x="7791120" y="361692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1" name="CustomShape 93"/>
            <p:cNvSpPr/>
            <p:nvPr/>
          </p:nvSpPr>
          <p:spPr>
            <a:xfrm>
              <a:off x="7808400" y="362628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2" name="CustomShape 94"/>
            <p:cNvSpPr/>
            <p:nvPr/>
          </p:nvSpPr>
          <p:spPr>
            <a:xfrm>
              <a:off x="7837200" y="353772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3" name="CustomShape 95"/>
            <p:cNvSpPr/>
            <p:nvPr/>
          </p:nvSpPr>
          <p:spPr>
            <a:xfrm>
              <a:off x="7886520" y="353916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4" name="CustomShape 96"/>
            <p:cNvSpPr/>
            <p:nvPr/>
          </p:nvSpPr>
          <p:spPr>
            <a:xfrm>
              <a:off x="7933680" y="353772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5" name="CustomShape 97"/>
            <p:cNvSpPr/>
            <p:nvPr/>
          </p:nvSpPr>
          <p:spPr>
            <a:xfrm>
              <a:off x="8043480" y="339156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96" name="Group 98"/>
          <p:cNvGrpSpPr/>
          <p:nvPr/>
        </p:nvGrpSpPr>
        <p:grpSpPr>
          <a:xfrm>
            <a:off x="8944920" y="1753200"/>
            <a:ext cx="389520" cy="640440"/>
            <a:chOff x="8944920" y="1753200"/>
            <a:chExt cx="389520" cy="640440"/>
          </a:xfrm>
        </p:grpSpPr>
        <p:sp>
          <p:nvSpPr>
            <p:cNvPr id="4697" name="CustomShape 99"/>
            <p:cNvSpPr/>
            <p:nvPr/>
          </p:nvSpPr>
          <p:spPr>
            <a:xfrm>
              <a:off x="9254160" y="175428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8" name="CustomShape 100"/>
            <p:cNvSpPr/>
            <p:nvPr/>
          </p:nvSpPr>
          <p:spPr>
            <a:xfrm>
              <a:off x="8962560" y="175320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9" name="CustomShape 101"/>
            <p:cNvSpPr/>
            <p:nvPr/>
          </p:nvSpPr>
          <p:spPr>
            <a:xfrm>
              <a:off x="9268920" y="179100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0" name="CustomShape 102"/>
            <p:cNvSpPr/>
            <p:nvPr/>
          </p:nvSpPr>
          <p:spPr>
            <a:xfrm>
              <a:off x="9258480" y="207756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1" name="CustomShape 103"/>
            <p:cNvSpPr/>
            <p:nvPr/>
          </p:nvSpPr>
          <p:spPr>
            <a:xfrm>
              <a:off x="8964360" y="182484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02" name="Group 104"/>
            <p:cNvGrpSpPr/>
            <p:nvPr/>
          </p:nvGrpSpPr>
          <p:grpSpPr>
            <a:xfrm>
              <a:off x="9111600" y="1816560"/>
              <a:ext cx="157680" cy="38520"/>
              <a:chOff x="9111600" y="1816560"/>
              <a:chExt cx="157680" cy="38520"/>
            </a:xfrm>
          </p:grpSpPr>
          <p:sp>
            <p:nvSpPr>
              <p:cNvPr id="4703" name="CustomShape 105"/>
              <p:cNvSpPr/>
              <p:nvPr/>
            </p:nvSpPr>
            <p:spPr>
              <a:xfrm>
                <a:off x="9111600" y="181656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4" name="CustomShape 106"/>
              <p:cNvSpPr/>
              <p:nvPr/>
            </p:nvSpPr>
            <p:spPr>
              <a:xfrm>
                <a:off x="9114840" y="182160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05" name="CustomShape 107"/>
            <p:cNvSpPr/>
            <p:nvPr/>
          </p:nvSpPr>
          <p:spPr>
            <a:xfrm>
              <a:off x="8969040" y="191052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06" name="Group 108"/>
            <p:cNvGrpSpPr/>
            <p:nvPr/>
          </p:nvGrpSpPr>
          <p:grpSpPr>
            <a:xfrm>
              <a:off x="9111960" y="1904040"/>
              <a:ext cx="157680" cy="35280"/>
              <a:chOff x="9111960" y="1904040"/>
              <a:chExt cx="157680" cy="35280"/>
            </a:xfrm>
          </p:grpSpPr>
          <p:sp>
            <p:nvSpPr>
              <p:cNvPr id="4707" name="CustomShape 109"/>
              <p:cNvSpPr/>
              <p:nvPr/>
            </p:nvSpPr>
            <p:spPr>
              <a:xfrm>
                <a:off x="9111960" y="190404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8" name="CustomShape 110"/>
              <p:cNvSpPr/>
              <p:nvPr/>
            </p:nvSpPr>
            <p:spPr>
              <a:xfrm>
                <a:off x="9114840" y="190908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09" name="CustomShape 111"/>
            <p:cNvSpPr/>
            <p:nvPr/>
          </p:nvSpPr>
          <p:spPr>
            <a:xfrm>
              <a:off x="8965800" y="200232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0" name="CustomShape 112"/>
            <p:cNvSpPr/>
            <p:nvPr/>
          </p:nvSpPr>
          <p:spPr>
            <a:xfrm>
              <a:off x="8969040" y="208188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11" name="Group 113"/>
            <p:cNvGrpSpPr/>
            <p:nvPr/>
          </p:nvGrpSpPr>
          <p:grpSpPr>
            <a:xfrm>
              <a:off x="9108720" y="2073960"/>
              <a:ext cx="157680" cy="37080"/>
              <a:chOff x="9108720" y="2073960"/>
              <a:chExt cx="157680" cy="37080"/>
            </a:xfrm>
          </p:grpSpPr>
          <p:sp>
            <p:nvSpPr>
              <p:cNvPr id="4712" name="CustomShape 114"/>
              <p:cNvSpPr/>
              <p:nvPr/>
            </p:nvSpPr>
            <p:spPr>
              <a:xfrm>
                <a:off x="9108720" y="207396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3" name="CustomShape 115"/>
              <p:cNvSpPr/>
              <p:nvPr/>
            </p:nvSpPr>
            <p:spPr>
              <a:xfrm>
                <a:off x="9111600" y="207864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14" name="CustomShape 116"/>
            <p:cNvSpPr/>
            <p:nvPr/>
          </p:nvSpPr>
          <p:spPr>
            <a:xfrm>
              <a:off x="9259560" y="200088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15" name="Group 117"/>
            <p:cNvGrpSpPr/>
            <p:nvPr/>
          </p:nvGrpSpPr>
          <p:grpSpPr>
            <a:xfrm>
              <a:off x="9108720" y="1992960"/>
              <a:ext cx="159120" cy="37080"/>
              <a:chOff x="9108720" y="1992960"/>
              <a:chExt cx="159120" cy="37080"/>
            </a:xfrm>
          </p:grpSpPr>
          <p:sp>
            <p:nvSpPr>
              <p:cNvPr id="4716" name="CustomShape 118"/>
              <p:cNvSpPr/>
              <p:nvPr/>
            </p:nvSpPr>
            <p:spPr>
              <a:xfrm>
                <a:off x="9108720" y="199296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7" name="CustomShape 119"/>
              <p:cNvSpPr/>
              <p:nvPr/>
            </p:nvSpPr>
            <p:spPr>
              <a:xfrm>
                <a:off x="9111600" y="199764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18" name="CustomShape 120"/>
            <p:cNvSpPr/>
            <p:nvPr/>
          </p:nvSpPr>
          <p:spPr>
            <a:xfrm>
              <a:off x="9249840" y="175320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9" name="CustomShape 121"/>
            <p:cNvSpPr/>
            <p:nvPr/>
          </p:nvSpPr>
          <p:spPr>
            <a:xfrm>
              <a:off x="9266400" y="190800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0" name="CustomShape 122"/>
            <p:cNvSpPr/>
            <p:nvPr/>
          </p:nvSpPr>
          <p:spPr>
            <a:xfrm>
              <a:off x="9267120" y="182052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1" name="CustomShape 123"/>
            <p:cNvSpPr/>
            <p:nvPr/>
          </p:nvSpPr>
          <p:spPr>
            <a:xfrm>
              <a:off x="9322920" y="233748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2" name="CustomShape 124"/>
            <p:cNvSpPr/>
            <p:nvPr/>
          </p:nvSpPr>
          <p:spPr>
            <a:xfrm>
              <a:off x="9263520" y="233820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3" name="CustomShape 125"/>
            <p:cNvSpPr/>
            <p:nvPr/>
          </p:nvSpPr>
          <p:spPr>
            <a:xfrm>
              <a:off x="8944920" y="235512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4" name="CustomShape 126"/>
            <p:cNvSpPr/>
            <p:nvPr/>
          </p:nvSpPr>
          <p:spPr>
            <a:xfrm>
              <a:off x="8962560" y="236448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5" name="CustomShape 127"/>
            <p:cNvSpPr/>
            <p:nvPr/>
          </p:nvSpPr>
          <p:spPr>
            <a:xfrm>
              <a:off x="8991000" y="227556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6" name="CustomShape 128"/>
            <p:cNvSpPr/>
            <p:nvPr/>
          </p:nvSpPr>
          <p:spPr>
            <a:xfrm>
              <a:off x="9040320" y="227700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7" name="CustomShape 129"/>
            <p:cNvSpPr/>
            <p:nvPr/>
          </p:nvSpPr>
          <p:spPr>
            <a:xfrm>
              <a:off x="9087840" y="227556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8" name="CustomShape 130"/>
            <p:cNvSpPr/>
            <p:nvPr/>
          </p:nvSpPr>
          <p:spPr>
            <a:xfrm>
              <a:off x="9197640" y="212976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29" name="Group 131"/>
          <p:cNvGrpSpPr/>
          <p:nvPr/>
        </p:nvGrpSpPr>
        <p:grpSpPr>
          <a:xfrm>
            <a:off x="9761040" y="3005640"/>
            <a:ext cx="389520" cy="640440"/>
            <a:chOff x="9761040" y="3005640"/>
            <a:chExt cx="389520" cy="640440"/>
          </a:xfrm>
        </p:grpSpPr>
        <p:sp>
          <p:nvSpPr>
            <p:cNvPr id="4730" name="CustomShape 132"/>
            <p:cNvSpPr/>
            <p:nvPr/>
          </p:nvSpPr>
          <p:spPr>
            <a:xfrm>
              <a:off x="10070280" y="300672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1" name="CustomShape 133"/>
            <p:cNvSpPr/>
            <p:nvPr/>
          </p:nvSpPr>
          <p:spPr>
            <a:xfrm>
              <a:off x="9778680" y="300564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2" name="CustomShape 134"/>
            <p:cNvSpPr/>
            <p:nvPr/>
          </p:nvSpPr>
          <p:spPr>
            <a:xfrm>
              <a:off x="10084680" y="304344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3" name="CustomShape 135"/>
            <p:cNvSpPr/>
            <p:nvPr/>
          </p:nvSpPr>
          <p:spPr>
            <a:xfrm>
              <a:off x="10074600" y="333000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4" name="CustomShape 136"/>
            <p:cNvSpPr/>
            <p:nvPr/>
          </p:nvSpPr>
          <p:spPr>
            <a:xfrm>
              <a:off x="9780120" y="307728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35" name="Group 137"/>
            <p:cNvGrpSpPr/>
            <p:nvPr/>
          </p:nvGrpSpPr>
          <p:grpSpPr>
            <a:xfrm>
              <a:off x="9927720" y="3069360"/>
              <a:ext cx="157680" cy="38520"/>
              <a:chOff x="9927720" y="3069360"/>
              <a:chExt cx="157680" cy="38520"/>
            </a:xfrm>
          </p:grpSpPr>
          <p:sp>
            <p:nvSpPr>
              <p:cNvPr id="4736" name="CustomShape 138"/>
              <p:cNvSpPr/>
              <p:nvPr/>
            </p:nvSpPr>
            <p:spPr>
              <a:xfrm>
                <a:off x="9927720" y="306936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7" name="CustomShape 139"/>
              <p:cNvSpPr/>
              <p:nvPr/>
            </p:nvSpPr>
            <p:spPr>
              <a:xfrm>
                <a:off x="9930960" y="307404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38" name="CustomShape 140"/>
            <p:cNvSpPr/>
            <p:nvPr/>
          </p:nvSpPr>
          <p:spPr>
            <a:xfrm>
              <a:off x="9784800" y="316296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39" name="Group 141"/>
            <p:cNvGrpSpPr/>
            <p:nvPr/>
          </p:nvGrpSpPr>
          <p:grpSpPr>
            <a:xfrm>
              <a:off x="9927720" y="3156480"/>
              <a:ext cx="157680" cy="35280"/>
              <a:chOff x="9927720" y="3156480"/>
              <a:chExt cx="157680" cy="35280"/>
            </a:xfrm>
          </p:grpSpPr>
          <p:sp>
            <p:nvSpPr>
              <p:cNvPr id="4740" name="CustomShape 142"/>
              <p:cNvSpPr/>
              <p:nvPr/>
            </p:nvSpPr>
            <p:spPr>
              <a:xfrm>
                <a:off x="9927720" y="315648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1" name="CustomShape 143"/>
              <p:cNvSpPr/>
              <p:nvPr/>
            </p:nvSpPr>
            <p:spPr>
              <a:xfrm>
                <a:off x="9930960" y="316152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42" name="CustomShape 144"/>
            <p:cNvSpPr/>
            <p:nvPr/>
          </p:nvSpPr>
          <p:spPr>
            <a:xfrm>
              <a:off x="9781560" y="325512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3" name="CustomShape 145"/>
            <p:cNvSpPr/>
            <p:nvPr/>
          </p:nvSpPr>
          <p:spPr>
            <a:xfrm>
              <a:off x="9784800" y="333468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44" name="Group 146"/>
            <p:cNvGrpSpPr/>
            <p:nvPr/>
          </p:nvGrpSpPr>
          <p:grpSpPr>
            <a:xfrm>
              <a:off x="9924480" y="3326400"/>
              <a:ext cx="157680" cy="37080"/>
              <a:chOff x="9924480" y="3326400"/>
              <a:chExt cx="157680" cy="37080"/>
            </a:xfrm>
          </p:grpSpPr>
          <p:sp>
            <p:nvSpPr>
              <p:cNvPr id="4745" name="CustomShape 147"/>
              <p:cNvSpPr/>
              <p:nvPr/>
            </p:nvSpPr>
            <p:spPr>
              <a:xfrm>
                <a:off x="9924480" y="332640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6" name="CustomShape 148"/>
              <p:cNvSpPr/>
              <p:nvPr/>
            </p:nvSpPr>
            <p:spPr>
              <a:xfrm>
                <a:off x="9927720" y="333108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47" name="CustomShape 149"/>
            <p:cNvSpPr/>
            <p:nvPr/>
          </p:nvSpPr>
          <p:spPr>
            <a:xfrm>
              <a:off x="10075680" y="325332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48" name="Group 150"/>
            <p:cNvGrpSpPr/>
            <p:nvPr/>
          </p:nvGrpSpPr>
          <p:grpSpPr>
            <a:xfrm>
              <a:off x="9924480" y="3245760"/>
              <a:ext cx="159120" cy="37080"/>
              <a:chOff x="9924480" y="3245760"/>
              <a:chExt cx="159120" cy="37080"/>
            </a:xfrm>
          </p:grpSpPr>
          <p:sp>
            <p:nvSpPr>
              <p:cNvPr id="4749" name="CustomShape 151"/>
              <p:cNvSpPr/>
              <p:nvPr/>
            </p:nvSpPr>
            <p:spPr>
              <a:xfrm>
                <a:off x="9924480" y="324576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0" name="CustomShape 152"/>
              <p:cNvSpPr/>
              <p:nvPr/>
            </p:nvSpPr>
            <p:spPr>
              <a:xfrm>
                <a:off x="9927720" y="325008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51" name="CustomShape 153"/>
            <p:cNvSpPr/>
            <p:nvPr/>
          </p:nvSpPr>
          <p:spPr>
            <a:xfrm>
              <a:off x="10065960" y="300564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2" name="CustomShape 154"/>
            <p:cNvSpPr/>
            <p:nvPr/>
          </p:nvSpPr>
          <p:spPr>
            <a:xfrm>
              <a:off x="10082160" y="316044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3" name="CustomShape 155"/>
            <p:cNvSpPr/>
            <p:nvPr/>
          </p:nvSpPr>
          <p:spPr>
            <a:xfrm>
              <a:off x="10083240" y="307296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4" name="CustomShape 156"/>
            <p:cNvSpPr/>
            <p:nvPr/>
          </p:nvSpPr>
          <p:spPr>
            <a:xfrm>
              <a:off x="10139040" y="358992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5" name="CustomShape 157"/>
            <p:cNvSpPr/>
            <p:nvPr/>
          </p:nvSpPr>
          <p:spPr>
            <a:xfrm>
              <a:off x="10079640" y="359064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6" name="CustomShape 158"/>
            <p:cNvSpPr/>
            <p:nvPr/>
          </p:nvSpPr>
          <p:spPr>
            <a:xfrm>
              <a:off x="9761040" y="360756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7" name="CustomShape 159"/>
            <p:cNvSpPr/>
            <p:nvPr/>
          </p:nvSpPr>
          <p:spPr>
            <a:xfrm>
              <a:off x="9778680" y="361692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8" name="CustomShape 160"/>
            <p:cNvSpPr/>
            <p:nvPr/>
          </p:nvSpPr>
          <p:spPr>
            <a:xfrm>
              <a:off x="9807120" y="352800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9" name="CustomShape 161"/>
            <p:cNvSpPr/>
            <p:nvPr/>
          </p:nvSpPr>
          <p:spPr>
            <a:xfrm>
              <a:off x="9856440" y="352980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0" name="CustomShape 162"/>
            <p:cNvSpPr/>
            <p:nvPr/>
          </p:nvSpPr>
          <p:spPr>
            <a:xfrm>
              <a:off x="9903960" y="352800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1" name="CustomShape 163"/>
            <p:cNvSpPr/>
            <p:nvPr/>
          </p:nvSpPr>
          <p:spPr>
            <a:xfrm>
              <a:off x="10013400" y="338220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62" name="CustomShape 16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86957C7-E3C5-4846-BC96-4DE0FC38028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34" dur="indefinite" restart="never" nodeType="tmRoot">
          <p:childTnLst>
            <p:seq>
              <p:cTn id="1735" dur="indefinite" nodeType="mainSeq">
                <p:childTnLst>
                  <p:par>
                    <p:cTn id="1736" fill="hold">
                      <p:stCondLst>
                        <p:cond delay="indefinite"/>
                      </p:stCondLst>
                      <p:childTnLst>
                        <p:par>
                          <p:cTn id="1737" fill="hold">
                            <p:stCondLst>
                              <p:cond delay="0"/>
                            </p:stCondLst>
                            <p:childTnLst>
                              <p:par>
                                <p:cTn id="173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40" dur="500"/>
                                        <p:tgtEl>
                                          <p:spTgt spid="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1" fill="hold">
                      <p:stCondLst>
                        <p:cond delay="indefinite"/>
                      </p:stCondLst>
                      <p:childTnLst>
                        <p:par>
                          <p:cTn id="1742" fill="hold">
                            <p:stCondLst>
                              <p:cond delay="0"/>
                            </p:stCondLst>
                            <p:childTnLst>
                              <p:par>
                                <p:cTn id="17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7" fill="hold">
                      <p:stCondLst>
                        <p:cond delay="indefinite"/>
                      </p:stCondLst>
                      <p:childTnLst>
                        <p:par>
                          <p:cTn id="1748" fill="hold">
                            <p:stCondLst>
                              <p:cond delay="0"/>
                            </p:stCondLst>
                            <p:childTnLst>
                              <p:par>
                                <p:cTn id="17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3" fill="hold">
                      <p:stCondLst>
                        <p:cond delay="indefinite"/>
                      </p:stCondLst>
                      <p:childTnLst>
                        <p:par>
                          <p:cTn id="1754" fill="hold">
                            <p:stCondLst>
                              <p:cond delay="0"/>
                            </p:stCondLst>
                            <p:childTnLst>
                              <p:par>
                                <p:cTn id="17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9" fill="hold">
                      <p:stCondLst>
                        <p:cond delay="indefinite"/>
                      </p:stCondLst>
                      <p:childTnLst>
                        <p:par>
                          <p:cTn id="1760" fill="hold">
                            <p:stCondLst>
                              <p:cond delay="0"/>
                            </p:stCondLst>
                            <p:childTnLst>
                              <p:par>
                                <p:cTn id="17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5" fill="hold">
                      <p:stCondLst>
                        <p:cond delay="indefinite"/>
                      </p:stCondLst>
                      <p:childTnLst>
                        <p:par>
                          <p:cTn id="1766" fill="hold">
                            <p:stCondLst>
                              <p:cond delay="0"/>
                            </p:stCondLst>
                            <p:childTnLst>
                              <p:par>
                                <p:cTn id="17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1" fill="hold">
                      <p:stCondLst>
                        <p:cond delay="indefinite"/>
                      </p:stCondLst>
                      <p:childTnLst>
                        <p:par>
                          <p:cTn id="1772" fill="hold">
                            <p:stCondLst>
                              <p:cond delay="0"/>
                            </p:stCondLst>
                            <p:childTnLst>
                              <p:par>
                                <p:cTn id="17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7" fill="hold">
                      <p:stCondLst>
                        <p:cond delay="indefinite"/>
                      </p:stCondLst>
                      <p:childTnLst>
                        <p:par>
                          <p:cTn id="1778" fill="hold">
                            <p:stCondLst>
                              <p:cond delay="0"/>
                            </p:stCondLst>
                            <p:childTnLst>
                              <p:par>
                                <p:cTn id="17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3" fill="hold">
                      <p:stCondLst>
                        <p:cond delay="indefinite"/>
                      </p:stCondLst>
                      <p:childTnLst>
                        <p:par>
                          <p:cTn id="1784" fill="hold">
                            <p:stCondLst>
                              <p:cond delay="0"/>
                            </p:stCondLst>
                            <p:childTnLst>
                              <p:par>
                                <p:cTn id="1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 name resolution: recursive query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64" name="CustomShape 2"/>
          <p:cNvSpPr/>
          <p:nvPr/>
        </p:nvSpPr>
        <p:spPr>
          <a:xfrm>
            <a:off x="4597200" y="3848760"/>
            <a:ext cx="179748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requesting host at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99"/>
                </a:solidFill>
                <a:latin typeface="Arial"/>
                <a:ea typeface="ＭＳ Ｐゴシック"/>
              </a:rPr>
              <a:t>engineering.nyu.edu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65" name="CustomShape 3"/>
          <p:cNvSpPr/>
          <p:nvPr/>
        </p:nvSpPr>
        <p:spPr>
          <a:xfrm>
            <a:off x="10050120" y="4208040"/>
            <a:ext cx="1874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gaia.cs.umass.edu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66" name="CustomShape 4"/>
          <p:cNvSpPr/>
          <p:nvPr/>
        </p:nvSpPr>
        <p:spPr>
          <a:xfrm>
            <a:off x="7788600" y="1322280"/>
            <a:ext cx="201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root DNS 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7" name="Line 5"/>
          <p:cNvSpPr/>
          <p:nvPr/>
        </p:nvSpPr>
        <p:spPr>
          <a:xfrm>
            <a:off x="6104880" y="3275640"/>
            <a:ext cx="119700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8" name="Line 6"/>
          <p:cNvSpPr/>
          <p:nvPr/>
        </p:nvSpPr>
        <p:spPr>
          <a:xfrm flipV="1">
            <a:off x="7584120" y="2005560"/>
            <a:ext cx="914400" cy="97164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9" name="Line 7"/>
          <p:cNvSpPr/>
          <p:nvPr/>
        </p:nvSpPr>
        <p:spPr>
          <a:xfrm>
            <a:off x="9671760" y="3759840"/>
            <a:ext cx="2520" cy="702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0" name="Line 8"/>
          <p:cNvSpPr/>
          <p:nvPr/>
        </p:nvSpPr>
        <p:spPr>
          <a:xfrm flipH="1" flipV="1">
            <a:off x="9491400" y="3746880"/>
            <a:ext cx="2520" cy="7347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1" name="Line 9"/>
          <p:cNvSpPr/>
          <p:nvPr/>
        </p:nvSpPr>
        <p:spPr>
          <a:xfrm>
            <a:off x="9038160" y="2075400"/>
            <a:ext cx="405360" cy="84132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2" name="Line 10"/>
          <p:cNvSpPr/>
          <p:nvPr/>
        </p:nvSpPr>
        <p:spPr>
          <a:xfrm flipH="1">
            <a:off x="5996880" y="3439440"/>
            <a:ext cx="1319400" cy="360"/>
          </a:xfrm>
          <a:prstGeom prst="line">
            <a:avLst/>
          </a:prstGeom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73" name="Group 11"/>
          <p:cNvGrpSpPr/>
          <p:nvPr/>
        </p:nvGrpSpPr>
        <p:grpSpPr>
          <a:xfrm>
            <a:off x="6374880" y="3847320"/>
            <a:ext cx="1875240" cy="548280"/>
            <a:chOff x="6374880" y="3847320"/>
            <a:chExt cx="1875240" cy="548280"/>
          </a:xfrm>
        </p:grpSpPr>
        <p:sp>
          <p:nvSpPr>
            <p:cNvPr id="4774" name="CustomShape 12"/>
            <p:cNvSpPr/>
            <p:nvPr/>
          </p:nvSpPr>
          <p:spPr>
            <a:xfrm>
              <a:off x="6374880" y="3920400"/>
              <a:ext cx="1875240" cy="475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5" name="CustomShape 13"/>
            <p:cNvSpPr/>
            <p:nvPr/>
          </p:nvSpPr>
          <p:spPr>
            <a:xfrm>
              <a:off x="6461280" y="3847320"/>
              <a:ext cx="1704240" cy="54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local DNS server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dns.nyu.edu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4776" name="CustomShape 14"/>
          <p:cNvSpPr/>
          <p:nvPr/>
        </p:nvSpPr>
        <p:spPr>
          <a:xfrm>
            <a:off x="6556680" y="288684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7" name="CustomShape 15"/>
          <p:cNvSpPr/>
          <p:nvPr/>
        </p:nvSpPr>
        <p:spPr>
          <a:xfrm>
            <a:off x="7725600" y="222336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8" name="CustomShape 16"/>
          <p:cNvSpPr/>
          <p:nvPr/>
        </p:nvSpPr>
        <p:spPr>
          <a:xfrm>
            <a:off x="8785800" y="2130840"/>
            <a:ext cx="119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9" name="CustomShape 17"/>
          <p:cNvSpPr/>
          <p:nvPr/>
        </p:nvSpPr>
        <p:spPr>
          <a:xfrm>
            <a:off x="9682920" y="391716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0" name="CustomShape 18"/>
          <p:cNvSpPr/>
          <p:nvPr/>
        </p:nvSpPr>
        <p:spPr>
          <a:xfrm>
            <a:off x="9132120" y="396864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1" name="CustomShape 19"/>
          <p:cNvSpPr/>
          <p:nvPr/>
        </p:nvSpPr>
        <p:spPr>
          <a:xfrm>
            <a:off x="8916480" y="268524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2" name="CustomShape 20"/>
          <p:cNvSpPr/>
          <p:nvPr/>
        </p:nvSpPr>
        <p:spPr>
          <a:xfrm>
            <a:off x="8539200" y="5213880"/>
            <a:ext cx="2391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authoritative DNS server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dns.cs.umass.edu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83" name="CustomShape 21"/>
          <p:cNvSpPr/>
          <p:nvPr/>
        </p:nvSpPr>
        <p:spPr>
          <a:xfrm>
            <a:off x="8124120" y="262656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4" name="CustomShape 22"/>
          <p:cNvSpPr/>
          <p:nvPr/>
        </p:nvSpPr>
        <p:spPr>
          <a:xfrm>
            <a:off x="6557040" y="3470400"/>
            <a:ext cx="3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5" name="Line 23"/>
          <p:cNvSpPr/>
          <p:nvPr/>
        </p:nvSpPr>
        <p:spPr>
          <a:xfrm flipH="1" flipV="1">
            <a:off x="8981640" y="2427480"/>
            <a:ext cx="344160" cy="645480"/>
          </a:xfrm>
          <a:prstGeom prst="line">
            <a:avLst/>
          </a:prstGeom>
          <a:ln w="254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6" name="Line 24"/>
          <p:cNvSpPr/>
          <p:nvPr/>
        </p:nvSpPr>
        <p:spPr>
          <a:xfrm flipH="1">
            <a:off x="7792200" y="2275200"/>
            <a:ext cx="711000" cy="774720"/>
          </a:xfrm>
          <a:prstGeom prst="line">
            <a:avLst/>
          </a:prstGeom>
          <a:ln w="254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7" name="CustomShape 25"/>
          <p:cNvSpPr/>
          <p:nvPr/>
        </p:nvSpPr>
        <p:spPr>
          <a:xfrm>
            <a:off x="9662400" y="2971440"/>
            <a:ext cx="201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TLD DNS server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788" name="Group 26"/>
          <p:cNvGrpSpPr/>
          <p:nvPr/>
        </p:nvGrpSpPr>
        <p:grpSpPr>
          <a:xfrm>
            <a:off x="10526760" y="4590000"/>
            <a:ext cx="786240" cy="613080"/>
            <a:chOff x="10526760" y="4590000"/>
            <a:chExt cx="786240" cy="613080"/>
          </a:xfrm>
        </p:grpSpPr>
        <p:pic>
          <p:nvPicPr>
            <p:cNvPr id="4789" name="Picture 87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10526760" y="4590000"/>
              <a:ext cx="786240" cy="613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90" name="CustomShape 27"/>
            <p:cNvSpPr/>
            <p:nvPr/>
          </p:nvSpPr>
          <p:spPr>
            <a:xfrm>
              <a:off x="10595880" y="4649040"/>
              <a:ext cx="381600" cy="2800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91" name="Group 28"/>
          <p:cNvGrpSpPr/>
          <p:nvPr/>
        </p:nvGrpSpPr>
        <p:grpSpPr>
          <a:xfrm>
            <a:off x="5100480" y="3053160"/>
            <a:ext cx="882360" cy="765360"/>
            <a:chOff x="5100480" y="3053160"/>
            <a:chExt cx="882360" cy="765360"/>
          </a:xfrm>
        </p:grpSpPr>
        <p:pic>
          <p:nvPicPr>
            <p:cNvPr id="4792" name="Picture 90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5100480" y="3053160"/>
              <a:ext cx="882360" cy="76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93" name="CustomShape 29"/>
            <p:cNvSpPr/>
            <p:nvPr/>
          </p:nvSpPr>
          <p:spPr>
            <a:xfrm flipH="1">
              <a:off x="5474880" y="3126600"/>
              <a:ext cx="428400" cy="3499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94" name="Group 30"/>
          <p:cNvGrpSpPr/>
          <p:nvPr/>
        </p:nvGrpSpPr>
        <p:grpSpPr>
          <a:xfrm>
            <a:off x="9410040" y="4528080"/>
            <a:ext cx="389520" cy="640440"/>
            <a:chOff x="9410040" y="4528080"/>
            <a:chExt cx="389520" cy="640440"/>
          </a:xfrm>
        </p:grpSpPr>
        <p:sp>
          <p:nvSpPr>
            <p:cNvPr id="4795" name="CustomShape 31"/>
            <p:cNvSpPr/>
            <p:nvPr/>
          </p:nvSpPr>
          <p:spPr>
            <a:xfrm>
              <a:off x="9719280" y="452916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6" name="CustomShape 32"/>
            <p:cNvSpPr/>
            <p:nvPr/>
          </p:nvSpPr>
          <p:spPr>
            <a:xfrm>
              <a:off x="9427680" y="452808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7" name="CustomShape 33"/>
            <p:cNvSpPr/>
            <p:nvPr/>
          </p:nvSpPr>
          <p:spPr>
            <a:xfrm>
              <a:off x="9733680" y="456588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8" name="CustomShape 34"/>
            <p:cNvSpPr/>
            <p:nvPr/>
          </p:nvSpPr>
          <p:spPr>
            <a:xfrm>
              <a:off x="9723600" y="485244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9" name="CustomShape 35"/>
            <p:cNvSpPr/>
            <p:nvPr/>
          </p:nvSpPr>
          <p:spPr>
            <a:xfrm>
              <a:off x="9429120" y="459972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00" name="Group 36"/>
            <p:cNvGrpSpPr/>
            <p:nvPr/>
          </p:nvGrpSpPr>
          <p:grpSpPr>
            <a:xfrm>
              <a:off x="9576720" y="4591800"/>
              <a:ext cx="157680" cy="38520"/>
              <a:chOff x="9576720" y="4591800"/>
              <a:chExt cx="157680" cy="38520"/>
            </a:xfrm>
          </p:grpSpPr>
          <p:sp>
            <p:nvSpPr>
              <p:cNvPr id="4801" name="CustomShape 37"/>
              <p:cNvSpPr/>
              <p:nvPr/>
            </p:nvSpPr>
            <p:spPr>
              <a:xfrm>
                <a:off x="9576720" y="459180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2" name="CustomShape 38"/>
              <p:cNvSpPr/>
              <p:nvPr/>
            </p:nvSpPr>
            <p:spPr>
              <a:xfrm>
                <a:off x="9579960" y="459648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03" name="CustomShape 39"/>
            <p:cNvSpPr/>
            <p:nvPr/>
          </p:nvSpPr>
          <p:spPr>
            <a:xfrm>
              <a:off x="9433800" y="468540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04" name="Group 40"/>
            <p:cNvGrpSpPr/>
            <p:nvPr/>
          </p:nvGrpSpPr>
          <p:grpSpPr>
            <a:xfrm>
              <a:off x="9576720" y="4678920"/>
              <a:ext cx="157680" cy="35280"/>
              <a:chOff x="9576720" y="4678920"/>
              <a:chExt cx="157680" cy="35280"/>
            </a:xfrm>
          </p:grpSpPr>
          <p:sp>
            <p:nvSpPr>
              <p:cNvPr id="4805" name="CustomShape 41"/>
              <p:cNvSpPr/>
              <p:nvPr/>
            </p:nvSpPr>
            <p:spPr>
              <a:xfrm>
                <a:off x="9576720" y="467892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6" name="CustomShape 42"/>
              <p:cNvSpPr/>
              <p:nvPr/>
            </p:nvSpPr>
            <p:spPr>
              <a:xfrm>
                <a:off x="9579960" y="468396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07" name="CustomShape 43"/>
            <p:cNvSpPr/>
            <p:nvPr/>
          </p:nvSpPr>
          <p:spPr>
            <a:xfrm>
              <a:off x="9430560" y="477756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8" name="CustomShape 44"/>
            <p:cNvSpPr/>
            <p:nvPr/>
          </p:nvSpPr>
          <p:spPr>
            <a:xfrm>
              <a:off x="9433800" y="485676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09" name="Group 45"/>
            <p:cNvGrpSpPr/>
            <p:nvPr/>
          </p:nvGrpSpPr>
          <p:grpSpPr>
            <a:xfrm>
              <a:off x="9573480" y="4848840"/>
              <a:ext cx="157680" cy="37080"/>
              <a:chOff x="9573480" y="4848840"/>
              <a:chExt cx="157680" cy="37080"/>
            </a:xfrm>
          </p:grpSpPr>
          <p:sp>
            <p:nvSpPr>
              <p:cNvPr id="4810" name="CustomShape 46"/>
              <p:cNvSpPr/>
              <p:nvPr/>
            </p:nvSpPr>
            <p:spPr>
              <a:xfrm>
                <a:off x="9573480" y="484884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11" name="CustomShape 47"/>
              <p:cNvSpPr/>
              <p:nvPr/>
            </p:nvSpPr>
            <p:spPr>
              <a:xfrm>
                <a:off x="9576720" y="485352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12" name="CustomShape 48"/>
            <p:cNvSpPr/>
            <p:nvPr/>
          </p:nvSpPr>
          <p:spPr>
            <a:xfrm>
              <a:off x="9724680" y="477576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13" name="Group 49"/>
            <p:cNvGrpSpPr/>
            <p:nvPr/>
          </p:nvGrpSpPr>
          <p:grpSpPr>
            <a:xfrm>
              <a:off x="9573480" y="4768200"/>
              <a:ext cx="159120" cy="37080"/>
              <a:chOff x="9573480" y="4768200"/>
              <a:chExt cx="159120" cy="37080"/>
            </a:xfrm>
          </p:grpSpPr>
          <p:sp>
            <p:nvSpPr>
              <p:cNvPr id="4814" name="CustomShape 50"/>
              <p:cNvSpPr/>
              <p:nvPr/>
            </p:nvSpPr>
            <p:spPr>
              <a:xfrm>
                <a:off x="9573480" y="476820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15" name="CustomShape 51"/>
              <p:cNvSpPr/>
              <p:nvPr/>
            </p:nvSpPr>
            <p:spPr>
              <a:xfrm>
                <a:off x="9576720" y="477252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16" name="CustomShape 52"/>
            <p:cNvSpPr/>
            <p:nvPr/>
          </p:nvSpPr>
          <p:spPr>
            <a:xfrm>
              <a:off x="9714960" y="452808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7" name="CustomShape 53"/>
            <p:cNvSpPr/>
            <p:nvPr/>
          </p:nvSpPr>
          <p:spPr>
            <a:xfrm>
              <a:off x="9731160" y="468288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8" name="CustomShape 54"/>
            <p:cNvSpPr/>
            <p:nvPr/>
          </p:nvSpPr>
          <p:spPr>
            <a:xfrm>
              <a:off x="9732240" y="459540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9" name="CustomShape 55"/>
            <p:cNvSpPr/>
            <p:nvPr/>
          </p:nvSpPr>
          <p:spPr>
            <a:xfrm>
              <a:off x="9788040" y="511236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0" name="CustomShape 56"/>
            <p:cNvSpPr/>
            <p:nvPr/>
          </p:nvSpPr>
          <p:spPr>
            <a:xfrm>
              <a:off x="9728640" y="511308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1" name="CustomShape 57"/>
            <p:cNvSpPr/>
            <p:nvPr/>
          </p:nvSpPr>
          <p:spPr>
            <a:xfrm>
              <a:off x="9410040" y="513000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2" name="CustomShape 58"/>
            <p:cNvSpPr/>
            <p:nvPr/>
          </p:nvSpPr>
          <p:spPr>
            <a:xfrm>
              <a:off x="9427680" y="513936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3" name="CustomShape 59"/>
            <p:cNvSpPr/>
            <p:nvPr/>
          </p:nvSpPr>
          <p:spPr>
            <a:xfrm>
              <a:off x="9456120" y="505044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4" name="CustomShape 60"/>
            <p:cNvSpPr/>
            <p:nvPr/>
          </p:nvSpPr>
          <p:spPr>
            <a:xfrm>
              <a:off x="9505440" y="505224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5" name="CustomShape 61"/>
            <p:cNvSpPr/>
            <p:nvPr/>
          </p:nvSpPr>
          <p:spPr>
            <a:xfrm>
              <a:off x="9552960" y="505044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6" name="CustomShape 62"/>
            <p:cNvSpPr/>
            <p:nvPr/>
          </p:nvSpPr>
          <p:spPr>
            <a:xfrm>
              <a:off x="9662400" y="490464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27" name="Group 63"/>
          <p:cNvGrpSpPr/>
          <p:nvPr/>
        </p:nvGrpSpPr>
        <p:grpSpPr>
          <a:xfrm>
            <a:off x="7406640" y="3015360"/>
            <a:ext cx="389520" cy="640080"/>
            <a:chOff x="7406640" y="3015360"/>
            <a:chExt cx="389520" cy="640080"/>
          </a:xfrm>
        </p:grpSpPr>
        <p:sp>
          <p:nvSpPr>
            <p:cNvPr id="4828" name="CustomShape 64"/>
            <p:cNvSpPr/>
            <p:nvPr/>
          </p:nvSpPr>
          <p:spPr>
            <a:xfrm>
              <a:off x="7715880" y="301644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9" name="CustomShape 65"/>
            <p:cNvSpPr/>
            <p:nvPr/>
          </p:nvSpPr>
          <p:spPr>
            <a:xfrm>
              <a:off x="7424280" y="301536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0" name="CustomShape 66"/>
            <p:cNvSpPr/>
            <p:nvPr/>
          </p:nvSpPr>
          <p:spPr>
            <a:xfrm>
              <a:off x="7730280" y="305316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1" name="CustomShape 67"/>
            <p:cNvSpPr/>
            <p:nvPr/>
          </p:nvSpPr>
          <p:spPr>
            <a:xfrm>
              <a:off x="7720200" y="333936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2" name="CustomShape 68"/>
            <p:cNvSpPr/>
            <p:nvPr/>
          </p:nvSpPr>
          <p:spPr>
            <a:xfrm>
              <a:off x="7425720" y="308664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33" name="Group 69"/>
            <p:cNvGrpSpPr/>
            <p:nvPr/>
          </p:nvGrpSpPr>
          <p:grpSpPr>
            <a:xfrm>
              <a:off x="7573320" y="3078720"/>
              <a:ext cx="157680" cy="38520"/>
              <a:chOff x="7573320" y="3078720"/>
              <a:chExt cx="157680" cy="38520"/>
            </a:xfrm>
          </p:grpSpPr>
          <p:sp>
            <p:nvSpPr>
              <p:cNvPr id="4834" name="CustomShape 70"/>
              <p:cNvSpPr/>
              <p:nvPr/>
            </p:nvSpPr>
            <p:spPr>
              <a:xfrm>
                <a:off x="7573320" y="307872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5" name="CustomShape 71"/>
              <p:cNvSpPr/>
              <p:nvPr/>
            </p:nvSpPr>
            <p:spPr>
              <a:xfrm>
                <a:off x="7576560" y="308340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36" name="CustomShape 72"/>
            <p:cNvSpPr/>
            <p:nvPr/>
          </p:nvSpPr>
          <p:spPr>
            <a:xfrm>
              <a:off x="7430400" y="317232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37" name="Group 73"/>
            <p:cNvGrpSpPr/>
            <p:nvPr/>
          </p:nvGrpSpPr>
          <p:grpSpPr>
            <a:xfrm>
              <a:off x="7573320" y="3166200"/>
              <a:ext cx="157680" cy="35280"/>
              <a:chOff x="7573320" y="3166200"/>
              <a:chExt cx="157680" cy="35280"/>
            </a:xfrm>
          </p:grpSpPr>
          <p:sp>
            <p:nvSpPr>
              <p:cNvPr id="4838" name="CustomShape 74"/>
              <p:cNvSpPr/>
              <p:nvPr/>
            </p:nvSpPr>
            <p:spPr>
              <a:xfrm>
                <a:off x="7573320" y="316620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9" name="CustomShape 75"/>
              <p:cNvSpPr/>
              <p:nvPr/>
            </p:nvSpPr>
            <p:spPr>
              <a:xfrm>
                <a:off x="7576560" y="317088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40" name="CustomShape 76"/>
            <p:cNvSpPr/>
            <p:nvPr/>
          </p:nvSpPr>
          <p:spPr>
            <a:xfrm>
              <a:off x="7427160" y="326448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1" name="CustomShape 77"/>
            <p:cNvSpPr/>
            <p:nvPr/>
          </p:nvSpPr>
          <p:spPr>
            <a:xfrm>
              <a:off x="7430400" y="334404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42" name="Group 78"/>
            <p:cNvGrpSpPr/>
            <p:nvPr/>
          </p:nvGrpSpPr>
          <p:grpSpPr>
            <a:xfrm>
              <a:off x="7570080" y="3336120"/>
              <a:ext cx="157680" cy="37080"/>
              <a:chOff x="7570080" y="3336120"/>
              <a:chExt cx="157680" cy="37080"/>
            </a:xfrm>
          </p:grpSpPr>
          <p:sp>
            <p:nvSpPr>
              <p:cNvPr id="4843" name="CustomShape 79"/>
              <p:cNvSpPr/>
              <p:nvPr/>
            </p:nvSpPr>
            <p:spPr>
              <a:xfrm>
                <a:off x="7570080" y="333612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4" name="CustomShape 80"/>
              <p:cNvSpPr/>
              <p:nvPr/>
            </p:nvSpPr>
            <p:spPr>
              <a:xfrm>
                <a:off x="7573320" y="334080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45" name="CustomShape 81"/>
            <p:cNvSpPr/>
            <p:nvPr/>
          </p:nvSpPr>
          <p:spPr>
            <a:xfrm>
              <a:off x="7721280" y="326304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46" name="Group 82"/>
            <p:cNvGrpSpPr/>
            <p:nvPr/>
          </p:nvGrpSpPr>
          <p:grpSpPr>
            <a:xfrm>
              <a:off x="7570080" y="3255120"/>
              <a:ext cx="159120" cy="37080"/>
              <a:chOff x="7570080" y="3255120"/>
              <a:chExt cx="159120" cy="37080"/>
            </a:xfrm>
          </p:grpSpPr>
          <p:sp>
            <p:nvSpPr>
              <p:cNvPr id="4847" name="CustomShape 83"/>
              <p:cNvSpPr/>
              <p:nvPr/>
            </p:nvSpPr>
            <p:spPr>
              <a:xfrm>
                <a:off x="7570080" y="325512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8" name="CustomShape 84"/>
              <p:cNvSpPr/>
              <p:nvPr/>
            </p:nvSpPr>
            <p:spPr>
              <a:xfrm>
                <a:off x="7573320" y="325980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49" name="CustomShape 85"/>
            <p:cNvSpPr/>
            <p:nvPr/>
          </p:nvSpPr>
          <p:spPr>
            <a:xfrm>
              <a:off x="7711560" y="301536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0" name="CustomShape 86"/>
            <p:cNvSpPr/>
            <p:nvPr/>
          </p:nvSpPr>
          <p:spPr>
            <a:xfrm>
              <a:off x="7727760" y="317016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1" name="CustomShape 87"/>
            <p:cNvSpPr/>
            <p:nvPr/>
          </p:nvSpPr>
          <p:spPr>
            <a:xfrm>
              <a:off x="7728840" y="308268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2" name="CustomShape 88"/>
            <p:cNvSpPr/>
            <p:nvPr/>
          </p:nvSpPr>
          <p:spPr>
            <a:xfrm>
              <a:off x="7784640" y="359928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3" name="CustomShape 89"/>
            <p:cNvSpPr/>
            <p:nvPr/>
          </p:nvSpPr>
          <p:spPr>
            <a:xfrm>
              <a:off x="7725240" y="360036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4" name="CustomShape 90"/>
            <p:cNvSpPr/>
            <p:nvPr/>
          </p:nvSpPr>
          <p:spPr>
            <a:xfrm>
              <a:off x="7406640" y="361692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5" name="CustomShape 91"/>
            <p:cNvSpPr/>
            <p:nvPr/>
          </p:nvSpPr>
          <p:spPr>
            <a:xfrm>
              <a:off x="7424280" y="362628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6" name="CustomShape 92"/>
            <p:cNvSpPr/>
            <p:nvPr/>
          </p:nvSpPr>
          <p:spPr>
            <a:xfrm>
              <a:off x="7452720" y="353772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7" name="CustomShape 93"/>
            <p:cNvSpPr/>
            <p:nvPr/>
          </p:nvSpPr>
          <p:spPr>
            <a:xfrm>
              <a:off x="7502040" y="353916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8" name="CustomShape 94"/>
            <p:cNvSpPr/>
            <p:nvPr/>
          </p:nvSpPr>
          <p:spPr>
            <a:xfrm>
              <a:off x="7549560" y="353772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9" name="CustomShape 95"/>
            <p:cNvSpPr/>
            <p:nvPr/>
          </p:nvSpPr>
          <p:spPr>
            <a:xfrm>
              <a:off x="7659000" y="339156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60" name="Group 96"/>
          <p:cNvGrpSpPr/>
          <p:nvPr/>
        </p:nvGrpSpPr>
        <p:grpSpPr>
          <a:xfrm>
            <a:off x="8560800" y="1753200"/>
            <a:ext cx="389520" cy="640440"/>
            <a:chOff x="8560800" y="1753200"/>
            <a:chExt cx="389520" cy="640440"/>
          </a:xfrm>
        </p:grpSpPr>
        <p:sp>
          <p:nvSpPr>
            <p:cNvPr id="4861" name="CustomShape 97"/>
            <p:cNvSpPr/>
            <p:nvPr/>
          </p:nvSpPr>
          <p:spPr>
            <a:xfrm>
              <a:off x="8870040" y="175428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2" name="CustomShape 98"/>
            <p:cNvSpPr/>
            <p:nvPr/>
          </p:nvSpPr>
          <p:spPr>
            <a:xfrm>
              <a:off x="8578440" y="175320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3" name="CustomShape 99"/>
            <p:cNvSpPr/>
            <p:nvPr/>
          </p:nvSpPr>
          <p:spPr>
            <a:xfrm>
              <a:off x="8884440" y="179100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4" name="CustomShape 100"/>
            <p:cNvSpPr/>
            <p:nvPr/>
          </p:nvSpPr>
          <p:spPr>
            <a:xfrm>
              <a:off x="8874360" y="207756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5" name="CustomShape 101"/>
            <p:cNvSpPr/>
            <p:nvPr/>
          </p:nvSpPr>
          <p:spPr>
            <a:xfrm>
              <a:off x="8579880" y="182484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66" name="Group 102"/>
            <p:cNvGrpSpPr/>
            <p:nvPr/>
          </p:nvGrpSpPr>
          <p:grpSpPr>
            <a:xfrm>
              <a:off x="8727480" y="1816560"/>
              <a:ext cx="157680" cy="38520"/>
              <a:chOff x="8727480" y="1816560"/>
              <a:chExt cx="157680" cy="38520"/>
            </a:xfrm>
          </p:grpSpPr>
          <p:sp>
            <p:nvSpPr>
              <p:cNvPr id="4867" name="CustomShape 103"/>
              <p:cNvSpPr/>
              <p:nvPr/>
            </p:nvSpPr>
            <p:spPr>
              <a:xfrm>
                <a:off x="8727480" y="181656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8" name="CustomShape 104"/>
              <p:cNvSpPr/>
              <p:nvPr/>
            </p:nvSpPr>
            <p:spPr>
              <a:xfrm>
                <a:off x="8730720" y="182160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69" name="CustomShape 105"/>
            <p:cNvSpPr/>
            <p:nvPr/>
          </p:nvSpPr>
          <p:spPr>
            <a:xfrm>
              <a:off x="8584560" y="191052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70" name="Group 106"/>
            <p:cNvGrpSpPr/>
            <p:nvPr/>
          </p:nvGrpSpPr>
          <p:grpSpPr>
            <a:xfrm>
              <a:off x="8727480" y="1904040"/>
              <a:ext cx="157680" cy="35280"/>
              <a:chOff x="8727480" y="1904040"/>
              <a:chExt cx="157680" cy="35280"/>
            </a:xfrm>
          </p:grpSpPr>
          <p:sp>
            <p:nvSpPr>
              <p:cNvPr id="4871" name="CustomShape 107"/>
              <p:cNvSpPr/>
              <p:nvPr/>
            </p:nvSpPr>
            <p:spPr>
              <a:xfrm>
                <a:off x="8727480" y="190404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2" name="CustomShape 108"/>
              <p:cNvSpPr/>
              <p:nvPr/>
            </p:nvSpPr>
            <p:spPr>
              <a:xfrm>
                <a:off x="8730720" y="190908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73" name="CustomShape 109"/>
            <p:cNvSpPr/>
            <p:nvPr/>
          </p:nvSpPr>
          <p:spPr>
            <a:xfrm>
              <a:off x="8581320" y="200232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4" name="CustomShape 110"/>
            <p:cNvSpPr/>
            <p:nvPr/>
          </p:nvSpPr>
          <p:spPr>
            <a:xfrm>
              <a:off x="8584560" y="208188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75" name="Group 111"/>
            <p:cNvGrpSpPr/>
            <p:nvPr/>
          </p:nvGrpSpPr>
          <p:grpSpPr>
            <a:xfrm>
              <a:off x="8724240" y="2073960"/>
              <a:ext cx="157680" cy="37080"/>
              <a:chOff x="8724240" y="2073960"/>
              <a:chExt cx="157680" cy="37080"/>
            </a:xfrm>
          </p:grpSpPr>
          <p:sp>
            <p:nvSpPr>
              <p:cNvPr id="4876" name="CustomShape 112"/>
              <p:cNvSpPr/>
              <p:nvPr/>
            </p:nvSpPr>
            <p:spPr>
              <a:xfrm>
                <a:off x="8724240" y="207396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7" name="CustomShape 113"/>
              <p:cNvSpPr/>
              <p:nvPr/>
            </p:nvSpPr>
            <p:spPr>
              <a:xfrm>
                <a:off x="8727480" y="207864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78" name="CustomShape 114"/>
            <p:cNvSpPr/>
            <p:nvPr/>
          </p:nvSpPr>
          <p:spPr>
            <a:xfrm>
              <a:off x="8875440" y="200088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79" name="Group 115"/>
            <p:cNvGrpSpPr/>
            <p:nvPr/>
          </p:nvGrpSpPr>
          <p:grpSpPr>
            <a:xfrm>
              <a:off x="8724240" y="1992960"/>
              <a:ext cx="159120" cy="37080"/>
              <a:chOff x="8724240" y="1992960"/>
              <a:chExt cx="159120" cy="37080"/>
            </a:xfrm>
          </p:grpSpPr>
          <p:sp>
            <p:nvSpPr>
              <p:cNvPr id="4880" name="CustomShape 116"/>
              <p:cNvSpPr/>
              <p:nvPr/>
            </p:nvSpPr>
            <p:spPr>
              <a:xfrm>
                <a:off x="8724240" y="199296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1" name="CustomShape 117"/>
              <p:cNvSpPr/>
              <p:nvPr/>
            </p:nvSpPr>
            <p:spPr>
              <a:xfrm>
                <a:off x="8727480" y="199764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82" name="CustomShape 118"/>
            <p:cNvSpPr/>
            <p:nvPr/>
          </p:nvSpPr>
          <p:spPr>
            <a:xfrm>
              <a:off x="8865360" y="175320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3" name="CustomShape 119"/>
            <p:cNvSpPr/>
            <p:nvPr/>
          </p:nvSpPr>
          <p:spPr>
            <a:xfrm>
              <a:off x="8881920" y="190800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4" name="CustomShape 120"/>
            <p:cNvSpPr/>
            <p:nvPr/>
          </p:nvSpPr>
          <p:spPr>
            <a:xfrm>
              <a:off x="8882640" y="182052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5" name="CustomShape 121"/>
            <p:cNvSpPr/>
            <p:nvPr/>
          </p:nvSpPr>
          <p:spPr>
            <a:xfrm>
              <a:off x="8938800" y="233748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6" name="CustomShape 122"/>
            <p:cNvSpPr/>
            <p:nvPr/>
          </p:nvSpPr>
          <p:spPr>
            <a:xfrm>
              <a:off x="8879400" y="233820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7" name="CustomShape 123"/>
            <p:cNvSpPr/>
            <p:nvPr/>
          </p:nvSpPr>
          <p:spPr>
            <a:xfrm>
              <a:off x="8560800" y="235512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8" name="CustomShape 124"/>
            <p:cNvSpPr/>
            <p:nvPr/>
          </p:nvSpPr>
          <p:spPr>
            <a:xfrm>
              <a:off x="8578440" y="236448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9" name="CustomShape 125"/>
            <p:cNvSpPr/>
            <p:nvPr/>
          </p:nvSpPr>
          <p:spPr>
            <a:xfrm>
              <a:off x="8606880" y="227556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0" name="CustomShape 126"/>
            <p:cNvSpPr/>
            <p:nvPr/>
          </p:nvSpPr>
          <p:spPr>
            <a:xfrm>
              <a:off x="8656200" y="227700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1" name="CustomShape 127"/>
            <p:cNvSpPr/>
            <p:nvPr/>
          </p:nvSpPr>
          <p:spPr>
            <a:xfrm>
              <a:off x="8703720" y="227556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2" name="CustomShape 128"/>
            <p:cNvSpPr/>
            <p:nvPr/>
          </p:nvSpPr>
          <p:spPr>
            <a:xfrm>
              <a:off x="8813160" y="212976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93" name="Group 129"/>
          <p:cNvGrpSpPr/>
          <p:nvPr/>
        </p:nvGrpSpPr>
        <p:grpSpPr>
          <a:xfrm>
            <a:off x="9376920" y="3005640"/>
            <a:ext cx="389160" cy="640440"/>
            <a:chOff x="9376920" y="3005640"/>
            <a:chExt cx="389160" cy="640440"/>
          </a:xfrm>
        </p:grpSpPr>
        <p:sp>
          <p:nvSpPr>
            <p:cNvPr id="4894" name="CustomShape 130"/>
            <p:cNvSpPr/>
            <p:nvPr/>
          </p:nvSpPr>
          <p:spPr>
            <a:xfrm>
              <a:off x="9685800" y="3006720"/>
              <a:ext cx="76320" cy="610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5" name="CustomShape 131"/>
            <p:cNvSpPr/>
            <p:nvPr/>
          </p:nvSpPr>
          <p:spPr>
            <a:xfrm>
              <a:off x="9394200" y="3005640"/>
              <a:ext cx="286200" cy="6102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6" name="CustomShape 132"/>
            <p:cNvSpPr/>
            <p:nvPr/>
          </p:nvSpPr>
          <p:spPr>
            <a:xfrm>
              <a:off x="9700560" y="3043440"/>
              <a:ext cx="45360" cy="5652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7" name="CustomShape 133"/>
            <p:cNvSpPr/>
            <p:nvPr/>
          </p:nvSpPr>
          <p:spPr>
            <a:xfrm>
              <a:off x="9690120" y="3330000"/>
              <a:ext cx="70920" cy="496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8" name="CustomShape 134"/>
            <p:cNvSpPr/>
            <p:nvPr/>
          </p:nvSpPr>
          <p:spPr>
            <a:xfrm>
              <a:off x="9396000" y="307728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99" name="Group 135"/>
            <p:cNvGrpSpPr/>
            <p:nvPr/>
          </p:nvGrpSpPr>
          <p:grpSpPr>
            <a:xfrm>
              <a:off x="9543600" y="3069360"/>
              <a:ext cx="157680" cy="38520"/>
              <a:chOff x="9543600" y="3069360"/>
              <a:chExt cx="157680" cy="38520"/>
            </a:xfrm>
          </p:grpSpPr>
          <p:sp>
            <p:nvSpPr>
              <p:cNvPr id="4900" name="CustomShape 136"/>
              <p:cNvSpPr/>
              <p:nvPr/>
            </p:nvSpPr>
            <p:spPr>
              <a:xfrm>
                <a:off x="9543600" y="3069360"/>
                <a:ext cx="157680" cy="385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1" name="CustomShape 137"/>
              <p:cNvSpPr/>
              <p:nvPr/>
            </p:nvSpPr>
            <p:spPr>
              <a:xfrm>
                <a:off x="9546480" y="307404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02" name="CustomShape 138"/>
            <p:cNvSpPr/>
            <p:nvPr/>
          </p:nvSpPr>
          <p:spPr>
            <a:xfrm>
              <a:off x="9400680" y="3162960"/>
              <a:ext cx="16092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03" name="Group 139"/>
            <p:cNvGrpSpPr/>
            <p:nvPr/>
          </p:nvGrpSpPr>
          <p:grpSpPr>
            <a:xfrm>
              <a:off x="9543600" y="3156480"/>
              <a:ext cx="157680" cy="35280"/>
              <a:chOff x="9543600" y="3156480"/>
              <a:chExt cx="157680" cy="35280"/>
            </a:xfrm>
          </p:grpSpPr>
          <p:sp>
            <p:nvSpPr>
              <p:cNvPr id="4904" name="CustomShape 140"/>
              <p:cNvSpPr/>
              <p:nvPr/>
            </p:nvSpPr>
            <p:spPr>
              <a:xfrm>
                <a:off x="9543600" y="3156480"/>
                <a:ext cx="157680" cy="352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5" name="CustomShape 141"/>
              <p:cNvSpPr/>
              <p:nvPr/>
            </p:nvSpPr>
            <p:spPr>
              <a:xfrm>
                <a:off x="9546480" y="3161520"/>
                <a:ext cx="15120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06" name="CustomShape 142"/>
            <p:cNvSpPr/>
            <p:nvPr/>
          </p:nvSpPr>
          <p:spPr>
            <a:xfrm>
              <a:off x="9397440" y="3255120"/>
              <a:ext cx="162360" cy="100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7" name="CustomShape 143"/>
            <p:cNvSpPr/>
            <p:nvPr/>
          </p:nvSpPr>
          <p:spPr>
            <a:xfrm>
              <a:off x="9400680" y="3334680"/>
              <a:ext cx="162360" cy="1152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08" name="Group 144"/>
            <p:cNvGrpSpPr/>
            <p:nvPr/>
          </p:nvGrpSpPr>
          <p:grpSpPr>
            <a:xfrm>
              <a:off x="9540360" y="3326400"/>
              <a:ext cx="157680" cy="37080"/>
              <a:chOff x="9540360" y="3326400"/>
              <a:chExt cx="157680" cy="37080"/>
            </a:xfrm>
          </p:grpSpPr>
          <p:sp>
            <p:nvSpPr>
              <p:cNvPr id="4909" name="CustomShape 145"/>
              <p:cNvSpPr/>
              <p:nvPr/>
            </p:nvSpPr>
            <p:spPr>
              <a:xfrm>
                <a:off x="9540360" y="3326400"/>
                <a:ext cx="15768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0" name="CustomShape 146"/>
              <p:cNvSpPr/>
              <p:nvPr/>
            </p:nvSpPr>
            <p:spPr>
              <a:xfrm>
                <a:off x="9543240" y="3331080"/>
                <a:ext cx="151200" cy="29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11" name="CustomShape 147"/>
            <p:cNvSpPr/>
            <p:nvPr/>
          </p:nvSpPr>
          <p:spPr>
            <a:xfrm>
              <a:off x="9691200" y="3253320"/>
              <a:ext cx="70920" cy="493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12" name="Group 148"/>
            <p:cNvGrpSpPr/>
            <p:nvPr/>
          </p:nvGrpSpPr>
          <p:grpSpPr>
            <a:xfrm>
              <a:off x="9540360" y="3245760"/>
              <a:ext cx="159120" cy="37080"/>
              <a:chOff x="9540360" y="3245760"/>
              <a:chExt cx="159120" cy="37080"/>
            </a:xfrm>
          </p:grpSpPr>
          <p:sp>
            <p:nvSpPr>
              <p:cNvPr id="4913" name="CustomShape 149"/>
              <p:cNvSpPr/>
              <p:nvPr/>
            </p:nvSpPr>
            <p:spPr>
              <a:xfrm>
                <a:off x="9540360" y="3245760"/>
                <a:ext cx="159120" cy="370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4" name="CustomShape 150"/>
              <p:cNvSpPr/>
              <p:nvPr/>
            </p:nvSpPr>
            <p:spPr>
              <a:xfrm>
                <a:off x="9543240" y="3250080"/>
                <a:ext cx="151200" cy="27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15" name="CustomShape 151"/>
            <p:cNvSpPr/>
            <p:nvPr/>
          </p:nvSpPr>
          <p:spPr>
            <a:xfrm>
              <a:off x="9681480" y="3005640"/>
              <a:ext cx="16560" cy="611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6" name="CustomShape 152"/>
            <p:cNvSpPr/>
            <p:nvPr/>
          </p:nvSpPr>
          <p:spPr>
            <a:xfrm>
              <a:off x="9698040" y="3160440"/>
              <a:ext cx="63720" cy="55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7" name="CustomShape 153"/>
            <p:cNvSpPr/>
            <p:nvPr/>
          </p:nvSpPr>
          <p:spPr>
            <a:xfrm>
              <a:off x="9698760" y="3072960"/>
              <a:ext cx="65880" cy="630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8" name="CustomShape 154"/>
            <p:cNvSpPr/>
            <p:nvPr/>
          </p:nvSpPr>
          <p:spPr>
            <a:xfrm>
              <a:off x="9754560" y="3589920"/>
              <a:ext cx="11520" cy="244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9" name="CustomShape 155"/>
            <p:cNvSpPr/>
            <p:nvPr/>
          </p:nvSpPr>
          <p:spPr>
            <a:xfrm>
              <a:off x="9695160" y="3590640"/>
              <a:ext cx="66240" cy="525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0" name="CustomShape 156"/>
            <p:cNvSpPr/>
            <p:nvPr/>
          </p:nvSpPr>
          <p:spPr>
            <a:xfrm>
              <a:off x="9376920" y="3607560"/>
              <a:ext cx="327600" cy="38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1" name="CustomShape 157"/>
            <p:cNvSpPr/>
            <p:nvPr/>
          </p:nvSpPr>
          <p:spPr>
            <a:xfrm>
              <a:off x="9394200" y="3616920"/>
              <a:ext cx="292680" cy="21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2" name="CustomShape 158"/>
            <p:cNvSpPr/>
            <p:nvPr/>
          </p:nvSpPr>
          <p:spPr>
            <a:xfrm>
              <a:off x="9422640" y="3528000"/>
              <a:ext cx="41760" cy="385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3" name="CustomShape 159"/>
            <p:cNvSpPr/>
            <p:nvPr/>
          </p:nvSpPr>
          <p:spPr>
            <a:xfrm>
              <a:off x="9471960" y="3529800"/>
              <a:ext cx="41760" cy="37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4" name="CustomShape 160"/>
            <p:cNvSpPr/>
            <p:nvPr/>
          </p:nvSpPr>
          <p:spPr>
            <a:xfrm>
              <a:off x="9519480" y="3528000"/>
              <a:ext cx="41760" cy="37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5" name="CustomShape 161"/>
            <p:cNvSpPr/>
            <p:nvPr/>
          </p:nvSpPr>
          <p:spPr>
            <a:xfrm>
              <a:off x="9629280" y="3382200"/>
              <a:ext cx="22680" cy="2019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26" name="CustomShape 162"/>
          <p:cNvSpPr/>
          <p:nvPr/>
        </p:nvSpPr>
        <p:spPr>
          <a:xfrm>
            <a:off x="810720" y="2790720"/>
            <a:ext cx="3703680" cy="32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Recursive query:</a:t>
            </a:r>
            <a:endParaRPr b="0" lang="en-US" sz="3200" spc="-1" strike="noStrike">
              <a:latin typeface="Arial"/>
            </a:endParaRPr>
          </a:p>
          <a:p>
            <a:pPr marL="403200" indent="-288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puts burden of name resolution on contacted name server</a:t>
            </a:r>
            <a:endParaRPr b="0" lang="en-US" sz="2800" spc="-1" strike="noStrike">
              <a:latin typeface="Arial"/>
            </a:endParaRPr>
          </a:p>
          <a:p>
            <a:pPr marL="403200" indent="-288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heavy load at upper levels of hierarchy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27" name="CustomShape 163"/>
          <p:cNvSpPr/>
          <p:nvPr/>
        </p:nvSpPr>
        <p:spPr>
          <a:xfrm>
            <a:off x="684360" y="1617480"/>
            <a:ext cx="5663160" cy="10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Example: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 at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engineering.nyu.edu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wants IP address for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gaia.cs.umass.edu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28" name="CustomShape 16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EE817A7-101A-4000-96C8-38B079C6DF57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89" dur="indefinite" restart="never" nodeType="tmRoot">
          <p:childTnLst>
            <p:seq>
              <p:cTn id="1790" dur="indefinite" nodeType="mainSeq">
                <p:childTnLst>
                  <p:par>
                    <p:cTn id="1791" fill="hold">
                      <p:stCondLst>
                        <p:cond delay="indefinite"/>
                      </p:stCondLst>
                      <p:childTnLst>
                        <p:par>
                          <p:cTn id="1792" fill="hold">
                            <p:stCondLst>
                              <p:cond delay="0"/>
                            </p:stCondLst>
                            <p:childTnLst>
                              <p:par>
                                <p:cTn id="17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95" dur="500"/>
                                        <p:tgtEl>
                                          <p:spTgt spid="4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6" fill="hold">
                      <p:stCondLst>
                        <p:cond delay="indefinite"/>
                      </p:stCondLst>
                      <p:childTnLst>
                        <p:par>
                          <p:cTn id="1797" fill="hold">
                            <p:stCondLst>
                              <p:cond delay="0"/>
                            </p:stCondLst>
                            <p:childTnLst>
                              <p:par>
                                <p:cTn id="17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2" fill="hold">
                      <p:stCondLst>
                        <p:cond delay="indefinite"/>
                      </p:stCondLst>
                      <p:childTnLst>
                        <p:par>
                          <p:cTn id="1803" fill="hold">
                            <p:stCondLst>
                              <p:cond delay="0"/>
                            </p:stCondLst>
                            <p:childTnLst>
                              <p:par>
                                <p:cTn id="18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8" fill="hold">
                      <p:stCondLst>
                        <p:cond delay="indefinite"/>
                      </p:stCondLst>
                      <p:childTnLst>
                        <p:par>
                          <p:cTn id="1809" fill="hold">
                            <p:stCondLst>
                              <p:cond delay="0"/>
                            </p:stCondLst>
                            <p:childTnLst>
                              <p:par>
                                <p:cTn id="18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4" fill="hold">
                      <p:stCondLst>
                        <p:cond delay="indefinite"/>
                      </p:stCondLst>
                      <p:childTnLst>
                        <p:par>
                          <p:cTn id="1815" fill="hold">
                            <p:stCondLst>
                              <p:cond delay="0"/>
                            </p:stCondLst>
                            <p:childTnLst>
                              <p:par>
                                <p:cTn id="18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0" fill="hold">
                      <p:stCondLst>
                        <p:cond delay="indefinite"/>
                      </p:stCondLst>
                      <p:childTnLst>
                        <p:par>
                          <p:cTn id="1821" fill="hold">
                            <p:stCondLst>
                              <p:cond delay="0"/>
                            </p:stCondLst>
                            <p:childTnLst>
                              <p:par>
                                <p:cTn id="18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6" fill="hold">
                      <p:stCondLst>
                        <p:cond delay="indefinite"/>
                      </p:stCondLst>
                      <p:childTnLst>
                        <p:par>
                          <p:cTn id="1827" fill="hold">
                            <p:stCondLst>
                              <p:cond delay="0"/>
                            </p:stCondLst>
                            <p:childTnLst>
                              <p:par>
                                <p:cTn id="18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2" fill="hold">
                      <p:stCondLst>
                        <p:cond delay="indefinite"/>
                      </p:stCondLst>
                      <p:childTnLst>
                        <p:par>
                          <p:cTn id="1833" fill="hold">
                            <p:stCondLst>
                              <p:cond delay="0"/>
                            </p:stCondLst>
                            <p:childTnLst>
                              <p:par>
                                <p:cTn id="18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8" fill="hold">
                      <p:stCondLst>
                        <p:cond delay="indefinite"/>
                      </p:stCondLst>
                      <p:childTnLst>
                        <p:par>
                          <p:cTn id="1839" fill="hold">
                            <p:stCondLst>
                              <p:cond delay="0"/>
                            </p:stCondLst>
                            <p:childTnLst>
                              <p:par>
                                <p:cTn id="18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Caching DNS Information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30" name="CustomShape 2"/>
          <p:cNvSpPr/>
          <p:nvPr/>
        </p:nvSpPr>
        <p:spPr>
          <a:xfrm>
            <a:off x="952920" y="1446480"/>
            <a:ext cx="10514520" cy="47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94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once (any) name server learns mapping, it </a:t>
            </a:r>
            <a:r>
              <a:rPr b="0" i="1" lang="en-US" sz="32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caches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mapping, and i</a:t>
            </a:r>
            <a:r>
              <a:rPr b="0" i="1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mmediately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returns a cached mapping in response to a query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caching improves response time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cache entries timeout (disappear) after some time (TTL)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TLD servers typically cached in local name servers</a:t>
            </a:r>
            <a:endParaRPr b="0" lang="en-US" sz="2800" spc="-1" strike="noStrike">
              <a:latin typeface="Arial"/>
            </a:endParaRPr>
          </a:p>
          <a:p>
            <a:pPr marL="352440" indent="-294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cached entries may be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out-of-date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if named host changes IP address, may not be known Internet-wide until all TTLs expire!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best-effort name-to-address translation!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931" name="CustomShape 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1DFA797-3005-4F8B-B8EF-538834C80B1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68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44" dur="indefinite" restart="never" nodeType="tmRoot">
          <p:childTnLst>
            <p:seq>
              <p:cTn id="1845" dur="indefinite" nodeType="mainSeq">
                <p:childTnLst>
                  <p:par>
                    <p:cTn id="1846" fill="hold">
                      <p:stCondLst>
                        <p:cond delay="indefinite"/>
                      </p:stCondLst>
                      <p:childTnLst>
                        <p:par>
                          <p:cTn id="1847" fill="hold">
                            <p:stCondLst>
                              <p:cond delay="0"/>
                            </p:stCondLst>
                            <p:childTnLst>
                              <p:par>
                                <p:cTn id="184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50" dur="500"/>
                                        <p:tgtEl>
                                          <p:spTgt spid="4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53" dur="500"/>
                                        <p:tgtEl>
                                          <p:spTgt spid="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56" dur="500"/>
                                        <p:tgtEl>
                                          <p:spTgt spid="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7" fill="hold">
                      <p:stCondLst>
                        <p:cond delay="indefinite"/>
                      </p:stCondLst>
                      <p:childTnLst>
                        <p:par>
                          <p:cTn id="1858" fill="hold">
                            <p:stCondLst>
                              <p:cond delay="0"/>
                            </p:stCondLst>
                            <p:childTnLst>
                              <p:par>
                                <p:cTn id="18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61" dur="500"/>
                                        <p:tgtEl>
                                          <p:spTgt spid="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64" dur="500"/>
                                        <p:tgtEl>
                                          <p:spTgt spid="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67" dur="500"/>
                                        <p:tgtEl>
                                          <p:spTgt spid="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CustomShape 1"/>
          <p:cNvSpPr/>
          <p:nvPr/>
        </p:nvSpPr>
        <p:spPr>
          <a:xfrm>
            <a:off x="838080" y="3625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 records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33" name="CustomShape 2"/>
          <p:cNvSpPr/>
          <p:nvPr/>
        </p:nvSpPr>
        <p:spPr>
          <a:xfrm>
            <a:off x="1347840" y="1359000"/>
            <a:ext cx="9573120" cy="5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DNS: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distributed database storing resource records </a:t>
            </a: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(RR)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34" name="CustomShape 3"/>
          <p:cNvSpPr/>
          <p:nvPr/>
        </p:nvSpPr>
        <p:spPr>
          <a:xfrm>
            <a:off x="1080360" y="4388040"/>
            <a:ext cx="4546800" cy="19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type=NS</a:t>
            </a:r>
            <a:endParaRPr b="0" lang="en-US" sz="3200" spc="-1" strike="noStrike">
              <a:latin typeface="Arial"/>
            </a:endParaRPr>
          </a:p>
          <a:p>
            <a:pPr lvl="1" marL="345960" indent="-288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name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is domain (e.g., foo.com)</a:t>
            </a:r>
            <a:endParaRPr b="0" lang="en-US" sz="2400" spc="-1" strike="noStrike">
              <a:latin typeface="Arial"/>
            </a:endParaRPr>
          </a:p>
          <a:p>
            <a:pPr lvl="1" marL="345960" indent="-288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value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 hostname of authoritative name server for this domain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935" name="CustomShape 4"/>
          <p:cNvSpPr/>
          <p:nvPr/>
        </p:nvSpPr>
        <p:spPr>
          <a:xfrm>
            <a:off x="2658960" y="1862640"/>
            <a:ext cx="6331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RR format: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name, value, type, ttl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36" name="CustomShape 5"/>
          <p:cNvSpPr/>
          <p:nvPr/>
        </p:nvSpPr>
        <p:spPr>
          <a:xfrm>
            <a:off x="1067400" y="2774880"/>
            <a:ext cx="3808800" cy="130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type=A</a:t>
            </a:r>
            <a:endParaRPr b="0" lang="en-US" sz="3200" spc="-1" strike="noStrike">
              <a:latin typeface="Arial"/>
            </a:endParaRPr>
          </a:p>
          <a:p>
            <a:pPr lvl="1" marL="403200" indent="-31644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name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is hostname</a:t>
            </a:r>
            <a:endParaRPr b="0" lang="en-US" sz="2400" spc="-1" strike="noStrike">
              <a:latin typeface="Arial"/>
            </a:endParaRPr>
          </a:p>
          <a:p>
            <a:pPr lvl="1" marL="403200" indent="-31644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value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is IP address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937" name="CustomShape 6"/>
          <p:cNvSpPr/>
          <p:nvPr/>
        </p:nvSpPr>
        <p:spPr>
          <a:xfrm>
            <a:off x="6015600" y="2797200"/>
            <a:ext cx="6175080" cy="21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type=CNAME</a:t>
            </a:r>
            <a:endParaRPr b="0" lang="en-US" sz="3200" spc="-1" strike="noStrike">
              <a:latin typeface="Arial"/>
            </a:endParaRPr>
          </a:p>
          <a:p>
            <a:pPr lvl="1" marL="403200" indent="-31644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name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 alias name for some “canonical” (the real) name</a:t>
            </a:r>
            <a:endParaRPr b="0" lang="en-US" sz="2400" spc="-1" strike="noStrike">
              <a:latin typeface="Arial"/>
            </a:endParaRPr>
          </a:p>
          <a:p>
            <a:pPr lvl="1" marL="403200" indent="-316440">
              <a:lnSpc>
                <a:spcPct val="100000"/>
              </a:lnSpc>
              <a:buClr>
                <a:srgbClr val="000099"/>
              </a:buClr>
              <a:buSzPct val="120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www.ibm.com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 really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servereast.backup2.ibm.com</a:t>
            </a:r>
            <a:endParaRPr b="0" lang="en-US" sz="2000" spc="-1" strike="noStrike">
              <a:latin typeface="Arial"/>
            </a:endParaRPr>
          </a:p>
          <a:p>
            <a:pPr lvl="1" marL="403200" indent="-31644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value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 canonical name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938" name="CustomShape 7"/>
          <p:cNvSpPr/>
          <p:nvPr/>
        </p:nvSpPr>
        <p:spPr>
          <a:xfrm>
            <a:off x="6015600" y="4968720"/>
            <a:ext cx="52869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type=MX</a:t>
            </a:r>
            <a:endParaRPr b="0" lang="en-US" sz="32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value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is name of SMTP mail server associated with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name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939" name="CustomShape 8"/>
          <p:cNvSpPr/>
          <p:nvPr/>
        </p:nvSpPr>
        <p:spPr>
          <a:xfrm>
            <a:off x="1359000" y="1270080"/>
            <a:ext cx="9689040" cy="11545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0" name="CustomShape 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B36BED9-4177-4AD0-87E9-9AC243E31A1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68" dur="indefinite" restart="never" nodeType="tmRoot">
          <p:childTnLst>
            <p:seq>
              <p:cTn id="1869" dur="indefinite" nodeType="mainSeq">
                <p:childTnLst>
                  <p:par>
                    <p:cTn id="1870" fill="hold">
                      <p:stCondLst>
                        <p:cond delay="indefinite"/>
                      </p:stCondLst>
                      <p:childTnLst>
                        <p:par>
                          <p:cTn id="1871" fill="hold">
                            <p:stCondLst>
                              <p:cond delay="0"/>
                            </p:stCondLst>
                            <p:childTnLst>
                              <p:par>
                                <p:cTn id="18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74" dur="500"/>
                                        <p:tgtEl>
                                          <p:spTgt spid="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5" fill="hold">
                      <p:stCondLst>
                        <p:cond delay="indefinite"/>
                      </p:stCondLst>
                      <p:childTnLst>
                        <p:par>
                          <p:cTn id="1876" fill="hold">
                            <p:stCondLst>
                              <p:cond delay="0"/>
                            </p:stCondLst>
                            <p:childTnLst>
                              <p:par>
                                <p:cTn id="187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79" dur="500"/>
                                        <p:tgtEl>
                                          <p:spTgt spid="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0" fill="hold">
                      <p:stCondLst>
                        <p:cond delay="indefinite"/>
                      </p:stCondLst>
                      <p:childTnLst>
                        <p:par>
                          <p:cTn id="1881" fill="hold">
                            <p:stCondLst>
                              <p:cond delay="0"/>
                            </p:stCondLst>
                            <p:childTnLst>
                              <p:par>
                                <p:cTn id="18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84" dur="500"/>
                                        <p:tgtEl>
                                          <p:spTgt spid="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5" fill="hold">
                      <p:stCondLst>
                        <p:cond delay="indefinite"/>
                      </p:stCondLst>
                      <p:childTnLst>
                        <p:par>
                          <p:cTn id="1886" fill="hold">
                            <p:stCondLst>
                              <p:cond delay="0"/>
                            </p:stCondLst>
                            <p:childTnLst>
                              <p:par>
                                <p:cTn id="188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89" dur="500"/>
                                        <p:tgtEl>
                                          <p:spTgt spid="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CustomShape 1"/>
          <p:cNvSpPr/>
          <p:nvPr/>
        </p:nvSpPr>
        <p:spPr>
          <a:xfrm>
            <a:off x="8985240" y="3065760"/>
            <a:ext cx="1123560" cy="1336680"/>
          </a:xfrm>
          <a:custGeom>
            <a:avLst/>
            <a:gdLst/>
            <a:ahLst/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2"/>
          <p:cNvSpPr/>
          <p:nvPr/>
        </p:nvSpPr>
        <p:spPr>
          <a:xfrm>
            <a:off x="7274160" y="1825920"/>
            <a:ext cx="1735560" cy="131652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3"/>
          <p:cNvSpPr/>
          <p:nvPr/>
        </p:nvSpPr>
        <p:spPr>
          <a:xfrm>
            <a:off x="7439040" y="3553200"/>
            <a:ext cx="986040" cy="66852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4"/>
          <p:cNvSpPr/>
          <p:nvPr/>
        </p:nvSpPr>
        <p:spPr>
          <a:xfrm>
            <a:off x="7205400" y="3289320"/>
            <a:ext cx="1458000" cy="31680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5"/>
          <p:cNvSpPr/>
          <p:nvPr/>
        </p:nvSpPr>
        <p:spPr>
          <a:xfrm>
            <a:off x="7712280" y="4683240"/>
            <a:ext cx="3078720" cy="1664280"/>
          </a:xfrm>
          <a:custGeom>
            <a:avLst/>
            <a:gdLst/>
            <a:ahLst/>
            <a:rect l="l" t="t" r="r" b="b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6"/>
          <p:cNvSpPr/>
          <p:nvPr/>
        </p:nvSpPr>
        <p:spPr>
          <a:xfrm>
            <a:off x="7686000" y="1488600"/>
            <a:ext cx="132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8" name="CustomShape 7"/>
          <p:cNvSpPr/>
          <p:nvPr/>
        </p:nvSpPr>
        <p:spPr>
          <a:xfrm>
            <a:off x="7330680" y="4191840"/>
            <a:ext cx="19544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9" name="CustomShape 8"/>
          <p:cNvSpPr/>
          <p:nvPr/>
        </p:nvSpPr>
        <p:spPr>
          <a:xfrm>
            <a:off x="7313040" y="5779800"/>
            <a:ext cx="1181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20" name="CustomShape 9"/>
          <p:cNvSpPr/>
          <p:nvPr/>
        </p:nvSpPr>
        <p:spPr>
          <a:xfrm>
            <a:off x="10222200" y="3179520"/>
            <a:ext cx="1272240" cy="1934640"/>
          </a:xfrm>
          <a:custGeom>
            <a:avLst/>
            <a:gdLst/>
            <a:ahLst/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221" name="Group 10"/>
          <p:cNvGrpSpPr/>
          <p:nvPr/>
        </p:nvGrpSpPr>
        <p:grpSpPr>
          <a:xfrm>
            <a:off x="10837800" y="3927960"/>
            <a:ext cx="686160" cy="721440"/>
            <a:chOff x="10837800" y="3927960"/>
            <a:chExt cx="686160" cy="721440"/>
          </a:xfrm>
        </p:grpSpPr>
        <p:sp>
          <p:nvSpPr>
            <p:cNvPr id="1222" name="CustomShape 11"/>
            <p:cNvSpPr/>
            <p:nvPr/>
          </p:nvSpPr>
          <p:spPr>
            <a:xfrm>
              <a:off x="11104920" y="3927960"/>
              <a:ext cx="419040" cy="72000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3" name="CustomShape 12"/>
            <p:cNvSpPr/>
            <p:nvPr/>
          </p:nvSpPr>
          <p:spPr>
            <a:xfrm>
              <a:off x="10837800" y="4113360"/>
              <a:ext cx="520560" cy="53496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4" name="Line 13"/>
            <p:cNvSpPr/>
            <p:nvPr/>
          </p:nvSpPr>
          <p:spPr>
            <a:xfrm flipV="1">
              <a:off x="10891440" y="4231080"/>
              <a:ext cx="236520" cy="799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25" name="Line 14"/>
            <p:cNvSpPr/>
            <p:nvPr/>
          </p:nvSpPr>
          <p:spPr>
            <a:xfrm flipV="1">
              <a:off x="10895400" y="4483800"/>
              <a:ext cx="232560" cy="18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26" name="Line 15"/>
            <p:cNvSpPr/>
            <p:nvPr/>
          </p:nvSpPr>
          <p:spPr>
            <a:xfrm flipV="1">
              <a:off x="10895400" y="4364280"/>
              <a:ext cx="232560" cy="52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27" name="Line 16"/>
            <p:cNvSpPr/>
            <p:nvPr/>
          </p:nvSpPr>
          <p:spPr>
            <a:xfrm>
              <a:off x="10891080" y="4584600"/>
              <a:ext cx="23688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28" name="Line 17"/>
            <p:cNvSpPr/>
            <p:nvPr/>
          </p:nvSpPr>
          <p:spPr>
            <a:xfrm flipV="1">
              <a:off x="11435760" y="4053960"/>
              <a:ext cx="360" cy="50688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29" name="Line 18"/>
            <p:cNvSpPr/>
            <p:nvPr/>
          </p:nvSpPr>
          <p:spPr>
            <a:xfrm>
              <a:off x="11178360" y="4129920"/>
              <a:ext cx="360" cy="51948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230" name="Group 19"/>
          <p:cNvGrpSpPr/>
          <p:nvPr/>
        </p:nvGrpSpPr>
        <p:grpSpPr>
          <a:xfrm>
            <a:off x="10771200" y="3194280"/>
            <a:ext cx="593640" cy="648000"/>
            <a:chOff x="10771200" y="3194280"/>
            <a:chExt cx="593640" cy="648000"/>
          </a:xfrm>
        </p:grpSpPr>
        <p:sp>
          <p:nvSpPr>
            <p:cNvPr id="1231" name="CustomShape 20"/>
            <p:cNvSpPr/>
            <p:nvPr/>
          </p:nvSpPr>
          <p:spPr>
            <a:xfrm>
              <a:off x="11002320" y="3194280"/>
              <a:ext cx="362520" cy="64692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2" name="CustomShape 21"/>
            <p:cNvSpPr/>
            <p:nvPr/>
          </p:nvSpPr>
          <p:spPr>
            <a:xfrm>
              <a:off x="10771200" y="3360600"/>
              <a:ext cx="450000" cy="48060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3" name="Line 22"/>
            <p:cNvSpPr/>
            <p:nvPr/>
          </p:nvSpPr>
          <p:spPr>
            <a:xfrm flipV="1">
              <a:off x="10817640" y="3466440"/>
              <a:ext cx="204480" cy="7200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4" name="Line 23"/>
            <p:cNvSpPr/>
            <p:nvPr/>
          </p:nvSpPr>
          <p:spPr>
            <a:xfrm flipV="1">
              <a:off x="10821240" y="3693600"/>
              <a:ext cx="200880" cy="16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5" name="Line 24"/>
            <p:cNvSpPr/>
            <p:nvPr/>
          </p:nvSpPr>
          <p:spPr>
            <a:xfrm flipV="1">
              <a:off x="10821240" y="3585960"/>
              <a:ext cx="200880" cy="475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6" name="Line 25"/>
            <p:cNvSpPr/>
            <p:nvPr/>
          </p:nvSpPr>
          <p:spPr>
            <a:xfrm>
              <a:off x="10817280" y="3783960"/>
              <a:ext cx="20484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7" name="Line 26"/>
            <p:cNvSpPr/>
            <p:nvPr/>
          </p:nvSpPr>
          <p:spPr>
            <a:xfrm flipV="1">
              <a:off x="11288520" y="3307320"/>
              <a:ext cx="360" cy="45540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8" name="Line 27"/>
            <p:cNvSpPr/>
            <p:nvPr/>
          </p:nvSpPr>
          <p:spPr>
            <a:xfrm>
              <a:off x="11065680" y="3375720"/>
              <a:ext cx="360" cy="46656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239" name="CustomShape 28"/>
          <p:cNvSpPr/>
          <p:nvPr/>
        </p:nvSpPr>
        <p:spPr>
          <a:xfrm>
            <a:off x="9540720" y="1782000"/>
            <a:ext cx="1496880" cy="1385280"/>
          </a:xfrm>
          <a:custGeom>
            <a:avLst/>
            <a:gdLst/>
            <a:ahLst/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0" name="CustomShape 29"/>
          <p:cNvSpPr/>
          <p:nvPr/>
        </p:nvSpPr>
        <p:spPr>
          <a:xfrm>
            <a:off x="9437760" y="1851120"/>
            <a:ext cx="17028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national or global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1" name="CustomShape 30"/>
          <p:cNvSpPr/>
          <p:nvPr/>
        </p:nvSpPr>
        <p:spPr>
          <a:xfrm>
            <a:off x="9279000" y="3677760"/>
            <a:ext cx="304560" cy="19692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2" name="CustomShape 31"/>
          <p:cNvSpPr/>
          <p:nvPr/>
        </p:nvSpPr>
        <p:spPr>
          <a:xfrm>
            <a:off x="8766000" y="3448080"/>
            <a:ext cx="103968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or regional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3" name="CustomShape 32"/>
          <p:cNvSpPr/>
          <p:nvPr/>
        </p:nvSpPr>
        <p:spPr>
          <a:xfrm>
            <a:off x="10926360" y="4677840"/>
            <a:ext cx="7945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datacenter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44" name="CustomShape 33"/>
          <p:cNvSpPr/>
          <p:nvPr/>
        </p:nvSpPr>
        <p:spPr>
          <a:xfrm>
            <a:off x="10068480" y="4228200"/>
            <a:ext cx="83124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content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provider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5" name="Line 34"/>
          <p:cNvSpPr/>
          <p:nvPr/>
        </p:nvSpPr>
        <p:spPr>
          <a:xfrm flipH="1" flipV="1">
            <a:off x="10559880" y="3579840"/>
            <a:ext cx="412920" cy="6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Line 35"/>
          <p:cNvSpPr/>
          <p:nvPr/>
        </p:nvSpPr>
        <p:spPr>
          <a:xfrm flipH="1" flipV="1">
            <a:off x="10660680" y="3640680"/>
            <a:ext cx="345960" cy="73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Line 36"/>
          <p:cNvSpPr/>
          <p:nvPr/>
        </p:nvSpPr>
        <p:spPr>
          <a:xfrm flipV="1">
            <a:off x="10636560" y="3633120"/>
            <a:ext cx="336240" cy="395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8" name="Line 37"/>
          <p:cNvSpPr/>
          <p:nvPr/>
        </p:nvSpPr>
        <p:spPr>
          <a:xfrm flipV="1">
            <a:off x="10570680" y="3594600"/>
            <a:ext cx="360" cy="4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Line 38"/>
          <p:cNvSpPr/>
          <p:nvPr/>
        </p:nvSpPr>
        <p:spPr>
          <a:xfrm flipH="1" flipV="1">
            <a:off x="10550520" y="4071600"/>
            <a:ext cx="508320" cy="34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0" name="Line 39"/>
          <p:cNvSpPr/>
          <p:nvPr/>
        </p:nvSpPr>
        <p:spPr>
          <a:xfrm flipH="1">
            <a:off x="9894960" y="4087440"/>
            <a:ext cx="6555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Line 40"/>
          <p:cNvSpPr/>
          <p:nvPr/>
        </p:nvSpPr>
        <p:spPr>
          <a:xfrm flipH="1">
            <a:off x="9219600" y="4087440"/>
            <a:ext cx="655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Line 41"/>
          <p:cNvSpPr/>
          <p:nvPr/>
        </p:nvSpPr>
        <p:spPr>
          <a:xfrm flipH="1">
            <a:off x="9276840" y="3507480"/>
            <a:ext cx="382320" cy="51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Line 42"/>
          <p:cNvSpPr/>
          <p:nvPr/>
        </p:nvSpPr>
        <p:spPr>
          <a:xfrm>
            <a:off x="9732960" y="3507480"/>
            <a:ext cx="360" cy="540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Line 43"/>
          <p:cNvSpPr/>
          <p:nvPr/>
        </p:nvSpPr>
        <p:spPr>
          <a:xfrm>
            <a:off x="10137600" y="2754360"/>
            <a:ext cx="488160" cy="83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Line 44"/>
          <p:cNvSpPr/>
          <p:nvPr/>
        </p:nvSpPr>
        <p:spPr>
          <a:xfrm flipH="1">
            <a:off x="9798480" y="2694960"/>
            <a:ext cx="380520" cy="69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1256" name="Group 45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grpSp>
          <p:nvGrpSpPr>
            <p:cNvPr id="1257" name="Group 46"/>
            <p:cNvGrpSpPr/>
            <p:nvPr/>
          </p:nvGrpSpPr>
          <p:grpSpPr>
            <a:xfrm>
              <a:off x="7857000" y="2127240"/>
              <a:ext cx="3283920" cy="3640320"/>
              <a:chOff x="7857000" y="2127240"/>
              <a:chExt cx="3283920" cy="3640320"/>
            </a:xfrm>
          </p:grpSpPr>
          <p:sp>
            <p:nvSpPr>
              <p:cNvPr id="1258" name="Line 47"/>
              <p:cNvSpPr/>
              <p:nvPr/>
            </p:nvSpPr>
            <p:spPr>
              <a:xfrm flipH="1" flipV="1">
                <a:off x="9979560" y="5061240"/>
                <a:ext cx="7560" cy="38808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9" name="Line 48"/>
              <p:cNvSpPr/>
              <p:nvPr/>
            </p:nvSpPr>
            <p:spPr>
              <a:xfrm>
                <a:off x="10152720" y="5462280"/>
                <a:ext cx="114120" cy="36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0" name="Line 49"/>
              <p:cNvSpPr/>
              <p:nvPr/>
            </p:nvSpPr>
            <p:spPr>
              <a:xfrm>
                <a:off x="9432720" y="4838400"/>
                <a:ext cx="524520" cy="261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1" name="Line 50"/>
              <p:cNvSpPr/>
              <p:nvPr/>
            </p:nvSpPr>
            <p:spPr>
              <a:xfrm flipV="1">
                <a:off x="8849880" y="4838400"/>
                <a:ext cx="569160" cy="246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2" name="Line 51"/>
              <p:cNvSpPr/>
              <p:nvPr/>
            </p:nvSpPr>
            <p:spPr>
              <a:xfrm>
                <a:off x="8821440" y="5108760"/>
                <a:ext cx="103068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3" name="Line 52"/>
              <p:cNvSpPr/>
              <p:nvPr/>
            </p:nvSpPr>
            <p:spPr>
              <a:xfrm>
                <a:off x="8210160" y="5117040"/>
                <a:ext cx="22680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4" name="Line 53"/>
              <p:cNvSpPr/>
              <p:nvPr/>
            </p:nvSpPr>
            <p:spPr>
              <a:xfrm flipV="1">
                <a:off x="7948080" y="5290200"/>
                <a:ext cx="41292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5" name="Line 54"/>
              <p:cNvSpPr/>
              <p:nvPr/>
            </p:nvSpPr>
            <p:spPr>
              <a:xfrm flipH="1">
                <a:off x="8373600" y="5281920"/>
                <a:ext cx="68040" cy="2941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6" name="Line 55"/>
              <p:cNvSpPr/>
              <p:nvPr/>
            </p:nvSpPr>
            <p:spPr>
              <a:xfrm flipH="1" flipV="1">
                <a:off x="8488440" y="5307840"/>
                <a:ext cx="280440" cy="2696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7" name="Line 56"/>
              <p:cNvSpPr/>
              <p:nvPr/>
            </p:nvSpPr>
            <p:spPr>
              <a:xfrm>
                <a:off x="8488440" y="5257800"/>
                <a:ext cx="914400" cy="468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8" name="Line 57"/>
              <p:cNvSpPr/>
              <p:nvPr/>
            </p:nvSpPr>
            <p:spPr>
              <a:xfrm>
                <a:off x="8247600" y="3829680"/>
                <a:ext cx="360" cy="1317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9" name="Line 58"/>
              <p:cNvSpPr/>
              <p:nvPr/>
            </p:nvSpPr>
            <p:spPr>
              <a:xfrm flipV="1">
                <a:off x="7857000" y="4041000"/>
                <a:ext cx="16848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0" name="Line 59"/>
              <p:cNvSpPr/>
              <p:nvPr/>
            </p:nvSpPr>
            <p:spPr>
              <a:xfrm flipH="1" flipV="1">
                <a:off x="10068120" y="5400720"/>
                <a:ext cx="1440" cy="36684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1" name="Line 60"/>
              <p:cNvSpPr/>
              <p:nvPr/>
            </p:nvSpPr>
            <p:spPr>
              <a:xfrm flipV="1">
                <a:off x="8459280" y="5036400"/>
                <a:ext cx="404280" cy="207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2" name="Line 61"/>
              <p:cNvSpPr/>
              <p:nvPr/>
            </p:nvSpPr>
            <p:spPr>
              <a:xfrm flipH="1">
                <a:off x="10100520" y="2169360"/>
                <a:ext cx="761400" cy="577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3" name="Line 62"/>
              <p:cNvSpPr/>
              <p:nvPr/>
            </p:nvSpPr>
            <p:spPr>
              <a:xfrm flipH="1">
                <a:off x="10100520" y="2268000"/>
                <a:ext cx="3960" cy="518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4" name="Line 63"/>
              <p:cNvSpPr/>
              <p:nvPr/>
            </p:nvSpPr>
            <p:spPr>
              <a:xfrm flipH="1">
                <a:off x="10671840" y="2200320"/>
                <a:ext cx="149400" cy="518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5" name="Line 64"/>
              <p:cNvSpPr/>
              <p:nvPr/>
            </p:nvSpPr>
            <p:spPr>
              <a:xfrm flipH="1">
                <a:off x="10141920" y="2718720"/>
                <a:ext cx="574200" cy="277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6" name="Line 65"/>
              <p:cNvSpPr/>
              <p:nvPr/>
            </p:nvSpPr>
            <p:spPr>
              <a:xfrm flipH="1">
                <a:off x="10069200" y="2169360"/>
                <a:ext cx="788760" cy="98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7" name="Line 66"/>
              <p:cNvSpPr/>
              <p:nvPr/>
            </p:nvSpPr>
            <p:spPr>
              <a:xfrm flipH="1">
                <a:off x="10861920" y="2127240"/>
                <a:ext cx="279000" cy="42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8" name="Line 67"/>
              <p:cNvSpPr/>
              <p:nvPr/>
            </p:nvSpPr>
            <p:spPr>
              <a:xfrm flipH="1" flipV="1">
                <a:off x="10681920" y="2718720"/>
                <a:ext cx="353520" cy="68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79" name="Line 68"/>
              <p:cNvSpPr/>
              <p:nvPr/>
            </p:nvSpPr>
            <p:spPr>
              <a:xfrm flipH="1">
                <a:off x="8768880" y="2268000"/>
                <a:ext cx="1300320" cy="606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280" name="Line 69"/>
              <p:cNvSpPr/>
              <p:nvPr/>
            </p:nvSpPr>
            <p:spPr>
              <a:xfrm flipV="1">
                <a:off x="9378360" y="4113360"/>
                <a:ext cx="429480" cy="7056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1" name="Line 70"/>
              <p:cNvSpPr/>
              <p:nvPr/>
            </p:nvSpPr>
            <p:spPr>
              <a:xfrm flipV="1">
                <a:off x="8244360" y="4047120"/>
                <a:ext cx="96912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282" name="Picture 778" descr="antenna_radiation_stylized"/>
            <p:cNvPicPr/>
            <p:nvPr/>
          </p:nvPicPr>
          <p:blipFill>
            <a:blip r:embed="rId1"/>
            <a:stretch/>
          </p:blipFill>
          <p:spPr>
            <a:xfrm>
              <a:off x="7562160" y="3813840"/>
              <a:ext cx="505440" cy="10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3" name="Picture 781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9241920" y="5481000"/>
              <a:ext cx="451080" cy="9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4" name="Picture 799" descr="cell_tower_radiation copy"/>
            <p:cNvPicPr/>
            <p:nvPr/>
          </p:nvPicPr>
          <p:blipFill>
            <a:blip r:embed="rId3"/>
            <a:stretch/>
          </p:blipFill>
          <p:spPr>
            <a:xfrm>
              <a:off x="7980840" y="2158200"/>
              <a:ext cx="456120" cy="33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85" name="CustomShape 71"/>
            <p:cNvSpPr/>
            <p:nvPr/>
          </p:nvSpPr>
          <p:spPr>
            <a:xfrm>
              <a:off x="8174520" y="2292840"/>
              <a:ext cx="51480" cy="482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6" name="Line 72"/>
          <p:cNvSpPr/>
          <p:nvPr/>
        </p:nvSpPr>
        <p:spPr>
          <a:xfrm>
            <a:off x="8207640" y="2700000"/>
            <a:ext cx="227880" cy="17460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7" name="Group 73"/>
          <p:cNvGrpSpPr/>
          <p:nvPr/>
        </p:nvGrpSpPr>
        <p:grpSpPr>
          <a:xfrm>
            <a:off x="8050680" y="2308680"/>
            <a:ext cx="298440" cy="464040"/>
            <a:chOff x="8050680" y="2308680"/>
            <a:chExt cx="298440" cy="464040"/>
          </a:xfrm>
        </p:grpSpPr>
        <p:sp>
          <p:nvSpPr>
            <p:cNvPr id="1288" name="Line 74"/>
            <p:cNvSpPr/>
            <p:nvPr/>
          </p:nvSpPr>
          <p:spPr>
            <a:xfrm flipH="1">
              <a:off x="8050680" y="2308680"/>
              <a:ext cx="149040" cy="4204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Line 75"/>
            <p:cNvSpPr/>
            <p:nvPr/>
          </p:nvSpPr>
          <p:spPr>
            <a:xfrm>
              <a:off x="8199720" y="2308680"/>
              <a:ext cx="149400" cy="418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Line 76"/>
            <p:cNvSpPr/>
            <p:nvPr/>
          </p:nvSpPr>
          <p:spPr>
            <a:xfrm>
              <a:off x="8050680" y="2727360"/>
              <a:ext cx="14904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Line 77"/>
            <p:cNvSpPr/>
            <p:nvPr/>
          </p:nvSpPr>
          <p:spPr>
            <a:xfrm flipH="1">
              <a:off x="8199720" y="2727360"/>
              <a:ext cx="14940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Line 78"/>
            <p:cNvSpPr/>
            <p:nvPr/>
          </p:nvSpPr>
          <p:spPr>
            <a:xfrm>
              <a:off x="8199720" y="2318040"/>
              <a:ext cx="360" cy="454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Line 79"/>
            <p:cNvSpPr/>
            <p:nvPr/>
          </p:nvSpPr>
          <p:spPr>
            <a:xfrm flipV="1">
              <a:off x="8050680" y="2684160"/>
              <a:ext cx="149040" cy="450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Line 80"/>
            <p:cNvSpPr/>
            <p:nvPr/>
          </p:nvSpPr>
          <p:spPr>
            <a:xfrm flipH="1" flipV="1">
              <a:off x="8199720" y="2684160"/>
              <a:ext cx="149400" cy="43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Line 81"/>
            <p:cNvSpPr/>
            <p:nvPr/>
          </p:nvSpPr>
          <p:spPr>
            <a:xfrm>
              <a:off x="8113680" y="2546640"/>
              <a:ext cx="8604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Line 82"/>
            <p:cNvSpPr/>
            <p:nvPr/>
          </p:nvSpPr>
          <p:spPr>
            <a:xfrm flipV="1">
              <a:off x="8199720" y="2546640"/>
              <a:ext cx="9036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Line 83"/>
            <p:cNvSpPr/>
            <p:nvPr/>
          </p:nvSpPr>
          <p:spPr>
            <a:xfrm>
              <a:off x="8085600" y="2607840"/>
              <a:ext cx="110520" cy="468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Line 84"/>
            <p:cNvSpPr/>
            <p:nvPr/>
          </p:nvSpPr>
          <p:spPr>
            <a:xfrm flipV="1">
              <a:off x="8199720" y="2617200"/>
              <a:ext cx="111240" cy="4104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Line 85"/>
            <p:cNvSpPr/>
            <p:nvPr/>
          </p:nvSpPr>
          <p:spPr>
            <a:xfrm flipV="1">
              <a:off x="8199720" y="2483280"/>
              <a:ext cx="56880" cy="169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Line 86"/>
            <p:cNvSpPr/>
            <p:nvPr/>
          </p:nvSpPr>
          <p:spPr>
            <a:xfrm flipV="1">
              <a:off x="8199720" y="2396520"/>
              <a:ext cx="35640" cy="129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Line 87"/>
            <p:cNvSpPr/>
            <p:nvPr/>
          </p:nvSpPr>
          <p:spPr>
            <a:xfrm>
              <a:off x="8135640" y="2477520"/>
              <a:ext cx="6912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Line 88"/>
            <p:cNvSpPr/>
            <p:nvPr/>
          </p:nvSpPr>
          <p:spPr>
            <a:xfrm>
              <a:off x="8166240" y="2392560"/>
              <a:ext cx="3996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03" name="Picture 777" descr="access_point_stylized_small"/>
          <p:cNvPicPr/>
          <p:nvPr/>
        </p:nvPicPr>
        <p:blipFill>
          <a:blip r:embed="rId4"/>
          <a:stretch/>
        </p:blipFill>
        <p:spPr>
          <a:xfrm>
            <a:off x="7614000" y="3861720"/>
            <a:ext cx="369000" cy="305640"/>
          </a:xfrm>
          <a:prstGeom prst="rect">
            <a:avLst/>
          </a:prstGeom>
          <a:ln w="0">
            <a:noFill/>
          </a:ln>
        </p:spPr>
      </p:pic>
      <p:pic>
        <p:nvPicPr>
          <p:cNvPr id="1304" name="Picture 780" descr="access_point_stylized_small"/>
          <p:cNvPicPr/>
          <p:nvPr/>
        </p:nvPicPr>
        <p:blipFill>
          <a:blip r:embed="rId5"/>
          <a:stretch/>
        </p:blipFill>
        <p:spPr>
          <a:xfrm>
            <a:off x="9290520" y="5524200"/>
            <a:ext cx="379800" cy="316440"/>
          </a:xfrm>
          <a:prstGeom prst="rect">
            <a:avLst/>
          </a:prstGeom>
          <a:ln w="0">
            <a:noFill/>
          </a:ln>
        </p:spPr>
      </p:pic>
      <p:grpSp>
        <p:nvGrpSpPr>
          <p:cNvPr id="1305" name="Group 89"/>
          <p:cNvGrpSpPr/>
          <p:nvPr/>
        </p:nvGrpSpPr>
        <p:grpSpPr>
          <a:xfrm>
            <a:off x="9783720" y="4989960"/>
            <a:ext cx="392760" cy="217440"/>
            <a:chOff x="9783720" y="4989960"/>
            <a:chExt cx="392760" cy="217440"/>
          </a:xfrm>
        </p:grpSpPr>
        <p:sp>
          <p:nvSpPr>
            <p:cNvPr id="1306" name="CustomShape 90"/>
            <p:cNvSpPr/>
            <p:nvPr/>
          </p:nvSpPr>
          <p:spPr>
            <a:xfrm>
              <a:off x="9783720" y="50655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07" name="CustomShape 91"/>
            <p:cNvSpPr/>
            <p:nvPr/>
          </p:nvSpPr>
          <p:spPr>
            <a:xfrm>
              <a:off x="9783720" y="49899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08" name="Group 92"/>
            <p:cNvGrpSpPr/>
            <p:nvPr/>
          </p:nvGrpSpPr>
          <p:grpSpPr>
            <a:xfrm>
              <a:off x="9842040" y="5007960"/>
              <a:ext cx="275760" cy="102600"/>
              <a:chOff x="9842040" y="5007960"/>
              <a:chExt cx="275760" cy="102600"/>
            </a:xfrm>
          </p:grpSpPr>
          <p:sp>
            <p:nvSpPr>
              <p:cNvPr id="1309" name="CustomShape 93"/>
              <p:cNvSpPr/>
              <p:nvPr/>
            </p:nvSpPr>
            <p:spPr>
              <a:xfrm>
                <a:off x="9849600" y="50079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0" name="CustomShape 94"/>
              <p:cNvSpPr/>
              <p:nvPr/>
            </p:nvSpPr>
            <p:spPr>
              <a:xfrm>
                <a:off x="10020960" y="50576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1" name="CustomShape 95"/>
              <p:cNvSpPr/>
              <p:nvPr/>
            </p:nvSpPr>
            <p:spPr>
              <a:xfrm>
                <a:off x="9842040" y="50576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2" name="CustomShape 96"/>
              <p:cNvSpPr/>
              <p:nvPr/>
            </p:nvSpPr>
            <p:spPr>
              <a:xfrm>
                <a:off x="9875160" y="50331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13" name="Group 97"/>
          <p:cNvGrpSpPr/>
          <p:nvPr/>
        </p:nvGrpSpPr>
        <p:grpSpPr>
          <a:xfrm>
            <a:off x="9849240" y="5339160"/>
            <a:ext cx="308880" cy="189720"/>
            <a:chOff x="9849240" y="5339160"/>
            <a:chExt cx="308880" cy="189720"/>
          </a:xfrm>
        </p:grpSpPr>
        <p:sp>
          <p:nvSpPr>
            <p:cNvPr id="1314" name="CustomShape 98"/>
            <p:cNvSpPr/>
            <p:nvPr/>
          </p:nvSpPr>
          <p:spPr>
            <a:xfrm>
              <a:off x="9849240" y="545292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5" name="CustomShape 99"/>
            <p:cNvSpPr/>
            <p:nvPr/>
          </p:nvSpPr>
          <p:spPr>
            <a:xfrm>
              <a:off x="9850320" y="533916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16" name="Group 100"/>
            <p:cNvGrpSpPr/>
            <p:nvPr/>
          </p:nvGrpSpPr>
          <p:grpSpPr>
            <a:xfrm>
              <a:off x="9871560" y="5352480"/>
              <a:ext cx="260280" cy="92880"/>
              <a:chOff x="9871560" y="5352480"/>
              <a:chExt cx="260280" cy="92880"/>
            </a:xfrm>
          </p:grpSpPr>
          <p:sp>
            <p:nvSpPr>
              <p:cNvPr id="1317" name="CustomShape 101"/>
              <p:cNvSpPr/>
              <p:nvPr/>
            </p:nvSpPr>
            <p:spPr>
              <a:xfrm>
                <a:off x="9878760" y="535248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8" name="CustomShape 102"/>
              <p:cNvSpPr/>
              <p:nvPr/>
            </p:nvSpPr>
            <p:spPr>
              <a:xfrm>
                <a:off x="10040760" y="539748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9" name="CustomShape 103"/>
              <p:cNvSpPr/>
              <p:nvPr/>
            </p:nvSpPr>
            <p:spPr>
              <a:xfrm>
                <a:off x="9871560" y="539748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0" name="CustomShape 104"/>
              <p:cNvSpPr/>
              <p:nvPr/>
            </p:nvSpPr>
            <p:spPr>
              <a:xfrm>
                <a:off x="9903240" y="537552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21" name="Group 105"/>
          <p:cNvGrpSpPr/>
          <p:nvPr/>
        </p:nvGrpSpPr>
        <p:grpSpPr>
          <a:xfrm>
            <a:off x="8676720" y="4967280"/>
            <a:ext cx="392760" cy="217800"/>
            <a:chOff x="8676720" y="4967280"/>
            <a:chExt cx="392760" cy="217800"/>
          </a:xfrm>
        </p:grpSpPr>
        <p:sp>
          <p:nvSpPr>
            <p:cNvPr id="1322" name="CustomShape 106"/>
            <p:cNvSpPr/>
            <p:nvPr/>
          </p:nvSpPr>
          <p:spPr>
            <a:xfrm>
              <a:off x="8676720" y="504324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23" name="CustomShape 107"/>
            <p:cNvSpPr/>
            <p:nvPr/>
          </p:nvSpPr>
          <p:spPr>
            <a:xfrm>
              <a:off x="8676720" y="496728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24" name="Group 108"/>
            <p:cNvGrpSpPr/>
            <p:nvPr/>
          </p:nvGrpSpPr>
          <p:grpSpPr>
            <a:xfrm>
              <a:off x="8735040" y="4985280"/>
              <a:ext cx="275760" cy="102960"/>
              <a:chOff x="8735040" y="4985280"/>
              <a:chExt cx="275760" cy="102960"/>
            </a:xfrm>
          </p:grpSpPr>
          <p:sp>
            <p:nvSpPr>
              <p:cNvPr id="1325" name="CustomShape 109"/>
              <p:cNvSpPr/>
              <p:nvPr/>
            </p:nvSpPr>
            <p:spPr>
              <a:xfrm>
                <a:off x="8742600" y="498528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6" name="CustomShape 110"/>
              <p:cNvSpPr/>
              <p:nvPr/>
            </p:nvSpPr>
            <p:spPr>
              <a:xfrm>
                <a:off x="8913960" y="503532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7" name="CustomShape 111"/>
              <p:cNvSpPr/>
              <p:nvPr/>
            </p:nvSpPr>
            <p:spPr>
              <a:xfrm>
                <a:off x="8735040" y="503532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8" name="CustomShape 112"/>
              <p:cNvSpPr/>
              <p:nvPr/>
            </p:nvSpPr>
            <p:spPr>
              <a:xfrm>
                <a:off x="8768520" y="501084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29" name="Group 113"/>
          <p:cNvGrpSpPr/>
          <p:nvPr/>
        </p:nvGrpSpPr>
        <p:grpSpPr>
          <a:xfrm>
            <a:off x="8311680" y="5194440"/>
            <a:ext cx="308520" cy="189720"/>
            <a:chOff x="8311680" y="5194440"/>
            <a:chExt cx="308520" cy="189720"/>
          </a:xfrm>
        </p:grpSpPr>
        <p:sp>
          <p:nvSpPr>
            <p:cNvPr id="1330" name="CustomShape 114"/>
            <p:cNvSpPr/>
            <p:nvPr/>
          </p:nvSpPr>
          <p:spPr>
            <a:xfrm>
              <a:off x="8311680" y="530820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1" name="CustomShape 115"/>
            <p:cNvSpPr/>
            <p:nvPr/>
          </p:nvSpPr>
          <p:spPr>
            <a:xfrm>
              <a:off x="8312400" y="519444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32" name="Group 116"/>
            <p:cNvGrpSpPr/>
            <p:nvPr/>
          </p:nvGrpSpPr>
          <p:grpSpPr>
            <a:xfrm>
              <a:off x="8334000" y="5208120"/>
              <a:ext cx="259920" cy="92520"/>
              <a:chOff x="8334000" y="5208120"/>
              <a:chExt cx="259920" cy="92520"/>
            </a:xfrm>
          </p:grpSpPr>
          <p:sp>
            <p:nvSpPr>
              <p:cNvPr id="1333" name="CustomShape 117"/>
              <p:cNvSpPr/>
              <p:nvPr/>
            </p:nvSpPr>
            <p:spPr>
              <a:xfrm>
                <a:off x="8341200" y="520812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4" name="CustomShape 118"/>
              <p:cNvSpPr/>
              <p:nvPr/>
            </p:nvSpPr>
            <p:spPr>
              <a:xfrm>
                <a:off x="8502840" y="525312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5" name="CustomShape 119"/>
              <p:cNvSpPr/>
              <p:nvPr/>
            </p:nvSpPr>
            <p:spPr>
              <a:xfrm>
                <a:off x="8334000" y="525312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6" name="CustomShape 120"/>
              <p:cNvSpPr/>
              <p:nvPr/>
            </p:nvSpPr>
            <p:spPr>
              <a:xfrm>
                <a:off x="8365320" y="523080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37" name="Group 121"/>
          <p:cNvGrpSpPr/>
          <p:nvPr/>
        </p:nvGrpSpPr>
        <p:grpSpPr>
          <a:xfrm>
            <a:off x="8439840" y="2812320"/>
            <a:ext cx="352440" cy="167400"/>
            <a:chOff x="8439840" y="2812320"/>
            <a:chExt cx="352440" cy="167400"/>
          </a:xfrm>
        </p:grpSpPr>
        <p:sp>
          <p:nvSpPr>
            <p:cNvPr id="1338" name="CustomShape 122"/>
            <p:cNvSpPr/>
            <p:nvPr/>
          </p:nvSpPr>
          <p:spPr>
            <a:xfrm>
              <a:off x="8439840" y="2870640"/>
              <a:ext cx="352440" cy="109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39" name="CustomShape 123"/>
            <p:cNvSpPr/>
            <p:nvPr/>
          </p:nvSpPr>
          <p:spPr>
            <a:xfrm>
              <a:off x="8440200" y="2812320"/>
              <a:ext cx="352080" cy="108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40" name="Group 124"/>
            <p:cNvGrpSpPr/>
            <p:nvPr/>
          </p:nvGrpSpPr>
          <p:grpSpPr>
            <a:xfrm>
              <a:off x="8492400" y="2826000"/>
              <a:ext cx="247680" cy="79200"/>
              <a:chOff x="8492400" y="2826000"/>
              <a:chExt cx="247680" cy="79200"/>
            </a:xfrm>
          </p:grpSpPr>
          <p:sp>
            <p:nvSpPr>
              <p:cNvPr id="1341" name="CustomShape 125"/>
              <p:cNvSpPr/>
              <p:nvPr/>
            </p:nvSpPr>
            <p:spPr>
              <a:xfrm>
                <a:off x="8499240" y="2826000"/>
                <a:ext cx="234360" cy="435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2" name="CustomShape 126"/>
              <p:cNvSpPr/>
              <p:nvPr/>
            </p:nvSpPr>
            <p:spPr>
              <a:xfrm>
                <a:off x="8653320" y="2864520"/>
                <a:ext cx="86760" cy="374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3" name="CustomShape 127"/>
              <p:cNvSpPr/>
              <p:nvPr/>
            </p:nvSpPr>
            <p:spPr>
              <a:xfrm>
                <a:off x="8492400" y="2864520"/>
                <a:ext cx="85320" cy="370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4" name="CustomShape 128"/>
              <p:cNvSpPr/>
              <p:nvPr/>
            </p:nvSpPr>
            <p:spPr>
              <a:xfrm>
                <a:off x="8522280" y="2845800"/>
                <a:ext cx="186480" cy="59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45" name="Group 129"/>
          <p:cNvGrpSpPr/>
          <p:nvPr/>
        </p:nvGrpSpPr>
        <p:grpSpPr>
          <a:xfrm>
            <a:off x="8049960" y="3966120"/>
            <a:ext cx="353880" cy="174600"/>
            <a:chOff x="8049960" y="3966120"/>
            <a:chExt cx="353880" cy="174600"/>
          </a:xfrm>
        </p:grpSpPr>
        <p:sp>
          <p:nvSpPr>
            <p:cNvPr id="1346" name="CustomShape 130"/>
            <p:cNvSpPr/>
            <p:nvPr/>
          </p:nvSpPr>
          <p:spPr>
            <a:xfrm>
              <a:off x="8049960" y="4026960"/>
              <a:ext cx="353880" cy="113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47" name="CustomShape 131"/>
            <p:cNvSpPr/>
            <p:nvPr/>
          </p:nvSpPr>
          <p:spPr>
            <a:xfrm>
              <a:off x="8050320" y="3966120"/>
              <a:ext cx="353520" cy="112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48" name="Group 132"/>
            <p:cNvGrpSpPr/>
            <p:nvPr/>
          </p:nvGrpSpPr>
          <p:grpSpPr>
            <a:xfrm>
              <a:off x="8102880" y="3980520"/>
              <a:ext cx="248400" cy="82440"/>
              <a:chOff x="8102880" y="3980520"/>
              <a:chExt cx="248400" cy="82440"/>
            </a:xfrm>
          </p:grpSpPr>
          <p:sp>
            <p:nvSpPr>
              <p:cNvPr id="1349" name="CustomShape 133"/>
              <p:cNvSpPr/>
              <p:nvPr/>
            </p:nvSpPr>
            <p:spPr>
              <a:xfrm>
                <a:off x="8109720" y="3980520"/>
                <a:ext cx="235080" cy="457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0" name="CustomShape 134"/>
              <p:cNvSpPr/>
              <p:nvPr/>
            </p:nvSpPr>
            <p:spPr>
              <a:xfrm>
                <a:off x="8264160" y="4020480"/>
                <a:ext cx="87120" cy="39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1" name="CustomShape 135"/>
              <p:cNvSpPr/>
              <p:nvPr/>
            </p:nvSpPr>
            <p:spPr>
              <a:xfrm>
                <a:off x="8102880" y="4020480"/>
                <a:ext cx="85320" cy="38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2" name="CustomShape 136"/>
              <p:cNvSpPr/>
              <p:nvPr/>
            </p:nvSpPr>
            <p:spPr>
              <a:xfrm>
                <a:off x="8132760" y="4000680"/>
                <a:ext cx="187200" cy="622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53" name="Group 137"/>
          <p:cNvGrpSpPr/>
          <p:nvPr/>
        </p:nvGrpSpPr>
        <p:grpSpPr>
          <a:xfrm>
            <a:off x="10884240" y="3601440"/>
            <a:ext cx="169920" cy="95760"/>
            <a:chOff x="10884240" y="3601440"/>
            <a:chExt cx="169920" cy="95760"/>
          </a:xfrm>
        </p:grpSpPr>
        <p:sp>
          <p:nvSpPr>
            <p:cNvPr id="1354" name="CustomShape 138"/>
            <p:cNvSpPr/>
            <p:nvPr/>
          </p:nvSpPr>
          <p:spPr>
            <a:xfrm>
              <a:off x="10884240" y="3634920"/>
              <a:ext cx="169920" cy="622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55" name="CustomShape 139"/>
            <p:cNvSpPr/>
            <p:nvPr/>
          </p:nvSpPr>
          <p:spPr>
            <a:xfrm>
              <a:off x="10884240" y="3601440"/>
              <a:ext cx="169560" cy="6192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56" name="Group 140"/>
            <p:cNvGrpSpPr/>
            <p:nvPr/>
          </p:nvGrpSpPr>
          <p:grpSpPr>
            <a:xfrm>
              <a:off x="10909440" y="3609360"/>
              <a:ext cx="119160" cy="45000"/>
              <a:chOff x="10909440" y="3609360"/>
              <a:chExt cx="119160" cy="45000"/>
            </a:xfrm>
          </p:grpSpPr>
          <p:sp>
            <p:nvSpPr>
              <p:cNvPr id="1357" name="CustomShape 141"/>
              <p:cNvSpPr/>
              <p:nvPr/>
            </p:nvSpPr>
            <p:spPr>
              <a:xfrm>
                <a:off x="10912680" y="3609360"/>
                <a:ext cx="112680" cy="24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8" name="CustomShape 142"/>
              <p:cNvSpPr/>
              <p:nvPr/>
            </p:nvSpPr>
            <p:spPr>
              <a:xfrm>
                <a:off x="10987200" y="3631320"/>
                <a:ext cx="41400" cy="21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9" name="CustomShape 143"/>
              <p:cNvSpPr/>
              <p:nvPr/>
            </p:nvSpPr>
            <p:spPr>
              <a:xfrm>
                <a:off x="10909440" y="3631320"/>
                <a:ext cx="40680" cy="20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0" name="CustomShape 144"/>
              <p:cNvSpPr/>
              <p:nvPr/>
            </p:nvSpPr>
            <p:spPr>
              <a:xfrm>
                <a:off x="10923840" y="3620520"/>
                <a:ext cx="89640" cy="33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61" name="Group 145"/>
          <p:cNvGrpSpPr/>
          <p:nvPr/>
        </p:nvGrpSpPr>
        <p:grpSpPr>
          <a:xfrm>
            <a:off x="10410480" y="3495960"/>
            <a:ext cx="352440" cy="197280"/>
            <a:chOff x="10410480" y="3495960"/>
            <a:chExt cx="352440" cy="197280"/>
          </a:xfrm>
        </p:grpSpPr>
        <p:sp>
          <p:nvSpPr>
            <p:cNvPr id="1362" name="CustomShape 146"/>
            <p:cNvSpPr/>
            <p:nvPr/>
          </p:nvSpPr>
          <p:spPr>
            <a:xfrm>
              <a:off x="10410480" y="356472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63" name="CustomShape 147"/>
            <p:cNvSpPr/>
            <p:nvPr/>
          </p:nvSpPr>
          <p:spPr>
            <a:xfrm>
              <a:off x="10410840" y="349596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64" name="Group 148"/>
            <p:cNvGrpSpPr/>
            <p:nvPr/>
          </p:nvGrpSpPr>
          <p:grpSpPr>
            <a:xfrm>
              <a:off x="10463040" y="3512520"/>
              <a:ext cx="247680" cy="93240"/>
              <a:chOff x="10463040" y="3512520"/>
              <a:chExt cx="247680" cy="93240"/>
            </a:xfrm>
          </p:grpSpPr>
          <p:sp>
            <p:nvSpPr>
              <p:cNvPr id="1365" name="CustomShape 149"/>
              <p:cNvSpPr/>
              <p:nvPr/>
            </p:nvSpPr>
            <p:spPr>
              <a:xfrm>
                <a:off x="10469880" y="351252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6" name="CustomShape 150"/>
              <p:cNvSpPr/>
              <p:nvPr/>
            </p:nvSpPr>
            <p:spPr>
              <a:xfrm>
                <a:off x="10623960" y="355752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7" name="CustomShape 151"/>
              <p:cNvSpPr/>
              <p:nvPr/>
            </p:nvSpPr>
            <p:spPr>
              <a:xfrm>
                <a:off x="10463040" y="355752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8" name="CustomShape 152"/>
              <p:cNvSpPr/>
              <p:nvPr/>
            </p:nvSpPr>
            <p:spPr>
              <a:xfrm>
                <a:off x="10492920" y="353556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69" name="Group 153"/>
          <p:cNvGrpSpPr/>
          <p:nvPr/>
        </p:nvGrpSpPr>
        <p:grpSpPr>
          <a:xfrm>
            <a:off x="9948600" y="2202120"/>
            <a:ext cx="352440" cy="197280"/>
            <a:chOff x="9948600" y="2202120"/>
            <a:chExt cx="352440" cy="197280"/>
          </a:xfrm>
        </p:grpSpPr>
        <p:sp>
          <p:nvSpPr>
            <p:cNvPr id="1370" name="CustomShape 154"/>
            <p:cNvSpPr/>
            <p:nvPr/>
          </p:nvSpPr>
          <p:spPr>
            <a:xfrm>
              <a:off x="9948600" y="227088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71" name="CustomShape 155"/>
            <p:cNvSpPr/>
            <p:nvPr/>
          </p:nvSpPr>
          <p:spPr>
            <a:xfrm>
              <a:off x="9948960" y="220212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72" name="Group 156"/>
            <p:cNvGrpSpPr/>
            <p:nvPr/>
          </p:nvGrpSpPr>
          <p:grpSpPr>
            <a:xfrm>
              <a:off x="10001160" y="2218680"/>
              <a:ext cx="247680" cy="93240"/>
              <a:chOff x="10001160" y="2218680"/>
              <a:chExt cx="247680" cy="93240"/>
            </a:xfrm>
          </p:grpSpPr>
          <p:sp>
            <p:nvSpPr>
              <p:cNvPr id="1373" name="CustomShape 157"/>
              <p:cNvSpPr/>
              <p:nvPr/>
            </p:nvSpPr>
            <p:spPr>
              <a:xfrm>
                <a:off x="10008000" y="221868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4" name="CustomShape 158"/>
              <p:cNvSpPr/>
              <p:nvPr/>
            </p:nvSpPr>
            <p:spPr>
              <a:xfrm>
                <a:off x="10162080" y="226368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5" name="CustomShape 159"/>
              <p:cNvSpPr/>
              <p:nvPr/>
            </p:nvSpPr>
            <p:spPr>
              <a:xfrm>
                <a:off x="10001160" y="226368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6" name="CustomShape 160"/>
              <p:cNvSpPr/>
              <p:nvPr/>
            </p:nvSpPr>
            <p:spPr>
              <a:xfrm>
                <a:off x="10031040" y="2241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77" name="Group 161"/>
          <p:cNvGrpSpPr/>
          <p:nvPr/>
        </p:nvGrpSpPr>
        <p:grpSpPr>
          <a:xfrm>
            <a:off x="10527120" y="2613240"/>
            <a:ext cx="352440" cy="197280"/>
            <a:chOff x="10527120" y="2613240"/>
            <a:chExt cx="352440" cy="197280"/>
          </a:xfrm>
        </p:grpSpPr>
        <p:sp>
          <p:nvSpPr>
            <p:cNvPr id="1378" name="CustomShape 162"/>
            <p:cNvSpPr/>
            <p:nvPr/>
          </p:nvSpPr>
          <p:spPr>
            <a:xfrm>
              <a:off x="10527120" y="268200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79" name="CustomShape 163"/>
            <p:cNvSpPr/>
            <p:nvPr/>
          </p:nvSpPr>
          <p:spPr>
            <a:xfrm>
              <a:off x="10527480" y="261324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80" name="Group 164"/>
            <p:cNvGrpSpPr/>
            <p:nvPr/>
          </p:nvGrpSpPr>
          <p:grpSpPr>
            <a:xfrm>
              <a:off x="10579680" y="2629800"/>
              <a:ext cx="247680" cy="92880"/>
              <a:chOff x="10579680" y="2629800"/>
              <a:chExt cx="247680" cy="92880"/>
            </a:xfrm>
          </p:grpSpPr>
          <p:sp>
            <p:nvSpPr>
              <p:cNvPr id="1381" name="CustomShape 165"/>
              <p:cNvSpPr/>
              <p:nvPr/>
            </p:nvSpPr>
            <p:spPr>
              <a:xfrm>
                <a:off x="10586520" y="26298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2" name="CustomShape 166"/>
              <p:cNvSpPr/>
              <p:nvPr/>
            </p:nvSpPr>
            <p:spPr>
              <a:xfrm>
                <a:off x="10740600" y="267480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3" name="CustomShape 167"/>
              <p:cNvSpPr/>
              <p:nvPr/>
            </p:nvSpPr>
            <p:spPr>
              <a:xfrm>
                <a:off x="10579680" y="267480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4" name="CustomShape 168"/>
              <p:cNvSpPr/>
              <p:nvPr/>
            </p:nvSpPr>
            <p:spPr>
              <a:xfrm>
                <a:off x="10609560" y="265248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85" name="Group 169"/>
          <p:cNvGrpSpPr/>
          <p:nvPr/>
        </p:nvGrpSpPr>
        <p:grpSpPr>
          <a:xfrm>
            <a:off x="10643760" y="2107800"/>
            <a:ext cx="352440" cy="197280"/>
            <a:chOff x="10643760" y="2107800"/>
            <a:chExt cx="352440" cy="197280"/>
          </a:xfrm>
        </p:grpSpPr>
        <p:sp>
          <p:nvSpPr>
            <p:cNvPr id="1386" name="CustomShape 170"/>
            <p:cNvSpPr/>
            <p:nvPr/>
          </p:nvSpPr>
          <p:spPr>
            <a:xfrm>
              <a:off x="10643760" y="21765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87" name="CustomShape 171"/>
            <p:cNvSpPr/>
            <p:nvPr/>
          </p:nvSpPr>
          <p:spPr>
            <a:xfrm>
              <a:off x="10644120" y="21078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88" name="Group 172"/>
            <p:cNvGrpSpPr/>
            <p:nvPr/>
          </p:nvGrpSpPr>
          <p:grpSpPr>
            <a:xfrm>
              <a:off x="10696320" y="2124360"/>
              <a:ext cx="247680" cy="93240"/>
              <a:chOff x="10696320" y="2124360"/>
              <a:chExt cx="247680" cy="93240"/>
            </a:xfrm>
          </p:grpSpPr>
          <p:sp>
            <p:nvSpPr>
              <p:cNvPr id="1389" name="CustomShape 173"/>
              <p:cNvSpPr/>
              <p:nvPr/>
            </p:nvSpPr>
            <p:spPr>
              <a:xfrm>
                <a:off x="10703160" y="212436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0" name="CustomShape 174"/>
              <p:cNvSpPr/>
              <p:nvPr/>
            </p:nvSpPr>
            <p:spPr>
              <a:xfrm>
                <a:off x="10857240" y="21693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1" name="CustomShape 175"/>
              <p:cNvSpPr/>
              <p:nvPr/>
            </p:nvSpPr>
            <p:spPr>
              <a:xfrm>
                <a:off x="10696320" y="21693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2" name="CustomShape 176"/>
              <p:cNvSpPr/>
              <p:nvPr/>
            </p:nvSpPr>
            <p:spPr>
              <a:xfrm>
                <a:off x="10726200" y="214740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93" name="Group 177"/>
          <p:cNvGrpSpPr/>
          <p:nvPr/>
        </p:nvGrpSpPr>
        <p:grpSpPr>
          <a:xfrm>
            <a:off x="9098640" y="3956760"/>
            <a:ext cx="366120" cy="239040"/>
            <a:chOff x="9098640" y="3956760"/>
            <a:chExt cx="366120" cy="239040"/>
          </a:xfrm>
        </p:grpSpPr>
        <p:sp>
          <p:nvSpPr>
            <p:cNvPr id="1394" name="CustomShape 178"/>
            <p:cNvSpPr/>
            <p:nvPr/>
          </p:nvSpPr>
          <p:spPr>
            <a:xfrm>
              <a:off x="9098640" y="40399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95" name="CustomShape 179"/>
            <p:cNvSpPr/>
            <p:nvPr/>
          </p:nvSpPr>
          <p:spPr>
            <a:xfrm>
              <a:off x="9099000" y="395676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396" name="Group 180"/>
            <p:cNvGrpSpPr/>
            <p:nvPr/>
          </p:nvGrpSpPr>
          <p:grpSpPr>
            <a:xfrm>
              <a:off x="9153360" y="3976560"/>
              <a:ext cx="257040" cy="113040"/>
              <a:chOff x="9153360" y="3976560"/>
              <a:chExt cx="257040" cy="113040"/>
            </a:xfrm>
          </p:grpSpPr>
          <p:sp>
            <p:nvSpPr>
              <p:cNvPr id="1397" name="CustomShape 181"/>
              <p:cNvSpPr/>
              <p:nvPr/>
            </p:nvSpPr>
            <p:spPr>
              <a:xfrm>
                <a:off x="9160560" y="397656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8" name="CustomShape 182"/>
              <p:cNvSpPr/>
              <p:nvPr/>
            </p:nvSpPr>
            <p:spPr>
              <a:xfrm>
                <a:off x="9320400" y="403128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9" name="CustomShape 183"/>
              <p:cNvSpPr/>
              <p:nvPr/>
            </p:nvSpPr>
            <p:spPr>
              <a:xfrm>
                <a:off x="9153360" y="403128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0" name="CustomShape 184"/>
              <p:cNvSpPr/>
              <p:nvPr/>
            </p:nvSpPr>
            <p:spPr>
              <a:xfrm>
                <a:off x="9184320" y="40042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01" name="Group 185"/>
          <p:cNvGrpSpPr/>
          <p:nvPr/>
        </p:nvGrpSpPr>
        <p:grpSpPr>
          <a:xfrm>
            <a:off x="9980280" y="2661480"/>
            <a:ext cx="352440" cy="197280"/>
            <a:chOff x="9980280" y="2661480"/>
            <a:chExt cx="352440" cy="197280"/>
          </a:xfrm>
        </p:grpSpPr>
        <p:sp>
          <p:nvSpPr>
            <p:cNvPr id="1402" name="CustomShape 186"/>
            <p:cNvSpPr/>
            <p:nvPr/>
          </p:nvSpPr>
          <p:spPr>
            <a:xfrm>
              <a:off x="9980280" y="273024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03" name="CustomShape 187"/>
            <p:cNvSpPr/>
            <p:nvPr/>
          </p:nvSpPr>
          <p:spPr>
            <a:xfrm>
              <a:off x="9980280" y="266148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404" name="Group 188"/>
            <p:cNvGrpSpPr/>
            <p:nvPr/>
          </p:nvGrpSpPr>
          <p:grpSpPr>
            <a:xfrm>
              <a:off x="10032480" y="2678040"/>
              <a:ext cx="247680" cy="92880"/>
              <a:chOff x="10032480" y="2678040"/>
              <a:chExt cx="247680" cy="92880"/>
            </a:xfrm>
          </p:grpSpPr>
          <p:sp>
            <p:nvSpPr>
              <p:cNvPr id="1405" name="CustomShape 189"/>
              <p:cNvSpPr/>
              <p:nvPr/>
            </p:nvSpPr>
            <p:spPr>
              <a:xfrm>
                <a:off x="10039320" y="267804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6" name="CustomShape 190"/>
              <p:cNvSpPr/>
              <p:nvPr/>
            </p:nvSpPr>
            <p:spPr>
              <a:xfrm>
                <a:off x="10193400" y="272304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7" name="CustomShape 191"/>
              <p:cNvSpPr/>
              <p:nvPr/>
            </p:nvSpPr>
            <p:spPr>
              <a:xfrm>
                <a:off x="10032480" y="272304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8" name="CustomShape 192"/>
              <p:cNvSpPr/>
              <p:nvPr/>
            </p:nvSpPr>
            <p:spPr>
              <a:xfrm>
                <a:off x="10062360" y="2700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09" name="Group 193"/>
          <p:cNvGrpSpPr/>
          <p:nvPr/>
        </p:nvGrpSpPr>
        <p:grpSpPr>
          <a:xfrm>
            <a:off x="9497160" y="3394080"/>
            <a:ext cx="366120" cy="239040"/>
            <a:chOff x="9497160" y="3394080"/>
            <a:chExt cx="366120" cy="239040"/>
          </a:xfrm>
        </p:grpSpPr>
        <p:sp>
          <p:nvSpPr>
            <p:cNvPr id="1410" name="CustomShape 194"/>
            <p:cNvSpPr/>
            <p:nvPr/>
          </p:nvSpPr>
          <p:spPr>
            <a:xfrm>
              <a:off x="9497160" y="347724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1" name="CustomShape 195"/>
            <p:cNvSpPr/>
            <p:nvPr/>
          </p:nvSpPr>
          <p:spPr>
            <a:xfrm>
              <a:off x="9497520" y="339408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412" name="Group 196"/>
            <p:cNvGrpSpPr/>
            <p:nvPr/>
          </p:nvGrpSpPr>
          <p:grpSpPr>
            <a:xfrm>
              <a:off x="9551520" y="3413880"/>
              <a:ext cx="257040" cy="113040"/>
              <a:chOff x="9551520" y="3413880"/>
              <a:chExt cx="257040" cy="113040"/>
            </a:xfrm>
          </p:grpSpPr>
          <p:sp>
            <p:nvSpPr>
              <p:cNvPr id="1413" name="CustomShape 197"/>
              <p:cNvSpPr/>
              <p:nvPr/>
            </p:nvSpPr>
            <p:spPr>
              <a:xfrm>
                <a:off x="9558720" y="341388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4" name="CustomShape 198"/>
              <p:cNvSpPr/>
              <p:nvPr/>
            </p:nvSpPr>
            <p:spPr>
              <a:xfrm>
                <a:off x="9718560" y="346860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5" name="CustomShape 199"/>
              <p:cNvSpPr/>
              <p:nvPr/>
            </p:nvSpPr>
            <p:spPr>
              <a:xfrm>
                <a:off x="9551520" y="346860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6" name="CustomShape 200"/>
              <p:cNvSpPr/>
              <p:nvPr/>
            </p:nvSpPr>
            <p:spPr>
              <a:xfrm>
                <a:off x="9582840" y="344160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17" name="Group 201"/>
          <p:cNvGrpSpPr/>
          <p:nvPr/>
        </p:nvGrpSpPr>
        <p:grpSpPr>
          <a:xfrm>
            <a:off x="9601560" y="3999600"/>
            <a:ext cx="366120" cy="239400"/>
            <a:chOff x="9601560" y="3999600"/>
            <a:chExt cx="366120" cy="239400"/>
          </a:xfrm>
        </p:grpSpPr>
        <p:sp>
          <p:nvSpPr>
            <p:cNvPr id="1418" name="CustomShape 202"/>
            <p:cNvSpPr/>
            <p:nvPr/>
          </p:nvSpPr>
          <p:spPr>
            <a:xfrm>
              <a:off x="9601560" y="40831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9" name="CustomShape 203"/>
            <p:cNvSpPr/>
            <p:nvPr/>
          </p:nvSpPr>
          <p:spPr>
            <a:xfrm>
              <a:off x="9601920" y="399960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420" name="Group 204"/>
            <p:cNvGrpSpPr/>
            <p:nvPr/>
          </p:nvGrpSpPr>
          <p:grpSpPr>
            <a:xfrm>
              <a:off x="9655920" y="4019400"/>
              <a:ext cx="257040" cy="113400"/>
              <a:chOff x="9655920" y="4019400"/>
              <a:chExt cx="257040" cy="113400"/>
            </a:xfrm>
          </p:grpSpPr>
          <p:sp>
            <p:nvSpPr>
              <p:cNvPr id="1421" name="CustomShape 205"/>
              <p:cNvSpPr/>
              <p:nvPr/>
            </p:nvSpPr>
            <p:spPr>
              <a:xfrm>
                <a:off x="9663120" y="401940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2" name="CustomShape 206"/>
              <p:cNvSpPr/>
              <p:nvPr/>
            </p:nvSpPr>
            <p:spPr>
              <a:xfrm>
                <a:off x="9822960" y="407412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3" name="CustomShape 207"/>
              <p:cNvSpPr/>
              <p:nvPr/>
            </p:nvSpPr>
            <p:spPr>
              <a:xfrm>
                <a:off x="9655920" y="407412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4" name="CustomShape 208"/>
              <p:cNvSpPr/>
              <p:nvPr/>
            </p:nvSpPr>
            <p:spPr>
              <a:xfrm>
                <a:off x="9687240" y="40474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25" name="Group 209"/>
          <p:cNvGrpSpPr/>
          <p:nvPr/>
        </p:nvGrpSpPr>
        <p:grpSpPr>
          <a:xfrm>
            <a:off x="10375200" y="3992400"/>
            <a:ext cx="352440" cy="197280"/>
            <a:chOff x="10375200" y="3992400"/>
            <a:chExt cx="352440" cy="197280"/>
          </a:xfrm>
        </p:grpSpPr>
        <p:sp>
          <p:nvSpPr>
            <p:cNvPr id="1426" name="CustomShape 210"/>
            <p:cNvSpPr/>
            <p:nvPr/>
          </p:nvSpPr>
          <p:spPr>
            <a:xfrm>
              <a:off x="10375200" y="40611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7" name="CustomShape 211"/>
            <p:cNvSpPr/>
            <p:nvPr/>
          </p:nvSpPr>
          <p:spPr>
            <a:xfrm>
              <a:off x="10375560" y="39924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428" name="Group 212"/>
            <p:cNvGrpSpPr/>
            <p:nvPr/>
          </p:nvGrpSpPr>
          <p:grpSpPr>
            <a:xfrm>
              <a:off x="10427760" y="4008600"/>
              <a:ext cx="247680" cy="93240"/>
              <a:chOff x="10427760" y="4008600"/>
              <a:chExt cx="247680" cy="93240"/>
            </a:xfrm>
          </p:grpSpPr>
          <p:sp>
            <p:nvSpPr>
              <p:cNvPr id="1429" name="CustomShape 213"/>
              <p:cNvSpPr/>
              <p:nvPr/>
            </p:nvSpPr>
            <p:spPr>
              <a:xfrm>
                <a:off x="10434600" y="40086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0" name="CustomShape 214"/>
              <p:cNvSpPr/>
              <p:nvPr/>
            </p:nvSpPr>
            <p:spPr>
              <a:xfrm>
                <a:off x="10588680" y="40539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1" name="CustomShape 215"/>
              <p:cNvSpPr/>
              <p:nvPr/>
            </p:nvSpPr>
            <p:spPr>
              <a:xfrm>
                <a:off x="10427760" y="40539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2" name="CustomShape 216"/>
              <p:cNvSpPr/>
              <p:nvPr/>
            </p:nvSpPr>
            <p:spPr>
              <a:xfrm>
                <a:off x="10457640" y="403164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33" name="Group 217"/>
          <p:cNvGrpSpPr/>
          <p:nvPr/>
        </p:nvGrpSpPr>
        <p:grpSpPr>
          <a:xfrm>
            <a:off x="9248040" y="4775760"/>
            <a:ext cx="392760" cy="217440"/>
            <a:chOff x="9248040" y="4775760"/>
            <a:chExt cx="392760" cy="217440"/>
          </a:xfrm>
        </p:grpSpPr>
        <p:sp>
          <p:nvSpPr>
            <p:cNvPr id="1434" name="CustomShape 218"/>
            <p:cNvSpPr/>
            <p:nvPr/>
          </p:nvSpPr>
          <p:spPr>
            <a:xfrm>
              <a:off x="9248040" y="48513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35" name="CustomShape 219"/>
            <p:cNvSpPr/>
            <p:nvPr/>
          </p:nvSpPr>
          <p:spPr>
            <a:xfrm>
              <a:off x="9248040" y="47757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436" name="Group 220"/>
            <p:cNvGrpSpPr/>
            <p:nvPr/>
          </p:nvGrpSpPr>
          <p:grpSpPr>
            <a:xfrm>
              <a:off x="9306360" y="4793760"/>
              <a:ext cx="275760" cy="102600"/>
              <a:chOff x="9306360" y="4793760"/>
              <a:chExt cx="275760" cy="102600"/>
            </a:xfrm>
          </p:grpSpPr>
          <p:sp>
            <p:nvSpPr>
              <p:cNvPr id="1437" name="CustomShape 221"/>
              <p:cNvSpPr/>
              <p:nvPr/>
            </p:nvSpPr>
            <p:spPr>
              <a:xfrm>
                <a:off x="9313920" y="47937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8" name="CustomShape 222"/>
              <p:cNvSpPr/>
              <p:nvPr/>
            </p:nvSpPr>
            <p:spPr>
              <a:xfrm>
                <a:off x="9485280" y="48434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9" name="CustomShape 223"/>
              <p:cNvSpPr/>
              <p:nvPr/>
            </p:nvSpPr>
            <p:spPr>
              <a:xfrm>
                <a:off x="9306360" y="48434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40" name="CustomShape 224"/>
              <p:cNvSpPr/>
              <p:nvPr/>
            </p:nvSpPr>
            <p:spPr>
              <a:xfrm>
                <a:off x="9339480" y="48189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41" name="Group 225"/>
          <p:cNvGrpSpPr/>
          <p:nvPr/>
        </p:nvGrpSpPr>
        <p:grpSpPr>
          <a:xfrm>
            <a:off x="10926000" y="4368960"/>
            <a:ext cx="227160" cy="119520"/>
            <a:chOff x="10926000" y="4368960"/>
            <a:chExt cx="227160" cy="119520"/>
          </a:xfrm>
        </p:grpSpPr>
        <p:sp>
          <p:nvSpPr>
            <p:cNvPr id="1442" name="CustomShape 226"/>
            <p:cNvSpPr/>
            <p:nvPr/>
          </p:nvSpPr>
          <p:spPr>
            <a:xfrm>
              <a:off x="10926000" y="4410720"/>
              <a:ext cx="227160" cy="77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43" name="CustomShape 227"/>
            <p:cNvSpPr/>
            <p:nvPr/>
          </p:nvSpPr>
          <p:spPr>
            <a:xfrm>
              <a:off x="10926000" y="4368960"/>
              <a:ext cx="226800" cy="770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444" name="Group 228"/>
            <p:cNvGrpSpPr/>
            <p:nvPr/>
          </p:nvGrpSpPr>
          <p:grpSpPr>
            <a:xfrm>
              <a:off x="10959840" y="4379040"/>
              <a:ext cx="159480" cy="56160"/>
              <a:chOff x="10959840" y="4379040"/>
              <a:chExt cx="159480" cy="56160"/>
            </a:xfrm>
          </p:grpSpPr>
          <p:sp>
            <p:nvSpPr>
              <p:cNvPr id="1445" name="CustomShape 229"/>
              <p:cNvSpPr/>
              <p:nvPr/>
            </p:nvSpPr>
            <p:spPr>
              <a:xfrm>
                <a:off x="10964160" y="4379040"/>
                <a:ext cx="150840" cy="309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46" name="CustomShape 230"/>
              <p:cNvSpPr/>
              <p:nvPr/>
            </p:nvSpPr>
            <p:spPr>
              <a:xfrm>
                <a:off x="11063520" y="4406400"/>
                <a:ext cx="55800" cy="26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47" name="CustomShape 231"/>
              <p:cNvSpPr/>
              <p:nvPr/>
            </p:nvSpPr>
            <p:spPr>
              <a:xfrm>
                <a:off x="10959840" y="4406400"/>
                <a:ext cx="54720" cy="26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48" name="CustomShape 232"/>
              <p:cNvSpPr/>
              <p:nvPr/>
            </p:nvSpPr>
            <p:spPr>
              <a:xfrm>
                <a:off x="10979280" y="4393080"/>
                <a:ext cx="119880" cy="421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49" name="Group 233"/>
          <p:cNvGrpSpPr/>
          <p:nvPr/>
        </p:nvGrpSpPr>
        <p:grpSpPr>
          <a:xfrm>
            <a:off x="7439040" y="2356560"/>
            <a:ext cx="533880" cy="413280"/>
            <a:chOff x="7439040" y="2356560"/>
            <a:chExt cx="533880" cy="413280"/>
          </a:xfrm>
        </p:grpSpPr>
        <p:pic>
          <p:nvPicPr>
            <p:cNvPr id="1450" name="Picture 1017" descr="antenna_stylized"/>
            <p:cNvPicPr/>
            <p:nvPr/>
          </p:nvPicPr>
          <p:blipFill>
            <a:blip r:embed="rId6"/>
            <a:stretch/>
          </p:blipFill>
          <p:spPr>
            <a:xfrm>
              <a:off x="7439040" y="2356560"/>
              <a:ext cx="529560" cy="222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51" name="Picture 1018" descr="laptop_keyboard"/>
            <p:cNvPicPr/>
            <p:nvPr/>
          </p:nvPicPr>
          <p:blipFill>
            <a:blip r:embed="rId7"/>
            <a:stretch/>
          </p:blipFill>
          <p:spPr>
            <a:xfrm flipH="1" rot="109200">
              <a:off x="7465680" y="2604600"/>
              <a:ext cx="436320" cy="15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2" name="CustomShape 234"/>
            <p:cNvSpPr/>
            <p:nvPr/>
          </p:nvSpPr>
          <p:spPr>
            <a:xfrm>
              <a:off x="7609680" y="2450160"/>
              <a:ext cx="351000" cy="2070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53" name="Picture 1020" descr="screen"/>
            <p:cNvPicPr/>
            <p:nvPr/>
          </p:nvPicPr>
          <p:blipFill>
            <a:blip r:embed="rId8"/>
            <a:stretch/>
          </p:blipFill>
          <p:spPr>
            <a:xfrm>
              <a:off x="7626960" y="2455560"/>
              <a:ext cx="318600" cy="18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4" name="CustomShape 235"/>
            <p:cNvSpPr/>
            <p:nvPr/>
          </p:nvSpPr>
          <p:spPr>
            <a:xfrm>
              <a:off x="7673760" y="2444040"/>
              <a:ext cx="297000" cy="3780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CustomShape 236"/>
            <p:cNvSpPr/>
            <p:nvPr/>
          </p:nvSpPr>
          <p:spPr>
            <a:xfrm>
              <a:off x="7606440" y="2443680"/>
              <a:ext cx="81720" cy="1602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CustomShape 237"/>
            <p:cNvSpPr/>
            <p:nvPr/>
          </p:nvSpPr>
          <p:spPr>
            <a:xfrm>
              <a:off x="7880400" y="2472840"/>
              <a:ext cx="8820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CustomShape 238"/>
            <p:cNvSpPr/>
            <p:nvPr/>
          </p:nvSpPr>
          <p:spPr>
            <a:xfrm>
              <a:off x="7605720" y="2597040"/>
              <a:ext cx="326160" cy="6192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CustomShape 239"/>
            <p:cNvSpPr/>
            <p:nvPr/>
          </p:nvSpPr>
          <p:spPr>
            <a:xfrm>
              <a:off x="7890480" y="2474280"/>
              <a:ext cx="82440" cy="18576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CustomShape 240"/>
            <p:cNvSpPr/>
            <p:nvPr/>
          </p:nvSpPr>
          <p:spPr>
            <a:xfrm>
              <a:off x="7606080" y="2605320"/>
              <a:ext cx="289800" cy="608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60" name="Group 241"/>
            <p:cNvGrpSpPr/>
            <p:nvPr/>
          </p:nvGrpSpPr>
          <p:grpSpPr>
            <a:xfrm>
              <a:off x="7601040" y="2671560"/>
              <a:ext cx="97560" cy="35640"/>
              <a:chOff x="7601040" y="2671560"/>
              <a:chExt cx="97560" cy="35640"/>
            </a:xfrm>
          </p:grpSpPr>
          <p:sp>
            <p:nvSpPr>
              <p:cNvPr id="1461" name="CustomShape 242"/>
              <p:cNvSpPr/>
              <p:nvPr/>
            </p:nvSpPr>
            <p:spPr>
              <a:xfrm>
                <a:off x="7601040" y="2671560"/>
                <a:ext cx="97560" cy="35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2" name="CustomShape 243"/>
              <p:cNvSpPr/>
              <p:nvPr/>
            </p:nvSpPr>
            <p:spPr>
              <a:xfrm>
                <a:off x="7602840" y="2672280"/>
                <a:ext cx="94320" cy="338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3" name="CustomShape 244"/>
              <p:cNvSpPr/>
              <p:nvPr/>
            </p:nvSpPr>
            <p:spPr>
              <a:xfrm>
                <a:off x="7610040" y="2685960"/>
                <a:ext cx="32760" cy="1008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4" name="CustomShape 245"/>
              <p:cNvSpPr/>
              <p:nvPr/>
            </p:nvSpPr>
            <p:spPr>
              <a:xfrm>
                <a:off x="7608960" y="269100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5" name="CustomShape 246"/>
              <p:cNvSpPr/>
              <p:nvPr/>
            </p:nvSpPr>
            <p:spPr>
              <a:xfrm>
                <a:off x="7637760" y="2693160"/>
                <a:ext cx="32760" cy="1044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6" name="CustomShape 247"/>
              <p:cNvSpPr/>
              <p:nvPr/>
            </p:nvSpPr>
            <p:spPr>
              <a:xfrm>
                <a:off x="7636680" y="269856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67" name="CustomShape 248"/>
            <p:cNvSpPr/>
            <p:nvPr/>
          </p:nvSpPr>
          <p:spPr>
            <a:xfrm>
              <a:off x="7770240" y="2676960"/>
              <a:ext cx="118440" cy="799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CustomShape 249"/>
            <p:cNvSpPr/>
            <p:nvPr/>
          </p:nvSpPr>
          <p:spPr>
            <a:xfrm>
              <a:off x="7464960" y="2683440"/>
              <a:ext cx="304920" cy="72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CustomShape 250"/>
            <p:cNvSpPr/>
            <p:nvPr/>
          </p:nvSpPr>
          <p:spPr>
            <a:xfrm>
              <a:off x="7465320" y="2670120"/>
              <a:ext cx="2160" cy="1404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CustomShape 251"/>
            <p:cNvSpPr/>
            <p:nvPr/>
          </p:nvSpPr>
          <p:spPr>
            <a:xfrm>
              <a:off x="7465320" y="2608920"/>
              <a:ext cx="141120" cy="608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CustomShape 252"/>
            <p:cNvSpPr/>
            <p:nvPr/>
          </p:nvSpPr>
          <p:spPr>
            <a:xfrm>
              <a:off x="7475040" y="2673000"/>
              <a:ext cx="289080" cy="698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CustomShape 253"/>
            <p:cNvSpPr/>
            <p:nvPr/>
          </p:nvSpPr>
          <p:spPr>
            <a:xfrm flipV="1">
              <a:off x="7764840" y="2666520"/>
              <a:ext cx="11736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3" name="Group 254"/>
          <p:cNvGrpSpPr/>
          <p:nvPr/>
        </p:nvGrpSpPr>
        <p:grpSpPr>
          <a:xfrm>
            <a:off x="8637840" y="2319840"/>
            <a:ext cx="529560" cy="476640"/>
            <a:chOff x="8637840" y="2319840"/>
            <a:chExt cx="529560" cy="476640"/>
          </a:xfrm>
        </p:grpSpPr>
        <p:pic>
          <p:nvPicPr>
            <p:cNvPr id="1474" name="Picture 568" descr="light2.png"/>
            <p:cNvPicPr/>
            <p:nvPr/>
          </p:nvPicPr>
          <p:blipFill>
            <a:blip r:embed="rId9"/>
            <a:stretch/>
          </p:blipFill>
          <p:spPr>
            <a:xfrm flipH="1">
              <a:off x="8832600" y="2392200"/>
              <a:ext cx="91800" cy="40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5" name="Picture 1017" descr="antenna_stylized"/>
            <p:cNvPicPr/>
            <p:nvPr/>
          </p:nvPicPr>
          <p:blipFill>
            <a:blip r:embed="rId10"/>
            <a:stretch/>
          </p:blipFill>
          <p:spPr>
            <a:xfrm>
              <a:off x="8637840" y="231984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76" name="Group 255"/>
          <p:cNvGrpSpPr/>
          <p:nvPr/>
        </p:nvGrpSpPr>
        <p:grpSpPr>
          <a:xfrm>
            <a:off x="7493400" y="3419280"/>
            <a:ext cx="349920" cy="308880"/>
            <a:chOff x="7493400" y="3419280"/>
            <a:chExt cx="349920" cy="308880"/>
          </a:xfrm>
        </p:grpSpPr>
        <p:pic>
          <p:nvPicPr>
            <p:cNvPr id="1477" name="Picture 1115" descr="antenna_stylized"/>
            <p:cNvPicPr/>
            <p:nvPr/>
          </p:nvPicPr>
          <p:blipFill>
            <a:blip r:embed="rId11"/>
            <a:stretch/>
          </p:blipFill>
          <p:spPr>
            <a:xfrm>
              <a:off x="7493400" y="3419280"/>
              <a:ext cx="347040" cy="16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8" name="Picture 1116" descr="laptop_keyboard"/>
            <p:cNvPicPr/>
            <p:nvPr/>
          </p:nvPicPr>
          <p:blipFill>
            <a:blip r:embed="rId12"/>
            <a:stretch/>
          </p:blipFill>
          <p:spPr>
            <a:xfrm flipH="1" rot="109200">
              <a:off x="7510680" y="3605040"/>
              <a:ext cx="285480" cy="11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79" name="CustomShape 256"/>
            <p:cNvSpPr/>
            <p:nvPr/>
          </p:nvSpPr>
          <p:spPr>
            <a:xfrm>
              <a:off x="7605360" y="3489120"/>
              <a:ext cx="229680" cy="1548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80" name="Picture 1118" descr="screen"/>
            <p:cNvPicPr/>
            <p:nvPr/>
          </p:nvPicPr>
          <p:blipFill>
            <a:blip r:embed="rId13"/>
            <a:stretch/>
          </p:blipFill>
          <p:spPr>
            <a:xfrm>
              <a:off x="7616880" y="3493440"/>
              <a:ext cx="208440" cy="14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81" name="CustomShape 257"/>
            <p:cNvSpPr/>
            <p:nvPr/>
          </p:nvSpPr>
          <p:spPr>
            <a:xfrm>
              <a:off x="7647480" y="3484800"/>
              <a:ext cx="194400" cy="28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CustomShape 258"/>
            <p:cNvSpPr/>
            <p:nvPr/>
          </p:nvSpPr>
          <p:spPr>
            <a:xfrm>
              <a:off x="7603200" y="3484440"/>
              <a:ext cx="53280" cy="11952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CustomShape 259"/>
            <p:cNvSpPr/>
            <p:nvPr/>
          </p:nvSpPr>
          <p:spPr>
            <a:xfrm>
              <a:off x="7783200" y="3506040"/>
              <a:ext cx="57240" cy="1382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CustomShape 260"/>
            <p:cNvSpPr/>
            <p:nvPr/>
          </p:nvSpPr>
          <p:spPr>
            <a:xfrm>
              <a:off x="7602840" y="3598920"/>
              <a:ext cx="213480" cy="4608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5" name="CustomShape 261"/>
            <p:cNvSpPr/>
            <p:nvPr/>
          </p:nvSpPr>
          <p:spPr>
            <a:xfrm>
              <a:off x="7789680" y="3507120"/>
              <a:ext cx="53640" cy="13896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CustomShape 262"/>
            <p:cNvSpPr/>
            <p:nvPr/>
          </p:nvSpPr>
          <p:spPr>
            <a:xfrm>
              <a:off x="7602840" y="3605400"/>
              <a:ext cx="189720" cy="453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87" name="Group 263"/>
            <p:cNvGrpSpPr/>
            <p:nvPr/>
          </p:nvGrpSpPr>
          <p:grpSpPr>
            <a:xfrm>
              <a:off x="7599600" y="3655080"/>
              <a:ext cx="63720" cy="26640"/>
              <a:chOff x="7599600" y="3655080"/>
              <a:chExt cx="63720" cy="26640"/>
            </a:xfrm>
          </p:grpSpPr>
          <p:sp>
            <p:nvSpPr>
              <p:cNvPr id="1488" name="CustomShape 264"/>
              <p:cNvSpPr/>
              <p:nvPr/>
            </p:nvSpPr>
            <p:spPr>
              <a:xfrm>
                <a:off x="7599600" y="3655080"/>
                <a:ext cx="63720" cy="26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9" name="CustomShape 265"/>
              <p:cNvSpPr/>
              <p:nvPr/>
            </p:nvSpPr>
            <p:spPr>
              <a:xfrm>
                <a:off x="7601040" y="3655440"/>
                <a:ext cx="61560" cy="25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0" name="CustomShape 266"/>
              <p:cNvSpPr/>
              <p:nvPr/>
            </p:nvSpPr>
            <p:spPr>
              <a:xfrm>
                <a:off x="7605720" y="3665880"/>
                <a:ext cx="21240" cy="72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1" name="CustomShape 267"/>
              <p:cNvSpPr/>
              <p:nvPr/>
            </p:nvSpPr>
            <p:spPr>
              <a:xfrm>
                <a:off x="7605000" y="3669480"/>
                <a:ext cx="154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2" name="CustomShape 268"/>
              <p:cNvSpPr/>
              <p:nvPr/>
            </p:nvSpPr>
            <p:spPr>
              <a:xfrm>
                <a:off x="7623720" y="3671280"/>
                <a:ext cx="21240" cy="7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3" name="CustomShape 269"/>
              <p:cNvSpPr/>
              <p:nvPr/>
            </p:nvSpPr>
            <p:spPr>
              <a:xfrm>
                <a:off x="7623000" y="3675240"/>
                <a:ext cx="154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94" name="CustomShape 270"/>
            <p:cNvSpPr/>
            <p:nvPr/>
          </p:nvSpPr>
          <p:spPr>
            <a:xfrm>
              <a:off x="7710480" y="3659040"/>
              <a:ext cx="77400" cy="5940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CustomShape 271"/>
            <p:cNvSpPr/>
            <p:nvPr/>
          </p:nvSpPr>
          <p:spPr>
            <a:xfrm>
              <a:off x="7510680" y="3664080"/>
              <a:ext cx="199440" cy="54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CustomShape 272"/>
            <p:cNvSpPr/>
            <p:nvPr/>
          </p:nvSpPr>
          <p:spPr>
            <a:xfrm>
              <a:off x="7510680" y="3653640"/>
              <a:ext cx="1080" cy="10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CustomShape 273"/>
            <p:cNvSpPr/>
            <p:nvPr/>
          </p:nvSpPr>
          <p:spPr>
            <a:xfrm>
              <a:off x="7510680" y="3608280"/>
              <a:ext cx="92160" cy="4536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CustomShape 274"/>
            <p:cNvSpPr/>
            <p:nvPr/>
          </p:nvSpPr>
          <p:spPr>
            <a:xfrm>
              <a:off x="7517160" y="3656160"/>
              <a:ext cx="189360" cy="52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275"/>
            <p:cNvSpPr/>
            <p:nvPr/>
          </p:nvSpPr>
          <p:spPr>
            <a:xfrm flipV="1">
              <a:off x="7706880" y="3651480"/>
              <a:ext cx="76680" cy="540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00" name="Group 276"/>
          <p:cNvGrpSpPr/>
          <p:nvPr/>
        </p:nvGrpSpPr>
        <p:grpSpPr>
          <a:xfrm>
            <a:off x="7803360" y="3325320"/>
            <a:ext cx="347040" cy="395640"/>
            <a:chOff x="7803360" y="3325320"/>
            <a:chExt cx="347040" cy="395640"/>
          </a:xfrm>
        </p:grpSpPr>
        <p:pic>
          <p:nvPicPr>
            <p:cNvPr id="1501" name="Picture 571" descr="fridge2.png"/>
            <p:cNvPicPr/>
            <p:nvPr/>
          </p:nvPicPr>
          <p:blipFill>
            <a:blip r:embed="rId14"/>
            <a:stretch/>
          </p:blipFill>
          <p:spPr>
            <a:xfrm>
              <a:off x="7903080" y="3385080"/>
              <a:ext cx="188640" cy="335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2" name="Picture 1115" descr="antenna_stylized"/>
            <p:cNvPicPr/>
            <p:nvPr/>
          </p:nvPicPr>
          <p:blipFill>
            <a:blip r:embed="rId15"/>
            <a:stretch/>
          </p:blipFill>
          <p:spPr>
            <a:xfrm>
              <a:off x="7803360" y="3325320"/>
              <a:ext cx="347040" cy="166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03" name="Group 277"/>
          <p:cNvGrpSpPr/>
          <p:nvPr/>
        </p:nvGrpSpPr>
        <p:grpSpPr>
          <a:xfrm>
            <a:off x="11064600" y="3428640"/>
            <a:ext cx="517680" cy="1211040"/>
            <a:chOff x="11064600" y="3428640"/>
            <a:chExt cx="517680" cy="1211040"/>
          </a:xfrm>
        </p:grpSpPr>
        <p:grpSp>
          <p:nvGrpSpPr>
            <p:cNvPr id="1504" name="Group 278"/>
            <p:cNvGrpSpPr/>
            <p:nvPr/>
          </p:nvGrpSpPr>
          <p:grpSpPr>
            <a:xfrm>
              <a:off x="11093400" y="4188960"/>
              <a:ext cx="488880" cy="450720"/>
              <a:chOff x="11093400" y="4188960"/>
              <a:chExt cx="488880" cy="450720"/>
            </a:xfrm>
          </p:grpSpPr>
          <p:sp>
            <p:nvSpPr>
              <p:cNvPr id="1505" name="Line 279"/>
              <p:cNvSpPr/>
              <p:nvPr/>
            </p:nvSpPr>
            <p:spPr>
              <a:xfrm>
                <a:off x="11093400" y="4429440"/>
                <a:ext cx="18612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1506" name="Group 280"/>
              <p:cNvGrpSpPr/>
              <p:nvPr/>
            </p:nvGrpSpPr>
            <p:grpSpPr>
              <a:xfrm>
                <a:off x="11230920" y="4188960"/>
                <a:ext cx="351360" cy="450720"/>
                <a:chOff x="11230920" y="4188960"/>
                <a:chExt cx="351360" cy="450720"/>
              </a:xfrm>
            </p:grpSpPr>
            <p:pic>
              <p:nvPicPr>
                <p:cNvPr id="1507" name="Picture 378" descr="server_rac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11434680" y="425484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508" name="Picture 379" descr="server_rack.png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11230920" y="424728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509" name="Picture 380" descr="server_rack.png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11316960" y="4188960"/>
                  <a:ext cx="191160" cy="450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1510" name="Group 281"/>
            <p:cNvGrpSpPr/>
            <p:nvPr/>
          </p:nvGrpSpPr>
          <p:grpSpPr>
            <a:xfrm>
              <a:off x="11064600" y="3428640"/>
              <a:ext cx="423000" cy="405000"/>
              <a:chOff x="11064600" y="3428640"/>
              <a:chExt cx="423000" cy="405000"/>
            </a:xfrm>
          </p:grpSpPr>
          <p:sp>
            <p:nvSpPr>
              <p:cNvPr id="1511" name="Line 282"/>
              <p:cNvSpPr/>
              <p:nvPr/>
            </p:nvSpPr>
            <p:spPr>
              <a:xfrm>
                <a:off x="11064600" y="3644640"/>
                <a:ext cx="16128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1512" name="Group 283"/>
              <p:cNvGrpSpPr/>
              <p:nvPr/>
            </p:nvGrpSpPr>
            <p:grpSpPr>
              <a:xfrm>
                <a:off x="11183760" y="3428640"/>
                <a:ext cx="303840" cy="405000"/>
                <a:chOff x="11183760" y="3428640"/>
                <a:chExt cx="303840" cy="405000"/>
              </a:xfrm>
            </p:grpSpPr>
            <p:pic>
              <p:nvPicPr>
                <p:cNvPr id="1513" name="Picture 395" descr="server_rack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11360160" y="348804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514" name="Picture 396" descr="server_rack.png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11183760" y="348120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515" name="Picture 397" descr="server_rack.png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11257920" y="3428640"/>
                  <a:ext cx="165240" cy="4050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1516" name="Group 284"/>
          <p:cNvGrpSpPr/>
          <p:nvPr/>
        </p:nvGrpSpPr>
        <p:grpSpPr>
          <a:xfrm>
            <a:off x="10288800" y="5274000"/>
            <a:ext cx="176040" cy="329760"/>
            <a:chOff x="10288800" y="5274000"/>
            <a:chExt cx="176040" cy="329760"/>
          </a:xfrm>
        </p:grpSpPr>
        <p:sp>
          <p:nvSpPr>
            <p:cNvPr id="1517" name="CustomShape 285"/>
            <p:cNvSpPr/>
            <p:nvPr/>
          </p:nvSpPr>
          <p:spPr>
            <a:xfrm>
              <a:off x="10429200" y="5274360"/>
              <a:ext cx="34200" cy="314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286"/>
            <p:cNvSpPr/>
            <p:nvPr/>
          </p:nvSpPr>
          <p:spPr>
            <a:xfrm>
              <a:off x="10297440" y="5274000"/>
              <a:ext cx="128880" cy="314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CustomShape 287"/>
            <p:cNvSpPr/>
            <p:nvPr/>
          </p:nvSpPr>
          <p:spPr>
            <a:xfrm>
              <a:off x="10435680" y="5293440"/>
              <a:ext cx="19800" cy="29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CustomShape 288"/>
            <p:cNvSpPr/>
            <p:nvPr/>
          </p:nvSpPr>
          <p:spPr>
            <a:xfrm>
              <a:off x="10431000" y="544104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CustomShape 289"/>
            <p:cNvSpPr/>
            <p:nvPr/>
          </p:nvSpPr>
          <p:spPr>
            <a:xfrm>
              <a:off x="10297440" y="53100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22" name="Group 290"/>
            <p:cNvGrpSpPr/>
            <p:nvPr/>
          </p:nvGrpSpPr>
          <p:grpSpPr>
            <a:xfrm>
              <a:off x="10364400" y="5306760"/>
              <a:ext cx="70920" cy="19800"/>
              <a:chOff x="10364400" y="5306760"/>
              <a:chExt cx="70920" cy="19800"/>
            </a:xfrm>
          </p:grpSpPr>
          <p:sp>
            <p:nvSpPr>
              <p:cNvPr id="1523" name="CustomShape 291"/>
              <p:cNvSpPr/>
              <p:nvPr/>
            </p:nvSpPr>
            <p:spPr>
              <a:xfrm>
                <a:off x="10364400" y="5306760"/>
                <a:ext cx="70920" cy="19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4" name="CustomShape 292"/>
              <p:cNvSpPr/>
              <p:nvPr/>
            </p:nvSpPr>
            <p:spPr>
              <a:xfrm>
                <a:off x="10365840" y="5308920"/>
                <a:ext cx="68400" cy="15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25" name="CustomShape 293"/>
            <p:cNvSpPr/>
            <p:nvPr/>
          </p:nvSpPr>
          <p:spPr>
            <a:xfrm>
              <a:off x="10298880" y="535572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26" name="Group 294"/>
            <p:cNvGrpSpPr/>
            <p:nvPr/>
          </p:nvGrpSpPr>
          <p:grpSpPr>
            <a:xfrm>
              <a:off x="10364400" y="5351400"/>
              <a:ext cx="70920" cy="17280"/>
              <a:chOff x="10364400" y="5351400"/>
              <a:chExt cx="70920" cy="17280"/>
            </a:xfrm>
          </p:grpSpPr>
          <p:sp>
            <p:nvSpPr>
              <p:cNvPr id="1527" name="CustomShape 295"/>
              <p:cNvSpPr/>
              <p:nvPr/>
            </p:nvSpPr>
            <p:spPr>
              <a:xfrm>
                <a:off x="10364400" y="5351400"/>
                <a:ext cx="7092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8" name="CustomShape 296"/>
              <p:cNvSpPr/>
              <p:nvPr/>
            </p:nvSpPr>
            <p:spPr>
              <a:xfrm>
                <a:off x="10365840" y="5353560"/>
                <a:ext cx="6840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29" name="CustomShape 297"/>
            <p:cNvSpPr/>
            <p:nvPr/>
          </p:nvSpPr>
          <p:spPr>
            <a:xfrm>
              <a:off x="10298880" y="54018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CustomShape 298"/>
            <p:cNvSpPr/>
            <p:nvPr/>
          </p:nvSpPr>
          <p:spPr>
            <a:xfrm>
              <a:off x="10299960" y="54432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31" name="Group 299"/>
            <p:cNvGrpSpPr/>
            <p:nvPr/>
          </p:nvGrpSpPr>
          <p:grpSpPr>
            <a:xfrm>
              <a:off x="10363320" y="5442120"/>
              <a:ext cx="70920" cy="17640"/>
              <a:chOff x="10363320" y="5442120"/>
              <a:chExt cx="70920" cy="17640"/>
            </a:xfrm>
          </p:grpSpPr>
          <p:sp>
            <p:nvSpPr>
              <p:cNvPr id="1532" name="CustomShape 300"/>
              <p:cNvSpPr/>
              <p:nvPr/>
            </p:nvSpPr>
            <p:spPr>
              <a:xfrm>
                <a:off x="10363320" y="5442120"/>
                <a:ext cx="70920" cy="176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3" name="CustomShape 301"/>
              <p:cNvSpPr/>
              <p:nvPr/>
            </p:nvSpPr>
            <p:spPr>
              <a:xfrm>
                <a:off x="10364400" y="5442120"/>
                <a:ext cx="68400" cy="15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34" name="CustomShape 302"/>
            <p:cNvSpPr/>
            <p:nvPr/>
          </p:nvSpPr>
          <p:spPr>
            <a:xfrm>
              <a:off x="10431720" y="540180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35" name="Group 303"/>
            <p:cNvGrpSpPr/>
            <p:nvPr/>
          </p:nvGrpSpPr>
          <p:grpSpPr>
            <a:xfrm>
              <a:off x="10363320" y="5398200"/>
              <a:ext cx="72000" cy="17280"/>
              <a:chOff x="10363320" y="5398200"/>
              <a:chExt cx="72000" cy="17280"/>
            </a:xfrm>
          </p:grpSpPr>
          <p:sp>
            <p:nvSpPr>
              <p:cNvPr id="1536" name="CustomShape 304"/>
              <p:cNvSpPr/>
              <p:nvPr/>
            </p:nvSpPr>
            <p:spPr>
              <a:xfrm>
                <a:off x="10363320" y="5398200"/>
                <a:ext cx="7200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7" name="CustomShape 305"/>
              <p:cNvSpPr/>
              <p:nvPr/>
            </p:nvSpPr>
            <p:spPr>
              <a:xfrm>
                <a:off x="10364400" y="5400720"/>
                <a:ext cx="7092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38" name="CustomShape 306"/>
            <p:cNvSpPr/>
            <p:nvPr/>
          </p:nvSpPr>
          <p:spPr>
            <a:xfrm>
              <a:off x="10426320" y="5274000"/>
              <a:ext cx="7560" cy="314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CustomShape 307"/>
            <p:cNvSpPr/>
            <p:nvPr/>
          </p:nvSpPr>
          <p:spPr>
            <a:xfrm>
              <a:off x="10434600" y="5353920"/>
              <a:ext cx="28440" cy="28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CustomShape 308"/>
            <p:cNvSpPr/>
            <p:nvPr/>
          </p:nvSpPr>
          <p:spPr>
            <a:xfrm>
              <a:off x="10434960" y="5308560"/>
              <a:ext cx="29160" cy="320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CustomShape 309"/>
            <p:cNvSpPr/>
            <p:nvPr/>
          </p:nvSpPr>
          <p:spPr>
            <a:xfrm>
              <a:off x="10459800" y="5575320"/>
              <a:ext cx="5040" cy="11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CustomShape 310"/>
            <p:cNvSpPr/>
            <p:nvPr/>
          </p:nvSpPr>
          <p:spPr>
            <a:xfrm>
              <a:off x="10433520" y="5575680"/>
              <a:ext cx="29520" cy="266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CustomShape 311"/>
            <p:cNvSpPr/>
            <p:nvPr/>
          </p:nvSpPr>
          <p:spPr>
            <a:xfrm>
              <a:off x="10288800" y="5583960"/>
              <a:ext cx="147600" cy="198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CustomShape 312"/>
            <p:cNvSpPr/>
            <p:nvPr/>
          </p:nvSpPr>
          <p:spPr>
            <a:xfrm>
              <a:off x="10297440" y="5589360"/>
              <a:ext cx="131400" cy="97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CustomShape 313"/>
            <p:cNvSpPr/>
            <p:nvPr/>
          </p:nvSpPr>
          <p:spPr>
            <a:xfrm>
              <a:off x="103100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CustomShape 314"/>
            <p:cNvSpPr/>
            <p:nvPr/>
          </p:nvSpPr>
          <p:spPr>
            <a:xfrm>
              <a:off x="10332360" y="5543640"/>
              <a:ext cx="18720" cy="183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CustomShape 315"/>
            <p:cNvSpPr/>
            <p:nvPr/>
          </p:nvSpPr>
          <p:spPr>
            <a:xfrm>
              <a:off x="103532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CustomShape 316"/>
            <p:cNvSpPr/>
            <p:nvPr/>
          </p:nvSpPr>
          <p:spPr>
            <a:xfrm>
              <a:off x="10404360" y="5468400"/>
              <a:ext cx="9000" cy="1036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9" name="Group 317"/>
          <p:cNvGrpSpPr/>
          <p:nvPr/>
        </p:nvGrpSpPr>
        <p:grpSpPr>
          <a:xfrm>
            <a:off x="7981920" y="4900320"/>
            <a:ext cx="344520" cy="319320"/>
            <a:chOff x="7981920" y="4900320"/>
            <a:chExt cx="344520" cy="319320"/>
          </a:xfrm>
        </p:grpSpPr>
        <p:pic>
          <p:nvPicPr>
            <p:cNvPr id="1550" name="Picture 591" descr="desktop_computer_stylized_medium"/>
            <p:cNvPicPr/>
            <p:nvPr/>
          </p:nvPicPr>
          <p:blipFill>
            <a:blip r:embed="rId22"/>
            <a:stretch/>
          </p:blipFill>
          <p:spPr>
            <a:xfrm flipH="1">
              <a:off x="7981920" y="490032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51" name="CustomShape 318"/>
            <p:cNvSpPr/>
            <p:nvPr/>
          </p:nvSpPr>
          <p:spPr>
            <a:xfrm flipH="1">
              <a:off x="8127720" y="493092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2" name="Group 319"/>
          <p:cNvGrpSpPr/>
          <p:nvPr/>
        </p:nvGrpSpPr>
        <p:grpSpPr>
          <a:xfrm>
            <a:off x="8155080" y="5504760"/>
            <a:ext cx="344520" cy="319320"/>
            <a:chOff x="8155080" y="5504760"/>
            <a:chExt cx="344520" cy="319320"/>
          </a:xfrm>
        </p:grpSpPr>
        <p:pic>
          <p:nvPicPr>
            <p:cNvPr id="1553" name="Picture 591" descr="desktop_computer_stylized_medium"/>
            <p:cNvPicPr/>
            <p:nvPr/>
          </p:nvPicPr>
          <p:blipFill>
            <a:blip r:embed="rId23"/>
            <a:stretch/>
          </p:blipFill>
          <p:spPr>
            <a:xfrm flipH="1">
              <a:off x="8155080" y="550476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54" name="CustomShape 320"/>
            <p:cNvSpPr/>
            <p:nvPr/>
          </p:nvSpPr>
          <p:spPr>
            <a:xfrm flipH="1">
              <a:off x="8300520" y="55353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5" name="Group 321"/>
          <p:cNvGrpSpPr/>
          <p:nvPr/>
        </p:nvGrpSpPr>
        <p:grpSpPr>
          <a:xfrm>
            <a:off x="8553240" y="5526000"/>
            <a:ext cx="344520" cy="319320"/>
            <a:chOff x="8553240" y="5526000"/>
            <a:chExt cx="344520" cy="319320"/>
          </a:xfrm>
        </p:grpSpPr>
        <p:pic>
          <p:nvPicPr>
            <p:cNvPr id="1556" name="Picture 591" descr="desktop_computer_stylized_medium"/>
            <p:cNvPicPr/>
            <p:nvPr/>
          </p:nvPicPr>
          <p:blipFill>
            <a:blip r:embed="rId24"/>
            <a:stretch/>
          </p:blipFill>
          <p:spPr>
            <a:xfrm flipH="1">
              <a:off x="8553240" y="552600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57" name="CustomShape 322"/>
            <p:cNvSpPr/>
            <p:nvPr/>
          </p:nvSpPr>
          <p:spPr>
            <a:xfrm flipH="1">
              <a:off x="8698680" y="55569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8" name="Group 323"/>
          <p:cNvGrpSpPr/>
          <p:nvPr/>
        </p:nvGrpSpPr>
        <p:grpSpPr>
          <a:xfrm>
            <a:off x="9534600" y="5795280"/>
            <a:ext cx="318240" cy="255600"/>
            <a:chOff x="9534600" y="5795280"/>
            <a:chExt cx="318240" cy="255600"/>
          </a:xfrm>
        </p:grpSpPr>
        <p:pic>
          <p:nvPicPr>
            <p:cNvPr id="1559" name="Picture 1065" descr="antenna_stylized"/>
            <p:cNvPicPr/>
            <p:nvPr/>
          </p:nvPicPr>
          <p:blipFill>
            <a:blip r:embed="rId25"/>
            <a:stretch/>
          </p:blipFill>
          <p:spPr>
            <a:xfrm>
              <a:off x="9534600" y="5795280"/>
              <a:ext cx="315720" cy="137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0" name="Picture 1066" descr="laptop_keyboard"/>
            <p:cNvPicPr/>
            <p:nvPr/>
          </p:nvPicPr>
          <p:blipFill>
            <a:blip r:embed="rId26"/>
            <a:stretch/>
          </p:blipFill>
          <p:spPr>
            <a:xfrm flipH="1" rot="91800">
              <a:off x="9551520" y="5949360"/>
              <a:ext cx="259920" cy="9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61" name="CustomShape 324"/>
            <p:cNvSpPr/>
            <p:nvPr/>
          </p:nvSpPr>
          <p:spPr>
            <a:xfrm>
              <a:off x="9636480" y="5853240"/>
              <a:ext cx="208800" cy="1281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62" name="Picture 1068" descr="screen"/>
            <p:cNvPicPr/>
            <p:nvPr/>
          </p:nvPicPr>
          <p:blipFill>
            <a:blip r:embed="rId27"/>
            <a:stretch/>
          </p:blipFill>
          <p:spPr>
            <a:xfrm>
              <a:off x="9646920" y="5856480"/>
              <a:ext cx="18972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63" name="CustomShape 325"/>
            <p:cNvSpPr/>
            <p:nvPr/>
          </p:nvSpPr>
          <p:spPr>
            <a:xfrm>
              <a:off x="9674640" y="5849640"/>
              <a:ext cx="176760" cy="2304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CustomShape 326"/>
            <p:cNvSpPr/>
            <p:nvPr/>
          </p:nvSpPr>
          <p:spPr>
            <a:xfrm>
              <a:off x="9634680" y="5849280"/>
              <a:ext cx="48240" cy="990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CustomShape 327"/>
            <p:cNvSpPr/>
            <p:nvPr/>
          </p:nvSpPr>
          <p:spPr>
            <a:xfrm>
              <a:off x="9798120" y="5867280"/>
              <a:ext cx="52200" cy="11448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6" name="CustomShape 328"/>
            <p:cNvSpPr/>
            <p:nvPr/>
          </p:nvSpPr>
          <p:spPr>
            <a:xfrm>
              <a:off x="9633960" y="5944320"/>
              <a:ext cx="194040" cy="3780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329"/>
            <p:cNvSpPr/>
            <p:nvPr/>
          </p:nvSpPr>
          <p:spPr>
            <a:xfrm>
              <a:off x="9804240" y="5868360"/>
              <a:ext cx="48600" cy="1148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CustomShape 330"/>
            <p:cNvSpPr/>
            <p:nvPr/>
          </p:nvSpPr>
          <p:spPr>
            <a:xfrm>
              <a:off x="9634320" y="5949720"/>
              <a:ext cx="172440" cy="374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69" name="Group 331"/>
            <p:cNvGrpSpPr/>
            <p:nvPr/>
          </p:nvGrpSpPr>
          <p:grpSpPr>
            <a:xfrm>
              <a:off x="9631440" y="5990760"/>
              <a:ext cx="57960" cy="21960"/>
              <a:chOff x="9631440" y="5990760"/>
              <a:chExt cx="57960" cy="21960"/>
            </a:xfrm>
          </p:grpSpPr>
          <p:sp>
            <p:nvSpPr>
              <p:cNvPr id="1570" name="CustomShape 332"/>
              <p:cNvSpPr/>
              <p:nvPr/>
            </p:nvSpPr>
            <p:spPr>
              <a:xfrm>
                <a:off x="9631440" y="5990760"/>
                <a:ext cx="57960" cy="2196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1" name="CustomShape 333"/>
              <p:cNvSpPr/>
              <p:nvPr/>
            </p:nvSpPr>
            <p:spPr>
              <a:xfrm>
                <a:off x="9632520" y="5991120"/>
                <a:ext cx="55800" cy="2052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2" name="CustomShape 334"/>
              <p:cNvSpPr/>
              <p:nvPr/>
            </p:nvSpPr>
            <p:spPr>
              <a:xfrm>
                <a:off x="9636840" y="5999760"/>
                <a:ext cx="19080" cy="57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3" name="CustomShape 335"/>
              <p:cNvSpPr/>
              <p:nvPr/>
            </p:nvSpPr>
            <p:spPr>
              <a:xfrm>
                <a:off x="9636120" y="600300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4" name="CustomShape 336"/>
              <p:cNvSpPr/>
              <p:nvPr/>
            </p:nvSpPr>
            <p:spPr>
              <a:xfrm>
                <a:off x="9653400" y="6004080"/>
                <a:ext cx="19080" cy="612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5" name="CustomShape 337"/>
              <p:cNvSpPr/>
              <p:nvPr/>
            </p:nvSpPr>
            <p:spPr>
              <a:xfrm>
                <a:off x="9652680" y="600768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76" name="CustomShape 338"/>
            <p:cNvSpPr/>
            <p:nvPr/>
          </p:nvSpPr>
          <p:spPr>
            <a:xfrm>
              <a:off x="9732240" y="5994000"/>
              <a:ext cx="70200" cy="493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CustomShape 339"/>
            <p:cNvSpPr/>
            <p:nvPr/>
          </p:nvSpPr>
          <p:spPr>
            <a:xfrm>
              <a:off x="9550080" y="5998320"/>
              <a:ext cx="18144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CustomShape 340"/>
            <p:cNvSpPr/>
            <p:nvPr/>
          </p:nvSpPr>
          <p:spPr>
            <a:xfrm>
              <a:off x="9550440" y="5989680"/>
              <a:ext cx="720" cy="82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CustomShape 341"/>
            <p:cNvSpPr/>
            <p:nvPr/>
          </p:nvSpPr>
          <p:spPr>
            <a:xfrm>
              <a:off x="9550440" y="5951880"/>
              <a:ext cx="83880" cy="374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CustomShape 342"/>
            <p:cNvSpPr/>
            <p:nvPr/>
          </p:nvSpPr>
          <p:spPr>
            <a:xfrm>
              <a:off x="9556200" y="5991840"/>
              <a:ext cx="172080" cy="43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CustomShape 343"/>
            <p:cNvSpPr/>
            <p:nvPr/>
          </p:nvSpPr>
          <p:spPr>
            <a:xfrm flipV="1">
              <a:off x="9729000" y="5987880"/>
              <a:ext cx="6948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2" name="CustomShape 344"/>
          <p:cNvSpPr/>
          <p:nvPr/>
        </p:nvSpPr>
        <p:spPr>
          <a:xfrm>
            <a:off x="10153440" y="5636880"/>
            <a:ext cx="33120" cy="331920"/>
          </a:xfrm>
          <a:custGeom>
            <a:avLst/>
            <a:gdLst/>
            <a:ahLst/>
            <a:rect l="l" t="t" r="r" b="b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345"/>
          <p:cNvSpPr/>
          <p:nvPr/>
        </p:nvSpPr>
        <p:spPr>
          <a:xfrm>
            <a:off x="10159920" y="5657040"/>
            <a:ext cx="19080" cy="307080"/>
          </a:xfrm>
          <a:custGeom>
            <a:avLst/>
            <a:gdLst/>
            <a:ahLst/>
            <a:rect l="l" t="t" r="r" b="b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0">
            <a:gsLst>
              <a:gs pos="0">
                <a:srgbClr val="808080"/>
              </a:gs>
              <a:gs pos="100000">
                <a:srgbClr val="f8f8f8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346"/>
          <p:cNvSpPr/>
          <p:nvPr/>
        </p:nvSpPr>
        <p:spPr>
          <a:xfrm>
            <a:off x="10155600" y="581292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347"/>
          <p:cNvSpPr/>
          <p:nvPr/>
        </p:nvSpPr>
        <p:spPr>
          <a:xfrm>
            <a:off x="10026360" y="56743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86" name="Group 348"/>
          <p:cNvGrpSpPr/>
          <p:nvPr/>
        </p:nvGrpSpPr>
        <p:grpSpPr>
          <a:xfrm>
            <a:off x="10091160" y="5670720"/>
            <a:ext cx="68400" cy="20880"/>
            <a:chOff x="10091160" y="5670720"/>
            <a:chExt cx="68400" cy="20880"/>
          </a:xfrm>
        </p:grpSpPr>
        <p:sp>
          <p:nvSpPr>
            <p:cNvPr id="1587" name="CustomShape 349"/>
            <p:cNvSpPr/>
            <p:nvPr/>
          </p:nvSpPr>
          <p:spPr>
            <a:xfrm>
              <a:off x="10091160" y="5670720"/>
              <a:ext cx="68400" cy="2088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CustomShape 350"/>
            <p:cNvSpPr/>
            <p:nvPr/>
          </p:nvSpPr>
          <p:spPr>
            <a:xfrm>
              <a:off x="10092240" y="56732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9" name="CustomShape 351"/>
          <p:cNvSpPr/>
          <p:nvPr/>
        </p:nvSpPr>
        <p:spPr>
          <a:xfrm>
            <a:off x="10027440" y="57229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0" name="Group 352"/>
          <p:cNvGrpSpPr/>
          <p:nvPr/>
        </p:nvGrpSpPr>
        <p:grpSpPr>
          <a:xfrm>
            <a:off x="10091160" y="5718240"/>
            <a:ext cx="68400" cy="18360"/>
            <a:chOff x="10091160" y="5718240"/>
            <a:chExt cx="68400" cy="18360"/>
          </a:xfrm>
        </p:grpSpPr>
        <p:sp>
          <p:nvSpPr>
            <p:cNvPr id="1591" name="CustomShape 353"/>
            <p:cNvSpPr/>
            <p:nvPr/>
          </p:nvSpPr>
          <p:spPr>
            <a:xfrm>
              <a:off x="10091160" y="57182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CustomShape 354"/>
            <p:cNvSpPr/>
            <p:nvPr/>
          </p:nvSpPr>
          <p:spPr>
            <a:xfrm>
              <a:off x="10092240" y="5720400"/>
              <a:ext cx="6588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3" name="CustomShape 355"/>
          <p:cNvSpPr/>
          <p:nvPr/>
        </p:nvSpPr>
        <p:spPr>
          <a:xfrm>
            <a:off x="10027440" y="577116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356"/>
          <p:cNvSpPr/>
          <p:nvPr/>
        </p:nvSpPr>
        <p:spPr>
          <a:xfrm>
            <a:off x="10028880" y="581508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5" name="Group 357"/>
          <p:cNvGrpSpPr/>
          <p:nvPr/>
        </p:nvGrpSpPr>
        <p:grpSpPr>
          <a:xfrm>
            <a:off x="10089720" y="5813640"/>
            <a:ext cx="68400" cy="18360"/>
            <a:chOff x="10089720" y="5813640"/>
            <a:chExt cx="68400" cy="18360"/>
          </a:xfrm>
        </p:grpSpPr>
        <p:sp>
          <p:nvSpPr>
            <p:cNvPr id="1596" name="CustomShape 358"/>
            <p:cNvSpPr/>
            <p:nvPr/>
          </p:nvSpPr>
          <p:spPr>
            <a:xfrm>
              <a:off x="10089720" y="58136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CustomShape 359"/>
            <p:cNvSpPr/>
            <p:nvPr/>
          </p:nvSpPr>
          <p:spPr>
            <a:xfrm>
              <a:off x="10091160" y="58136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8" name="CustomShape 360"/>
          <p:cNvSpPr/>
          <p:nvPr/>
        </p:nvSpPr>
        <p:spPr>
          <a:xfrm>
            <a:off x="10155960" y="577116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9" name="Group 361"/>
          <p:cNvGrpSpPr/>
          <p:nvPr/>
        </p:nvGrpSpPr>
        <p:grpSpPr>
          <a:xfrm>
            <a:off x="10089720" y="5767560"/>
            <a:ext cx="69840" cy="18360"/>
            <a:chOff x="10089720" y="5767560"/>
            <a:chExt cx="69840" cy="18360"/>
          </a:xfrm>
        </p:grpSpPr>
        <p:sp>
          <p:nvSpPr>
            <p:cNvPr id="1600" name="CustomShape 362"/>
            <p:cNvSpPr/>
            <p:nvPr/>
          </p:nvSpPr>
          <p:spPr>
            <a:xfrm>
              <a:off x="10089720" y="5767560"/>
              <a:ext cx="6948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CustomShape 363"/>
            <p:cNvSpPr/>
            <p:nvPr/>
          </p:nvSpPr>
          <p:spPr>
            <a:xfrm>
              <a:off x="10091160" y="5770080"/>
              <a:ext cx="6840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2" name="CustomShape 364"/>
          <p:cNvSpPr/>
          <p:nvPr/>
        </p:nvSpPr>
        <p:spPr>
          <a:xfrm>
            <a:off x="10150920" y="5636520"/>
            <a:ext cx="7200" cy="33156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/>
          </a:gra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365"/>
          <p:cNvSpPr/>
          <p:nvPr/>
        </p:nvSpPr>
        <p:spPr>
          <a:xfrm>
            <a:off x="10158840" y="5720400"/>
            <a:ext cx="27360" cy="29880"/>
          </a:xfrm>
          <a:custGeom>
            <a:avLst/>
            <a:gdLst/>
            <a:ahLst/>
            <a:rect l="l" t="t" r="r" b="b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366"/>
          <p:cNvSpPr/>
          <p:nvPr/>
        </p:nvSpPr>
        <p:spPr>
          <a:xfrm>
            <a:off x="10159200" y="5672880"/>
            <a:ext cx="28440" cy="33840"/>
          </a:xfrm>
          <a:custGeom>
            <a:avLst/>
            <a:gdLst/>
            <a:ahLst/>
            <a:rect l="l" t="t" r="r" b="b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367"/>
          <p:cNvSpPr/>
          <p:nvPr/>
        </p:nvSpPr>
        <p:spPr>
          <a:xfrm>
            <a:off x="10183320" y="5954040"/>
            <a:ext cx="5040" cy="12600"/>
          </a:xfrm>
          <a:prstGeom prst="ellipse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368"/>
          <p:cNvSpPr/>
          <p:nvPr/>
        </p:nvSpPr>
        <p:spPr>
          <a:xfrm>
            <a:off x="10157760" y="5954760"/>
            <a:ext cx="28440" cy="28080"/>
          </a:xfrm>
          <a:custGeom>
            <a:avLst/>
            <a:gdLst/>
            <a:ahLst/>
            <a:rect l="l" t="t" r="r" b="b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369"/>
          <p:cNvSpPr/>
          <p:nvPr/>
        </p:nvSpPr>
        <p:spPr>
          <a:xfrm>
            <a:off x="10017720" y="5963400"/>
            <a:ext cx="142920" cy="20880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370"/>
          <p:cNvSpPr/>
          <p:nvPr/>
        </p:nvSpPr>
        <p:spPr>
          <a:xfrm>
            <a:off x="10026360" y="5969160"/>
            <a:ext cx="127080" cy="104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44546a"/>
              </a:gs>
              <a:gs pos="100000">
                <a:srgbClr val="e7e6e6"/>
              </a:gs>
            </a:gsLst>
            <a:lin ang="0"/>
          </a:gra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371"/>
          <p:cNvSpPr/>
          <p:nvPr/>
        </p:nvSpPr>
        <p:spPr>
          <a:xfrm>
            <a:off x="1003824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372"/>
          <p:cNvSpPr/>
          <p:nvPr/>
        </p:nvSpPr>
        <p:spPr>
          <a:xfrm>
            <a:off x="10059840" y="5920920"/>
            <a:ext cx="18000" cy="1944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373"/>
          <p:cNvSpPr/>
          <p:nvPr/>
        </p:nvSpPr>
        <p:spPr>
          <a:xfrm>
            <a:off x="1008036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374"/>
          <p:cNvSpPr/>
          <p:nvPr/>
        </p:nvSpPr>
        <p:spPr>
          <a:xfrm>
            <a:off x="10129320" y="5841360"/>
            <a:ext cx="8640" cy="109440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375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Peer-peer architecture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4" name="CustomShape 376"/>
          <p:cNvSpPr/>
          <p:nvPr/>
        </p:nvSpPr>
        <p:spPr>
          <a:xfrm>
            <a:off x="889200" y="1260360"/>
            <a:ext cx="5967360" cy="49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always-on server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arbitrary end systems directly communicate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peers request service from other peers, provide service in return to other peers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self scalability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– new peers bring new service capacity, as well as new service demands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peers are intermittently connected and change IP addresses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complex management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example: P2P file sharing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15" name="Group 377"/>
          <p:cNvGrpSpPr/>
          <p:nvPr/>
        </p:nvGrpSpPr>
        <p:grpSpPr>
          <a:xfrm>
            <a:off x="10002600" y="5616360"/>
            <a:ext cx="213840" cy="402840"/>
            <a:chOff x="10002600" y="5616360"/>
            <a:chExt cx="213840" cy="402840"/>
          </a:xfrm>
        </p:grpSpPr>
        <p:sp>
          <p:nvSpPr>
            <p:cNvPr id="1616" name="CustomShape 378"/>
            <p:cNvSpPr/>
            <p:nvPr/>
          </p:nvSpPr>
          <p:spPr>
            <a:xfrm>
              <a:off x="10172520" y="5617080"/>
              <a:ext cx="41760" cy="3841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CustomShape 379"/>
            <p:cNvSpPr/>
            <p:nvPr/>
          </p:nvSpPr>
          <p:spPr>
            <a:xfrm>
              <a:off x="10013040" y="5616360"/>
              <a:ext cx="156600" cy="3841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CustomShape 380"/>
            <p:cNvSpPr/>
            <p:nvPr/>
          </p:nvSpPr>
          <p:spPr>
            <a:xfrm>
              <a:off x="10180800" y="5640120"/>
              <a:ext cx="24480" cy="355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CustomShape 381"/>
            <p:cNvSpPr/>
            <p:nvPr/>
          </p:nvSpPr>
          <p:spPr>
            <a:xfrm>
              <a:off x="10175040" y="5820480"/>
              <a:ext cx="38520" cy="30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CustomShape 382"/>
            <p:cNvSpPr/>
            <p:nvPr/>
          </p:nvSpPr>
          <p:spPr>
            <a:xfrm>
              <a:off x="10013040" y="566028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21" name="Group 383"/>
            <p:cNvGrpSpPr/>
            <p:nvPr/>
          </p:nvGrpSpPr>
          <p:grpSpPr>
            <a:xfrm>
              <a:off x="10094400" y="5656320"/>
              <a:ext cx="86040" cy="24120"/>
              <a:chOff x="10094400" y="5656320"/>
              <a:chExt cx="86040" cy="24120"/>
            </a:xfrm>
          </p:grpSpPr>
          <p:sp>
            <p:nvSpPr>
              <p:cNvPr id="1622" name="CustomShape 384"/>
              <p:cNvSpPr/>
              <p:nvPr/>
            </p:nvSpPr>
            <p:spPr>
              <a:xfrm>
                <a:off x="10094400" y="5656320"/>
                <a:ext cx="86040" cy="24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3" name="CustomShape 385"/>
              <p:cNvSpPr/>
              <p:nvPr/>
            </p:nvSpPr>
            <p:spPr>
              <a:xfrm>
                <a:off x="10095840" y="5658840"/>
                <a:ext cx="83160" cy="190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24" name="CustomShape 386"/>
            <p:cNvSpPr/>
            <p:nvPr/>
          </p:nvSpPr>
          <p:spPr>
            <a:xfrm>
              <a:off x="10014480" y="57164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25" name="Group 387"/>
            <p:cNvGrpSpPr/>
            <p:nvPr/>
          </p:nvGrpSpPr>
          <p:grpSpPr>
            <a:xfrm>
              <a:off x="10094040" y="5711040"/>
              <a:ext cx="86040" cy="21600"/>
              <a:chOff x="10094040" y="5711040"/>
              <a:chExt cx="86040" cy="21600"/>
            </a:xfrm>
          </p:grpSpPr>
          <p:sp>
            <p:nvSpPr>
              <p:cNvPr id="1626" name="CustomShape 388"/>
              <p:cNvSpPr/>
              <p:nvPr/>
            </p:nvSpPr>
            <p:spPr>
              <a:xfrm>
                <a:off x="10094040" y="571104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7" name="CustomShape 389"/>
              <p:cNvSpPr/>
              <p:nvPr/>
            </p:nvSpPr>
            <p:spPr>
              <a:xfrm>
                <a:off x="10095840" y="5713920"/>
                <a:ext cx="8316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28" name="CustomShape 390"/>
            <p:cNvSpPr/>
            <p:nvPr/>
          </p:nvSpPr>
          <p:spPr>
            <a:xfrm>
              <a:off x="10014480" y="57722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CustomShape 391"/>
            <p:cNvSpPr/>
            <p:nvPr/>
          </p:nvSpPr>
          <p:spPr>
            <a:xfrm>
              <a:off x="10015920" y="582300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30" name="Group 392"/>
            <p:cNvGrpSpPr/>
            <p:nvPr/>
          </p:nvGrpSpPr>
          <p:grpSpPr>
            <a:xfrm>
              <a:off x="10092600" y="5821560"/>
              <a:ext cx="86040" cy="21600"/>
              <a:chOff x="10092600" y="5821560"/>
              <a:chExt cx="86040" cy="21600"/>
            </a:xfrm>
          </p:grpSpPr>
          <p:sp>
            <p:nvSpPr>
              <p:cNvPr id="1631" name="CustomShape 393"/>
              <p:cNvSpPr/>
              <p:nvPr/>
            </p:nvSpPr>
            <p:spPr>
              <a:xfrm>
                <a:off x="10092600" y="582156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2" name="CustomShape 394"/>
              <p:cNvSpPr/>
              <p:nvPr/>
            </p:nvSpPr>
            <p:spPr>
              <a:xfrm>
                <a:off x="10094040" y="5821560"/>
                <a:ext cx="83160" cy="18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33" name="CustomShape 395"/>
            <p:cNvSpPr/>
            <p:nvPr/>
          </p:nvSpPr>
          <p:spPr>
            <a:xfrm>
              <a:off x="10175760" y="5772240"/>
              <a:ext cx="38520" cy="306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34" name="Group 396"/>
            <p:cNvGrpSpPr/>
            <p:nvPr/>
          </p:nvGrpSpPr>
          <p:grpSpPr>
            <a:xfrm>
              <a:off x="10092600" y="5768280"/>
              <a:ext cx="87480" cy="21600"/>
              <a:chOff x="10092600" y="5768280"/>
              <a:chExt cx="87480" cy="21600"/>
            </a:xfrm>
          </p:grpSpPr>
          <p:sp>
            <p:nvSpPr>
              <p:cNvPr id="1635" name="CustomShape 397"/>
              <p:cNvSpPr/>
              <p:nvPr/>
            </p:nvSpPr>
            <p:spPr>
              <a:xfrm>
                <a:off x="10092600" y="5768280"/>
                <a:ext cx="8748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6" name="CustomShape 398"/>
              <p:cNvSpPr/>
              <p:nvPr/>
            </p:nvSpPr>
            <p:spPr>
              <a:xfrm>
                <a:off x="10094040" y="5771160"/>
                <a:ext cx="8604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37" name="CustomShape 399"/>
            <p:cNvSpPr/>
            <p:nvPr/>
          </p:nvSpPr>
          <p:spPr>
            <a:xfrm>
              <a:off x="10169280" y="5616360"/>
              <a:ext cx="9360" cy="3841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8" name="CustomShape 400"/>
            <p:cNvSpPr/>
            <p:nvPr/>
          </p:nvSpPr>
          <p:spPr>
            <a:xfrm>
              <a:off x="10179360" y="5713920"/>
              <a:ext cx="34560" cy="3492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9" name="CustomShape 401"/>
            <p:cNvSpPr/>
            <p:nvPr/>
          </p:nvSpPr>
          <p:spPr>
            <a:xfrm>
              <a:off x="10179720" y="5658840"/>
              <a:ext cx="35640" cy="392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0" name="CustomShape 402"/>
            <p:cNvSpPr/>
            <p:nvPr/>
          </p:nvSpPr>
          <p:spPr>
            <a:xfrm>
              <a:off x="10209960" y="5984280"/>
              <a:ext cx="6480" cy="14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CustomShape 403"/>
            <p:cNvSpPr/>
            <p:nvPr/>
          </p:nvSpPr>
          <p:spPr>
            <a:xfrm>
              <a:off x="10177920" y="5984640"/>
              <a:ext cx="36000" cy="327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CustomShape 404"/>
            <p:cNvSpPr/>
            <p:nvPr/>
          </p:nvSpPr>
          <p:spPr>
            <a:xfrm>
              <a:off x="10002600" y="5995080"/>
              <a:ext cx="179280" cy="241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3" name="CustomShape 405"/>
            <p:cNvSpPr/>
            <p:nvPr/>
          </p:nvSpPr>
          <p:spPr>
            <a:xfrm>
              <a:off x="10013040" y="6001560"/>
              <a:ext cx="159840" cy="12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CustomShape 406"/>
            <p:cNvSpPr/>
            <p:nvPr/>
          </p:nvSpPr>
          <p:spPr>
            <a:xfrm>
              <a:off x="1002816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CustomShape 407"/>
            <p:cNvSpPr/>
            <p:nvPr/>
          </p:nvSpPr>
          <p:spPr>
            <a:xfrm>
              <a:off x="10055160" y="5945760"/>
              <a:ext cx="23040" cy="226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CustomShape 408"/>
            <p:cNvSpPr/>
            <p:nvPr/>
          </p:nvSpPr>
          <p:spPr>
            <a:xfrm>
              <a:off x="1008072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7" name="CustomShape 409"/>
            <p:cNvSpPr/>
            <p:nvPr/>
          </p:nvSpPr>
          <p:spPr>
            <a:xfrm>
              <a:off x="10142280" y="5853600"/>
              <a:ext cx="11160" cy="1267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8" name="CustomShape 410"/>
          <p:cNvSpPr/>
          <p:nvPr/>
        </p:nvSpPr>
        <p:spPr>
          <a:xfrm>
            <a:off x="6747480" y="1488600"/>
            <a:ext cx="5358240" cy="49536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49" name="Group 411"/>
          <p:cNvGrpSpPr/>
          <p:nvPr/>
        </p:nvGrpSpPr>
        <p:grpSpPr>
          <a:xfrm>
            <a:off x="7680240" y="1814040"/>
            <a:ext cx="1990440" cy="4481640"/>
            <a:chOff x="7680240" y="1814040"/>
            <a:chExt cx="1990440" cy="4481640"/>
          </a:xfrm>
        </p:grpSpPr>
        <p:sp>
          <p:nvSpPr>
            <p:cNvPr id="1650" name="CustomShape 412"/>
            <p:cNvSpPr/>
            <p:nvPr/>
          </p:nvSpPr>
          <p:spPr>
            <a:xfrm>
              <a:off x="7689240" y="516096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1" name="CustomShape 413"/>
            <p:cNvSpPr/>
            <p:nvPr/>
          </p:nvSpPr>
          <p:spPr>
            <a:xfrm>
              <a:off x="7680240" y="181404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2" name="Line 414"/>
            <p:cNvSpPr/>
            <p:nvPr/>
          </p:nvSpPr>
          <p:spPr>
            <a:xfrm flipH="1">
              <a:off x="8353080" y="2438280"/>
              <a:ext cx="498960" cy="111456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Line 415"/>
            <p:cNvSpPr/>
            <p:nvPr/>
          </p:nvSpPr>
          <p:spPr>
            <a:xfrm>
              <a:off x="7971120" y="2321640"/>
              <a:ext cx="1080" cy="279360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CustomShape 416"/>
            <p:cNvSpPr/>
            <p:nvPr/>
          </p:nvSpPr>
          <p:spPr>
            <a:xfrm>
              <a:off x="8704080" y="194328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5" name="CustomShape 417"/>
            <p:cNvSpPr/>
            <p:nvPr/>
          </p:nvSpPr>
          <p:spPr>
            <a:xfrm>
              <a:off x="8013240" y="344088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6" name="CustomShape 418"/>
            <p:cNvSpPr/>
            <p:nvPr/>
          </p:nvSpPr>
          <p:spPr>
            <a:xfrm>
              <a:off x="9059400" y="578664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7" name="Line 419"/>
            <p:cNvSpPr/>
            <p:nvPr/>
          </p:nvSpPr>
          <p:spPr>
            <a:xfrm>
              <a:off x="9143640" y="2462040"/>
              <a:ext cx="228960" cy="329976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Line 420"/>
            <p:cNvSpPr/>
            <p:nvPr/>
          </p:nvSpPr>
          <p:spPr>
            <a:xfrm>
              <a:off x="8484840" y="3911040"/>
              <a:ext cx="765000" cy="186660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9" name="Group 421"/>
          <p:cNvGrpSpPr/>
          <p:nvPr/>
        </p:nvGrpSpPr>
        <p:grpSpPr>
          <a:xfrm>
            <a:off x="7750080" y="1859760"/>
            <a:ext cx="414720" cy="384480"/>
            <a:chOff x="7750080" y="1859760"/>
            <a:chExt cx="414720" cy="384480"/>
          </a:xfrm>
        </p:grpSpPr>
        <p:pic>
          <p:nvPicPr>
            <p:cNvPr id="1660" name="Picture 653" descr="iphone_stylized_small"/>
            <p:cNvPicPr/>
            <p:nvPr/>
          </p:nvPicPr>
          <p:blipFill>
            <a:blip r:embed="rId28"/>
            <a:stretch/>
          </p:blipFill>
          <p:spPr>
            <a:xfrm>
              <a:off x="7909560" y="1917000"/>
              <a:ext cx="135720" cy="32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61" name="Picture 654" descr="antenna_radiation_stylized"/>
            <p:cNvPicPr/>
            <p:nvPr/>
          </p:nvPicPr>
          <p:blipFill>
            <a:blip r:embed="rId29"/>
            <a:stretch/>
          </p:blipFill>
          <p:spPr>
            <a:xfrm>
              <a:off x="7750080" y="1859760"/>
              <a:ext cx="414720" cy="87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2" name="Group 422"/>
          <p:cNvGrpSpPr/>
          <p:nvPr/>
        </p:nvGrpSpPr>
        <p:grpSpPr>
          <a:xfrm>
            <a:off x="8499600" y="2059200"/>
            <a:ext cx="848160" cy="224640"/>
            <a:chOff x="8499600" y="2059200"/>
            <a:chExt cx="848160" cy="224640"/>
          </a:xfrm>
        </p:grpSpPr>
        <p:pic>
          <p:nvPicPr>
            <p:cNvPr id="1663" name="Picture 603" descr="car_icon_small"/>
            <p:cNvPicPr/>
            <p:nvPr/>
          </p:nvPicPr>
          <p:blipFill>
            <a:blip r:embed="rId30"/>
            <a:stretch/>
          </p:blipFill>
          <p:spPr>
            <a:xfrm>
              <a:off x="8499600" y="2116800"/>
              <a:ext cx="848160" cy="16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64" name="Picture 1017" descr="antenna_stylized"/>
            <p:cNvPicPr/>
            <p:nvPr/>
          </p:nvPicPr>
          <p:blipFill>
            <a:blip r:embed="rId31"/>
            <a:stretch/>
          </p:blipFill>
          <p:spPr>
            <a:xfrm>
              <a:off x="8710920" y="205920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5" name="Group 423"/>
          <p:cNvGrpSpPr/>
          <p:nvPr/>
        </p:nvGrpSpPr>
        <p:grpSpPr>
          <a:xfrm>
            <a:off x="7993080" y="3567240"/>
            <a:ext cx="358200" cy="340920"/>
            <a:chOff x="7993080" y="3567240"/>
            <a:chExt cx="358200" cy="340920"/>
          </a:xfrm>
        </p:grpSpPr>
        <p:pic>
          <p:nvPicPr>
            <p:cNvPr id="1666" name="Picture 1140" descr="desktop_computer_stylized_medium"/>
            <p:cNvPicPr/>
            <p:nvPr/>
          </p:nvPicPr>
          <p:blipFill>
            <a:blip r:embed="rId32"/>
            <a:stretch/>
          </p:blipFill>
          <p:spPr>
            <a:xfrm flipH="1">
              <a:off x="7993080" y="3567240"/>
              <a:ext cx="358200" cy="34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67" name="CustomShape 424"/>
            <p:cNvSpPr/>
            <p:nvPr/>
          </p:nvSpPr>
          <p:spPr>
            <a:xfrm flipH="1">
              <a:off x="8144640" y="3600000"/>
              <a:ext cx="168480" cy="1555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8" name="Group 425"/>
          <p:cNvGrpSpPr/>
          <p:nvPr/>
        </p:nvGrpSpPr>
        <p:grpSpPr>
          <a:xfrm>
            <a:off x="7774920" y="5281200"/>
            <a:ext cx="344520" cy="319320"/>
            <a:chOff x="7774920" y="5281200"/>
            <a:chExt cx="344520" cy="319320"/>
          </a:xfrm>
        </p:grpSpPr>
        <p:pic>
          <p:nvPicPr>
            <p:cNvPr id="1669" name="Picture 591" descr="desktop_computer_stylized_medium"/>
            <p:cNvPicPr/>
            <p:nvPr/>
          </p:nvPicPr>
          <p:blipFill>
            <a:blip r:embed="rId33"/>
            <a:stretch/>
          </p:blipFill>
          <p:spPr>
            <a:xfrm flipH="1">
              <a:off x="7774920" y="528120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0" name="CustomShape 426"/>
            <p:cNvSpPr/>
            <p:nvPr/>
          </p:nvSpPr>
          <p:spPr>
            <a:xfrm flipH="1">
              <a:off x="7920720" y="531180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1" name="Group 427"/>
          <p:cNvGrpSpPr/>
          <p:nvPr/>
        </p:nvGrpSpPr>
        <p:grpSpPr>
          <a:xfrm>
            <a:off x="9201600" y="5852880"/>
            <a:ext cx="309240" cy="310680"/>
            <a:chOff x="9201600" y="5852880"/>
            <a:chExt cx="309240" cy="310680"/>
          </a:xfrm>
        </p:grpSpPr>
        <p:pic>
          <p:nvPicPr>
            <p:cNvPr id="1672" name="Picture 1065" descr="antenna_stylized"/>
            <p:cNvPicPr/>
            <p:nvPr/>
          </p:nvPicPr>
          <p:blipFill>
            <a:blip r:embed="rId34"/>
            <a:stretch/>
          </p:blipFill>
          <p:spPr>
            <a:xfrm>
              <a:off x="9201600" y="5852880"/>
              <a:ext cx="306720" cy="16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73" name="Picture 1066" descr="laptop_keyboard"/>
            <p:cNvPicPr/>
            <p:nvPr/>
          </p:nvPicPr>
          <p:blipFill>
            <a:blip r:embed="rId35"/>
            <a:stretch/>
          </p:blipFill>
          <p:spPr>
            <a:xfrm flipH="1" rot="114600">
              <a:off x="9216720" y="6040080"/>
              <a:ext cx="252360" cy="11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4" name="CustomShape 428"/>
            <p:cNvSpPr/>
            <p:nvPr/>
          </p:nvSpPr>
          <p:spPr>
            <a:xfrm>
              <a:off x="9300600" y="5923440"/>
              <a:ext cx="203040" cy="15588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675" name="Picture 1068" descr="screen"/>
            <p:cNvPicPr/>
            <p:nvPr/>
          </p:nvPicPr>
          <p:blipFill>
            <a:blip r:embed="rId36"/>
            <a:stretch/>
          </p:blipFill>
          <p:spPr>
            <a:xfrm>
              <a:off x="9310680" y="5927400"/>
              <a:ext cx="184320" cy="14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6" name="CustomShape 429"/>
            <p:cNvSpPr/>
            <p:nvPr/>
          </p:nvSpPr>
          <p:spPr>
            <a:xfrm>
              <a:off x="9337680" y="5918760"/>
              <a:ext cx="171720" cy="28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7" name="CustomShape 430"/>
            <p:cNvSpPr/>
            <p:nvPr/>
          </p:nvSpPr>
          <p:spPr>
            <a:xfrm>
              <a:off x="9298800" y="5918760"/>
              <a:ext cx="46800" cy="120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CustomShape 431"/>
            <p:cNvSpPr/>
            <p:nvPr/>
          </p:nvSpPr>
          <p:spPr>
            <a:xfrm>
              <a:off x="9457560" y="5940360"/>
              <a:ext cx="50760" cy="1393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CustomShape 432"/>
            <p:cNvSpPr/>
            <p:nvPr/>
          </p:nvSpPr>
          <p:spPr>
            <a:xfrm>
              <a:off x="9298080" y="6033960"/>
              <a:ext cx="188640" cy="464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CustomShape 433"/>
            <p:cNvSpPr/>
            <p:nvPr/>
          </p:nvSpPr>
          <p:spPr>
            <a:xfrm>
              <a:off x="9463320" y="5941440"/>
              <a:ext cx="47520" cy="1400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CustomShape 434"/>
            <p:cNvSpPr/>
            <p:nvPr/>
          </p:nvSpPr>
          <p:spPr>
            <a:xfrm>
              <a:off x="9298440" y="6040440"/>
              <a:ext cx="167760" cy="4572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82" name="Group 435"/>
            <p:cNvGrpSpPr/>
            <p:nvPr/>
          </p:nvGrpSpPr>
          <p:grpSpPr>
            <a:xfrm>
              <a:off x="9295560" y="6090480"/>
              <a:ext cx="56160" cy="26640"/>
              <a:chOff x="9295560" y="6090480"/>
              <a:chExt cx="56160" cy="26640"/>
            </a:xfrm>
          </p:grpSpPr>
          <p:sp>
            <p:nvSpPr>
              <p:cNvPr id="1683" name="CustomShape 436"/>
              <p:cNvSpPr/>
              <p:nvPr/>
            </p:nvSpPr>
            <p:spPr>
              <a:xfrm>
                <a:off x="9295560" y="6090480"/>
                <a:ext cx="56160" cy="26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4" name="CustomShape 437"/>
              <p:cNvSpPr/>
              <p:nvPr/>
            </p:nvSpPr>
            <p:spPr>
              <a:xfrm>
                <a:off x="9296640" y="6090840"/>
                <a:ext cx="54360" cy="25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5" name="CustomShape 438"/>
              <p:cNvSpPr/>
              <p:nvPr/>
            </p:nvSpPr>
            <p:spPr>
              <a:xfrm>
                <a:off x="9300960" y="61012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6" name="CustomShape 439"/>
              <p:cNvSpPr/>
              <p:nvPr/>
            </p:nvSpPr>
            <p:spPr>
              <a:xfrm>
                <a:off x="9300240" y="61052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7" name="CustomShape 440"/>
              <p:cNvSpPr/>
              <p:nvPr/>
            </p:nvSpPr>
            <p:spPr>
              <a:xfrm>
                <a:off x="9316800" y="61066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8" name="CustomShape 441"/>
              <p:cNvSpPr/>
              <p:nvPr/>
            </p:nvSpPr>
            <p:spPr>
              <a:xfrm>
                <a:off x="9316080" y="61106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89" name="CustomShape 442"/>
            <p:cNvSpPr/>
            <p:nvPr/>
          </p:nvSpPr>
          <p:spPr>
            <a:xfrm>
              <a:off x="9393480" y="6094440"/>
              <a:ext cx="68400" cy="60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CustomShape 443"/>
            <p:cNvSpPr/>
            <p:nvPr/>
          </p:nvSpPr>
          <p:spPr>
            <a:xfrm>
              <a:off x="9216720" y="6099480"/>
              <a:ext cx="176400" cy="54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CustomShape 444"/>
            <p:cNvSpPr/>
            <p:nvPr/>
          </p:nvSpPr>
          <p:spPr>
            <a:xfrm>
              <a:off x="9216720" y="6089040"/>
              <a:ext cx="720" cy="10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CustomShape 445"/>
            <p:cNvSpPr/>
            <p:nvPr/>
          </p:nvSpPr>
          <p:spPr>
            <a:xfrm>
              <a:off x="9217080" y="6043320"/>
              <a:ext cx="81360" cy="4572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CustomShape 446"/>
            <p:cNvSpPr/>
            <p:nvPr/>
          </p:nvSpPr>
          <p:spPr>
            <a:xfrm>
              <a:off x="9222480" y="6091560"/>
              <a:ext cx="167040" cy="52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CustomShape 447"/>
            <p:cNvSpPr/>
            <p:nvPr/>
          </p:nvSpPr>
          <p:spPr>
            <a:xfrm flipV="1">
              <a:off x="9390600" y="6086520"/>
              <a:ext cx="67680" cy="54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5" name="CustomShape 448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33162C0-0CDF-4DD6-88BD-B5A04161B7A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9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4" dur="500"/>
                                        <p:tgtEl>
                                          <p:spTgt spid="1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9" dur="500"/>
                                        <p:tgtEl>
                                          <p:spTgt spid="1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2" dur="500"/>
                                        <p:tgtEl>
                                          <p:spTgt spid="1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7" dur="500"/>
                                        <p:tgtEl>
                                          <p:spTgt spid="1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0" dur="500"/>
                                        <p:tgtEl>
                                          <p:spTgt spid="16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5" dur="500"/>
                                        <p:tgtEl>
                                          <p:spTgt spid="16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1" name="Group 1"/>
          <p:cNvGrpSpPr/>
          <p:nvPr/>
        </p:nvGrpSpPr>
        <p:grpSpPr>
          <a:xfrm>
            <a:off x="6075000" y="1937880"/>
            <a:ext cx="4105440" cy="4503960"/>
            <a:chOff x="6075000" y="1937880"/>
            <a:chExt cx="4105440" cy="4503960"/>
          </a:xfrm>
        </p:grpSpPr>
        <p:sp>
          <p:nvSpPr>
            <p:cNvPr id="4942" name="CustomShape 2"/>
            <p:cNvSpPr/>
            <p:nvPr/>
          </p:nvSpPr>
          <p:spPr>
            <a:xfrm>
              <a:off x="6297480" y="2339280"/>
              <a:ext cx="3613680" cy="4102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/>
            </a:ln>
            <a:effectLst>
              <a:outerShdw algn="bl" blurRad="50800" dir="18900000" dist="37674" rotWithShape="0" sx="101000" sy="101000">
                <a:srgbClr val="0000a3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943" name="Line 3"/>
            <p:cNvSpPr/>
            <p:nvPr/>
          </p:nvSpPr>
          <p:spPr>
            <a:xfrm>
              <a:off x="6285960" y="576648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4" name="Line 4"/>
            <p:cNvSpPr/>
            <p:nvPr/>
          </p:nvSpPr>
          <p:spPr>
            <a:xfrm>
              <a:off x="6297120" y="508068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5" name="Line 5"/>
            <p:cNvSpPr/>
            <p:nvPr/>
          </p:nvSpPr>
          <p:spPr>
            <a:xfrm>
              <a:off x="6285960" y="439488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6" name="Line 6"/>
            <p:cNvSpPr/>
            <p:nvPr/>
          </p:nvSpPr>
          <p:spPr>
            <a:xfrm>
              <a:off x="6285960" y="372024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7" name="Line 7"/>
            <p:cNvSpPr/>
            <p:nvPr/>
          </p:nvSpPr>
          <p:spPr>
            <a:xfrm>
              <a:off x="6284520" y="326304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8" name="Line 8"/>
            <p:cNvSpPr/>
            <p:nvPr/>
          </p:nvSpPr>
          <p:spPr>
            <a:xfrm>
              <a:off x="6271560" y="281232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9" name="Line 9"/>
            <p:cNvSpPr/>
            <p:nvPr/>
          </p:nvSpPr>
          <p:spPr>
            <a:xfrm>
              <a:off x="8103960" y="2350440"/>
              <a:ext cx="3240" cy="136044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0" name="CustomShape 10"/>
            <p:cNvSpPr/>
            <p:nvPr/>
          </p:nvSpPr>
          <p:spPr>
            <a:xfrm>
              <a:off x="6199200" y="2410920"/>
              <a:ext cx="1995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identification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1" name="CustomShape 11"/>
            <p:cNvSpPr/>
            <p:nvPr/>
          </p:nvSpPr>
          <p:spPr>
            <a:xfrm>
              <a:off x="8325000" y="2410920"/>
              <a:ext cx="12945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flags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2" name="CustomShape 12"/>
            <p:cNvSpPr/>
            <p:nvPr/>
          </p:nvSpPr>
          <p:spPr>
            <a:xfrm>
              <a:off x="6232680" y="2868120"/>
              <a:ext cx="19040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questions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3" name="CustomShape 13"/>
            <p:cNvSpPr/>
            <p:nvPr/>
          </p:nvSpPr>
          <p:spPr>
            <a:xfrm>
              <a:off x="6117480" y="3879360"/>
              <a:ext cx="39585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questions (variable # of questions)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4" name="CustomShape 14"/>
            <p:cNvSpPr/>
            <p:nvPr/>
          </p:nvSpPr>
          <p:spPr>
            <a:xfrm>
              <a:off x="7825320" y="3323520"/>
              <a:ext cx="23551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additional RRs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5" name="CustomShape 15"/>
            <p:cNvSpPr/>
            <p:nvPr/>
          </p:nvSpPr>
          <p:spPr>
            <a:xfrm>
              <a:off x="6075000" y="3325320"/>
              <a:ext cx="22636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authority RRs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6" name="CustomShape 16"/>
            <p:cNvSpPr/>
            <p:nvPr/>
          </p:nvSpPr>
          <p:spPr>
            <a:xfrm>
              <a:off x="7925760" y="2877480"/>
              <a:ext cx="2138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answer RRs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7" name="CustomShape 17"/>
            <p:cNvSpPr/>
            <p:nvPr/>
          </p:nvSpPr>
          <p:spPr>
            <a:xfrm>
              <a:off x="6426360" y="4563360"/>
              <a:ext cx="33685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answers (variable # of RRs)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8" name="CustomShape 18"/>
            <p:cNvSpPr/>
            <p:nvPr/>
          </p:nvSpPr>
          <p:spPr>
            <a:xfrm>
              <a:off x="6457320" y="5249160"/>
              <a:ext cx="33915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authority (variable # of RRs)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59" name="CustomShape 19"/>
            <p:cNvSpPr/>
            <p:nvPr/>
          </p:nvSpPr>
          <p:spPr>
            <a:xfrm>
              <a:off x="6152040" y="5915880"/>
              <a:ext cx="38671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additional info (variable # of RRs)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4960" name="Group 20"/>
            <p:cNvGrpSpPr/>
            <p:nvPr/>
          </p:nvGrpSpPr>
          <p:grpSpPr>
            <a:xfrm>
              <a:off x="6301440" y="1937880"/>
              <a:ext cx="1748520" cy="272160"/>
              <a:chOff x="6301440" y="1937880"/>
              <a:chExt cx="1748520" cy="272160"/>
            </a:xfrm>
          </p:grpSpPr>
          <p:sp>
            <p:nvSpPr>
              <p:cNvPr id="4961" name="CustomShape 21"/>
              <p:cNvSpPr/>
              <p:nvPr/>
            </p:nvSpPr>
            <p:spPr>
              <a:xfrm>
                <a:off x="6501240" y="1937880"/>
                <a:ext cx="1358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343080" indent="-3420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2 bytes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4962" name="Line 22"/>
              <p:cNvSpPr/>
              <p:nvPr/>
            </p:nvSpPr>
            <p:spPr>
              <a:xfrm>
                <a:off x="7530840" y="208044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3" name="Line 23"/>
              <p:cNvSpPr/>
              <p:nvPr/>
            </p:nvSpPr>
            <p:spPr>
              <a:xfrm flipH="1">
                <a:off x="6301440" y="208188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64" name="Group 24"/>
            <p:cNvGrpSpPr/>
            <p:nvPr/>
          </p:nvGrpSpPr>
          <p:grpSpPr>
            <a:xfrm>
              <a:off x="8076960" y="1937880"/>
              <a:ext cx="1747800" cy="272160"/>
              <a:chOff x="8076960" y="1937880"/>
              <a:chExt cx="1747800" cy="272160"/>
            </a:xfrm>
          </p:grpSpPr>
          <p:sp>
            <p:nvSpPr>
              <p:cNvPr id="4965" name="CustomShape 25"/>
              <p:cNvSpPr/>
              <p:nvPr/>
            </p:nvSpPr>
            <p:spPr>
              <a:xfrm>
                <a:off x="8276040" y="1937880"/>
                <a:ext cx="1358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343080" indent="-3420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2 bytes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4966" name="Line 26"/>
              <p:cNvSpPr/>
              <p:nvPr/>
            </p:nvSpPr>
            <p:spPr>
              <a:xfrm>
                <a:off x="9305640" y="208044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7" name="Line 27"/>
              <p:cNvSpPr/>
              <p:nvPr/>
            </p:nvSpPr>
            <p:spPr>
              <a:xfrm flipH="1">
                <a:off x="8076960" y="208188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968" name="CustomShape 28"/>
          <p:cNvSpPr/>
          <p:nvPr/>
        </p:nvSpPr>
        <p:spPr>
          <a:xfrm>
            <a:off x="838080" y="3625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 protocol messages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69" name="CustomShape 29"/>
          <p:cNvSpPr/>
          <p:nvPr/>
        </p:nvSpPr>
        <p:spPr>
          <a:xfrm>
            <a:off x="693000" y="1391400"/>
            <a:ext cx="10392120" cy="5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query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reply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messages, both have same 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format: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70" name="CustomShape 30"/>
          <p:cNvSpPr/>
          <p:nvPr/>
        </p:nvSpPr>
        <p:spPr>
          <a:xfrm>
            <a:off x="1407960" y="2395080"/>
            <a:ext cx="468720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message header:</a:t>
            </a:r>
            <a:endParaRPr b="0" lang="en-US" sz="2800" spc="-1" strike="noStrike">
              <a:latin typeface="Arial"/>
            </a:endParaRPr>
          </a:p>
          <a:p>
            <a:pPr marL="227160" indent="-22608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identification: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16 bit # for query, reply to query uses same #</a:t>
            </a:r>
            <a:endParaRPr b="0" lang="en-US" sz="2400" spc="-1" strike="noStrike">
              <a:latin typeface="Arial"/>
            </a:endParaRPr>
          </a:p>
          <a:p>
            <a:pPr marL="227160" indent="-22608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flags:</a:t>
            </a:r>
            <a:endParaRPr b="0" lang="en-US" sz="2400" spc="-1" strike="noStrike">
              <a:latin typeface="Arial"/>
            </a:endParaRPr>
          </a:p>
          <a:p>
            <a:pPr lvl="1" marL="460440" indent="-228960">
              <a:lnSpc>
                <a:spcPct val="100000"/>
              </a:lnSpc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query or reply</a:t>
            </a:r>
            <a:endParaRPr b="0" lang="en-US" sz="2400" spc="-1" strike="noStrike">
              <a:latin typeface="Arial"/>
            </a:endParaRPr>
          </a:p>
          <a:p>
            <a:pPr lvl="1" marL="460440" indent="-228960">
              <a:lnSpc>
                <a:spcPct val="100000"/>
              </a:lnSpc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recursion desired </a:t>
            </a:r>
            <a:endParaRPr b="0" lang="en-US" sz="2400" spc="-1" strike="noStrike">
              <a:latin typeface="Arial"/>
            </a:endParaRPr>
          </a:p>
          <a:p>
            <a:pPr lvl="1" marL="460440" indent="-228960">
              <a:lnSpc>
                <a:spcPct val="100000"/>
              </a:lnSpc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recursion available</a:t>
            </a:r>
            <a:endParaRPr b="0" lang="en-US" sz="2400" spc="-1" strike="noStrike">
              <a:latin typeface="Arial"/>
            </a:endParaRPr>
          </a:p>
          <a:p>
            <a:pPr lvl="1" marL="460440" indent="-228960">
              <a:lnSpc>
                <a:spcPct val="100000"/>
              </a:lnSpc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reply is authoritative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71" name="Line 31"/>
          <p:cNvSpPr/>
          <p:nvPr/>
        </p:nvSpPr>
        <p:spPr>
          <a:xfrm flipV="1">
            <a:off x="3710520" y="2610720"/>
            <a:ext cx="2902680" cy="295200"/>
          </a:xfrm>
          <a:prstGeom prst="line">
            <a:avLst/>
          </a:prstGeom>
          <a:ln w="127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2" name="Line 32"/>
          <p:cNvSpPr/>
          <p:nvPr/>
        </p:nvSpPr>
        <p:spPr>
          <a:xfrm flipV="1">
            <a:off x="2352600" y="2590200"/>
            <a:ext cx="6383160" cy="1207800"/>
          </a:xfrm>
          <a:prstGeom prst="line">
            <a:avLst/>
          </a:prstGeom>
          <a:ln w="127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3" name="CustomShape 3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6BA34445-EE36-4EA6-956E-92038CE6C790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0" dur="indefinite" restart="never" nodeType="tmRoot">
          <p:childTnLst>
            <p:seq>
              <p:cTn id="1891" dur="indefinite" nodeType="mainSeq">
                <p:childTnLst>
                  <p:par>
                    <p:cTn id="1892" fill="hold">
                      <p:stCondLst>
                        <p:cond delay="indefinite"/>
                      </p:stCondLst>
                      <p:childTnLst>
                        <p:par>
                          <p:cTn id="1893" fill="hold">
                            <p:stCondLst>
                              <p:cond delay="0"/>
                            </p:stCondLst>
                            <p:childTnLst>
                              <p:par>
                                <p:cTn id="189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96" dur="500"/>
                                        <p:tgtEl>
                                          <p:spTgt spid="4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99" dur="500"/>
                                        <p:tgtEl>
                                          <p:spTgt spid="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0" fill="hold">
                      <p:stCondLst>
                        <p:cond delay="indefinite"/>
                      </p:stCondLst>
                      <p:childTnLst>
                        <p:par>
                          <p:cTn id="1901" fill="hold">
                            <p:stCondLst>
                              <p:cond delay="0"/>
                            </p:stCondLst>
                            <p:childTnLst>
                              <p:par>
                                <p:cTn id="190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04" dur="500"/>
                                        <p:tgtEl>
                                          <p:spTgt spid="4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07" dur="500"/>
                                        <p:tgtEl>
                                          <p:spTgt spid="4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10" dur="500"/>
                                        <p:tgtEl>
                                          <p:spTgt spid="4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13" dur="500"/>
                                        <p:tgtEl>
                                          <p:spTgt spid="4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16" dur="500"/>
                                        <p:tgtEl>
                                          <p:spTgt spid="4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19" dur="500"/>
                                        <p:tgtEl>
                                          <p:spTgt spid="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4" name="Group 1"/>
          <p:cNvGrpSpPr/>
          <p:nvPr/>
        </p:nvGrpSpPr>
        <p:grpSpPr>
          <a:xfrm>
            <a:off x="6075000" y="1937880"/>
            <a:ext cx="4105440" cy="4503960"/>
            <a:chOff x="6075000" y="1937880"/>
            <a:chExt cx="4105440" cy="4503960"/>
          </a:xfrm>
        </p:grpSpPr>
        <p:sp>
          <p:nvSpPr>
            <p:cNvPr id="4975" name="CustomShape 2"/>
            <p:cNvSpPr/>
            <p:nvPr/>
          </p:nvSpPr>
          <p:spPr>
            <a:xfrm>
              <a:off x="6297480" y="2339280"/>
              <a:ext cx="3613680" cy="4102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/>
            </a:ln>
            <a:effectLst>
              <a:outerShdw algn="bl" blurRad="50800" dir="18900000" dist="37674" rotWithShape="0" sx="101000" sy="101000">
                <a:srgbClr val="0000a3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976" name="Line 3"/>
            <p:cNvSpPr/>
            <p:nvPr/>
          </p:nvSpPr>
          <p:spPr>
            <a:xfrm>
              <a:off x="6285960" y="576648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7" name="Line 4"/>
            <p:cNvSpPr/>
            <p:nvPr/>
          </p:nvSpPr>
          <p:spPr>
            <a:xfrm>
              <a:off x="6297120" y="508068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8" name="Line 5"/>
            <p:cNvSpPr/>
            <p:nvPr/>
          </p:nvSpPr>
          <p:spPr>
            <a:xfrm>
              <a:off x="6285960" y="439488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9" name="Line 6"/>
            <p:cNvSpPr/>
            <p:nvPr/>
          </p:nvSpPr>
          <p:spPr>
            <a:xfrm>
              <a:off x="6285960" y="372024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0" name="Line 7"/>
            <p:cNvSpPr/>
            <p:nvPr/>
          </p:nvSpPr>
          <p:spPr>
            <a:xfrm>
              <a:off x="6284520" y="326304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1" name="Line 8"/>
            <p:cNvSpPr/>
            <p:nvPr/>
          </p:nvSpPr>
          <p:spPr>
            <a:xfrm>
              <a:off x="6271560" y="2812320"/>
              <a:ext cx="36464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2" name="Line 9"/>
            <p:cNvSpPr/>
            <p:nvPr/>
          </p:nvSpPr>
          <p:spPr>
            <a:xfrm>
              <a:off x="8103960" y="2350440"/>
              <a:ext cx="3240" cy="136044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3" name="CustomShape 10"/>
            <p:cNvSpPr/>
            <p:nvPr/>
          </p:nvSpPr>
          <p:spPr>
            <a:xfrm>
              <a:off x="6199200" y="2410920"/>
              <a:ext cx="1995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identification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4" name="CustomShape 11"/>
            <p:cNvSpPr/>
            <p:nvPr/>
          </p:nvSpPr>
          <p:spPr>
            <a:xfrm>
              <a:off x="8325000" y="2410920"/>
              <a:ext cx="12945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flags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5" name="CustomShape 12"/>
            <p:cNvSpPr/>
            <p:nvPr/>
          </p:nvSpPr>
          <p:spPr>
            <a:xfrm>
              <a:off x="6232680" y="2868120"/>
              <a:ext cx="19040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questions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6" name="CustomShape 13"/>
            <p:cNvSpPr/>
            <p:nvPr/>
          </p:nvSpPr>
          <p:spPr>
            <a:xfrm>
              <a:off x="6117480" y="3879360"/>
              <a:ext cx="39585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questions (variable # of questions)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7" name="CustomShape 14"/>
            <p:cNvSpPr/>
            <p:nvPr/>
          </p:nvSpPr>
          <p:spPr>
            <a:xfrm>
              <a:off x="7825320" y="3323520"/>
              <a:ext cx="23551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additional RRs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8" name="CustomShape 15"/>
            <p:cNvSpPr/>
            <p:nvPr/>
          </p:nvSpPr>
          <p:spPr>
            <a:xfrm>
              <a:off x="6075000" y="3325320"/>
              <a:ext cx="22636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authority RRs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9" name="CustomShape 16"/>
            <p:cNvSpPr/>
            <p:nvPr/>
          </p:nvSpPr>
          <p:spPr>
            <a:xfrm>
              <a:off x="7925760" y="2877480"/>
              <a:ext cx="2138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# answer RRs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90" name="CustomShape 17"/>
            <p:cNvSpPr/>
            <p:nvPr/>
          </p:nvSpPr>
          <p:spPr>
            <a:xfrm>
              <a:off x="6426360" y="4563360"/>
              <a:ext cx="33685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answers (variable # of RRs)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91" name="CustomShape 18"/>
            <p:cNvSpPr/>
            <p:nvPr/>
          </p:nvSpPr>
          <p:spPr>
            <a:xfrm>
              <a:off x="6457320" y="5249160"/>
              <a:ext cx="33915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authority (variable # of RRs)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92" name="CustomShape 19"/>
            <p:cNvSpPr/>
            <p:nvPr/>
          </p:nvSpPr>
          <p:spPr>
            <a:xfrm>
              <a:off x="6152040" y="5915880"/>
              <a:ext cx="38671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additional info (variable # of RRs)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4993" name="Group 20"/>
            <p:cNvGrpSpPr/>
            <p:nvPr/>
          </p:nvGrpSpPr>
          <p:grpSpPr>
            <a:xfrm>
              <a:off x="6301440" y="1937880"/>
              <a:ext cx="1748520" cy="272160"/>
              <a:chOff x="6301440" y="1937880"/>
              <a:chExt cx="1748520" cy="272160"/>
            </a:xfrm>
          </p:grpSpPr>
          <p:sp>
            <p:nvSpPr>
              <p:cNvPr id="4994" name="CustomShape 21"/>
              <p:cNvSpPr/>
              <p:nvPr/>
            </p:nvSpPr>
            <p:spPr>
              <a:xfrm>
                <a:off x="6501240" y="1937880"/>
                <a:ext cx="1358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343080" indent="-3420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2 bytes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4995" name="Line 22"/>
              <p:cNvSpPr/>
              <p:nvPr/>
            </p:nvSpPr>
            <p:spPr>
              <a:xfrm>
                <a:off x="7530840" y="208044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6" name="Line 23"/>
              <p:cNvSpPr/>
              <p:nvPr/>
            </p:nvSpPr>
            <p:spPr>
              <a:xfrm flipH="1">
                <a:off x="6301440" y="208188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97" name="Group 24"/>
            <p:cNvGrpSpPr/>
            <p:nvPr/>
          </p:nvGrpSpPr>
          <p:grpSpPr>
            <a:xfrm>
              <a:off x="8076960" y="1937880"/>
              <a:ext cx="1747800" cy="272160"/>
              <a:chOff x="8076960" y="1937880"/>
              <a:chExt cx="1747800" cy="272160"/>
            </a:xfrm>
          </p:grpSpPr>
          <p:sp>
            <p:nvSpPr>
              <p:cNvPr id="4998" name="CustomShape 25"/>
              <p:cNvSpPr/>
              <p:nvPr/>
            </p:nvSpPr>
            <p:spPr>
              <a:xfrm>
                <a:off x="8276040" y="1937880"/>
                <a:ext cx="1358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343080" indent="-3420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2 bytes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4999" name="Line 26"/>
              <p:cNvSpPr/>
              <p:nvPr/>
            </p:nvSpPr>
            <p:spPr>
              <a:xfrm>
                <a:off x="9305640" y="208044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0" name="Line 27"/>
              <p:cNvSpPr/>
              <p:nvPr/>
            </p:nvSpPr>
            <p:spPr>
              <a:xfrm flipH="1">
                <a:off x="8076960" y="2081880"/>
                <a:ext cx="51912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001" name="CustomShape 28"/>
          <p:cNvSpPr/>
          <p:nvPr/>
        </p:nvSpPr>
        <p:spPr>
          <a:xfrm>
            <a:off x="693000" y="1391400"/>
            <a:ext cx="10392120" cy="5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query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reply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messages, both have same 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format: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02" name="CustomShape 29"/>
          <p:cNvSpPr/>
          <p:nvPr/>
        </p:nvSpPr>
        <p:spPr>
          <a:xfrm>
            <a:off x="1027800" y="3886200"/>
            <a:ext cx="39693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name, type fields for a query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03" name="CustomShape 30"/>
          <p:cNvSpPr/>
          <p:nvPr/>
        </p:nvSpPr>
        <p:spPr>
          <a:xfrm>
            <a:off x="998280" y="4608360"/>
            <a:ext cx="400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RRs in response to query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04" name="CustomShape 31"/>
          <p:cNvSpPr/>
          <p:nvPr/>
        </p:nvSpPr>
        <p:spPr>
          <a:xfrm>
            <a:off x="217800" y="5275440"/>
            <a:ext cx="4800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records for authoritative servers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05" name="CustomShape 32"/>
          <p:cNvSpPr/>
          <p:nvPr/>
        </p:nvSpPr>
        <p:spPr>
          <a:xfrm>
            <a:off x="399240" y="5795280"/>
            <a:ext cx="461340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additional “ helpful” info that may be used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06" name="Line 33"/>
          <p:cNvSpPr/>
          <p:nvPr/>
        </p:nvSpPr>
        <p:spPr>
          <a:xfrm flipH="1">
            <a:off x="5070240" y="6126480"/>
            <a:ext cx="137160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7" name="Line 34"/>
          <p:cNvSpPr/>
          <p:nvPr/>
        </p:nvSpPr>
        <p:spPr>
          <a:xfrm flipH="1">
            <a:off x="5078160" y="5467680"/>
            <a:ext cx="137160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8" name="Line 35"/>
          <p:cNvSpPr/>
          <p:nvPr/>
        </p:nvSpPr>
        <p:spPr>
          <a:xfrm flipH="1">
            <a:off x="5086080" y="4808880"/>
            <a:ext cx="137160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9" name="Line 36"/>
          <p:cNvSpPr/>
          <p:nvPr/>
        </p:nvSpPr>
        <p:spPr>
          <a:xfrm flipH="1">
            <a:off x="5072040" y="4083480"/>
            <a:ext cx="137160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0" name="CustomShape 37"/>
          <p:cNvSpPr/>
          <p:nvPr/>
        </p:nvSpPr>
        <p:spPr>
          <a:xfrm>
            <a:off x="838080" y="3625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 protocol messages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11" name="CustomShape 38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5EE83290-7930-4BDC-B62E-BCB29E9A20BD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71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20" dur="indefinite" restart="never" nodeType="tmRoot">
          <p:childTnLst>
            <p:seq>
              <p:cTn id="1921" dur="indefinite" nodeType="mainSeq">
                <p:childTnLst>
                  <p:par>
                    <p:cTn id="1922" fill="hold">
                      <p:stCondLst>
                        <p:cond delay="indefinite"/>
                      </p:stCondLst>
                      <p:childTnLst>
                        <p:par>
                          <p:cTn id="1923" fill="hold">
                            <p:stCondLst>
                              <p:cond delay="0"/>
                            </p:stCondLst>
                            <p:childTnLst>
                              <p:par>
                                <p:cTn id="192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26" dur="500"/>
                                        <p:tgtEl>
                                          <p:spTgt spid="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29" dur="500"/>
                                        <p:tgtEl>
                                          <p:spTgt spid="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0" fill="hold">
                      <p:stCondLst>
                        <p:cond delay="indefinite"/>
                      </p:stCondLst>
                      <p:childTnLst>
                        <p:par>
                          <p:cTn id="1931" fill="hold">
                            <p:stCondLst>
                              <p:cond delay="0"/>
                            </p:stCondLst>
                            <p:childTnLst>
                              <p:par>
                                <p:cTn id="193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34" dur="500"/>
                                        <p:tgtEl>
                                          <p:spTgt spid="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37" dur="500"/>
                                        <p:tgtEl>
                                          <p:spTgt spid="5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8" fill="hold">
                      <p:stCondLst>
                        <p:cond delay="indefinite"/>
                      </p:stCondLst>
                      <p:childTnLst>
                        <p:par>
                          <p:cTn id="1939" fill="hold">
                            <p:stCondLst>
                              <p:cond delay="0"/>
                            </p:stCondLst>
                            <p:childTnLst>
                              <p:par>
                                <p:cTn id="194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42" dur="500"/>
                                        <p:tgtEl>
                                          <p:spTgt spid="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45" dur="500"/>
                                        <p:tgtEl>
                                          <p:spTgt spid="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48" dur="500"/>
                                        <p:tgtEl>
                                          <p:spTgt spid="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51" dur="500"/>
                                        <p:tgtEl>
                                          <p:spTgt spid="5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CustomShape 1"/>
          <p:cNvSpPr/>
          <p:nvPr/>
        </p:nvSpPr>
        <p:spPr>
          <a:xfrm>
            <a:off x="838080" y="3625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Getting your info into the DNS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13" name="CustomShape 2"/>
          <p:cNvSpPr/>
          <p:nvPr/>
        </p:nvSpPr>
        <p:spPr>
          <a:xfrm>
            <a:off x="838080" y="1404360"/>
            <a:ext cx="1025244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example: new startup “Network Utopia”</a:t>
            </a:r>
            <a:endParaRPr b="0" lang="en-US" sz="2800" spc="-1" strike="noStrike">
              <a:latin typeface="Arial"/>
            </a:endParaRPr>
          </a:p>
          <a:p>
            <a:pPr marL="352440" indent="-294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register name networkuptopia.com at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DNS registrar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(e.g., Network Solutions)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provide names, IP addresses of authoritative name server (primary and secondary)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registrar inserts NS, A RRs into .com TLD server:</a:t>
            </a:r>
            <a:endParaRPr b="0" lang="en-US" sz="2400" spc="-1" strike="noStrike">
              <a:latin typeface="Arial"/>
            </a:endParaRPr>
          </a:p>
          <a:p>
            <a:pPr marL="46368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(networkutopia.com, dns1.networkutopia.com, NS)</a:t>
            </a:r>
            <a:endParaRPr b="0" lang="en-US" sz="2200" spc="-1" strike="noStrike">
              <a:latin typeface="Arial"/>
            </a:endParaRPr>
          </a:p>
          <a:p>
            <a:pPr marL="695160" indent="-230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(dns1.networkutopia.com, 212.212.212.1, A)</a:t>
            </a:r>
            <a:endParaRPr b="0" lang="en-US" sz="2200" spc="-1" strike="noStrike">
              <a:latin typeface="Arial"/>
            </a:endParaRPr>
          </a:p>
          <a:p>
            <a:pPr marL="352440" indent="-294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create authoritative server locally with IP address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ＭＳ Ｐゴシック"/>
              </a:rPr>
              <a:t>212.212.212.1</a:t>
            </a:r>
            <a:endParaRPr b="0" lang="en-US" sz="2000" spc="-1" strike="noStrike">
              <a:latin typeface="Arial"/>
            </a:endParaRPr>
          </a:p>
          <a:p>
            <a:pPr lvl="1" marL="695160" indent="-294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type A record for www.networkuptopia.com</a:t>
            </a:r>
            <a:endParaRPr b="0" lang="en-US" sz="2400" spc="-1" strike="noStrike">
              <a:latin typeface="Arial"/>
            </a:endParaRPr>
          </a:p>
          <a:p>
            <a:pPr lvl="1" marL="695160" indent="-294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type MX record for networkutopia.com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8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014" name="CustomShape 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8572D173-6052-44B5-9F65-0F50CE67814A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72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2" dur="indefinite" restart="never" nodeType="tmRoot">
          <p:childTnLst>
            <p:seq>
              <p:cTn id="1953" dur="indefinite" nodeType="mainSeq">
                <p:childTnLst>
                  <p:par>
                    <p:cTn id="1954" fill="hold">
                      <p:stCondLst>
                        <p:cond delay="indefinite"/>
                      </p:stCondLst>
                      <p:childTnLst>
                        <p:par>
                          <p:cTn id="1955" fill="hold">
                            <p:stCondLst>
                              <p:cond delay="0"/>
                            </p:stCondLst>
                            <p:childTnLst>
                              <p:par>
                                <p:cTn id="195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58" dur="500"/>
                                        <p:tgtEl>
                                          <p:spTgt spid="5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61" dur="500"/>
                                        <p:tgtEl>
                                          <p:spTgt spid="5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64" dur="500"/>
                                        <p:tgtEl>
                                          <p:spTgt spid="5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67" dur="500"/>
                                        <p:tgtEl>
                                          <p:spTgt spid="5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70" dur="500"/>
                                        <p:tgtEl>
                                          <p:spTgt spid="5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1" fill="hold">
                      <p:stCondLst>
                        <p:cond delay="indefinite"/>
                      </p:stCondLst>
                      <p:childTnLst>
                        <p:par>
                          <p:cTn id="1972" fill="hold">
                            <p:stCondLst>
                              <p:cond delay="0"/>
                            </p:stCondLst>
                            <p:childTnLst>
                              <p:par>
                                <p:cTn id="197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75" dur="500"/>
                                        <p:tgtEl>
                                          <p:spTgt spid="5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78" dur="500"/>
                                        <p:tgtEl>
                                          <p:spTgt spid="50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81" dur="500"/>
                                        <p:tgtEl>
                                          <p:spTgt spid="5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CustomShape 1"/>
          <p:cNvSpPr/>
          <p:nvPr/>
        </p:nvSpPr>
        <p:spPr>
          <a:xfrm>
            <a:off x="838080" y="36252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DNS security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16" name="CustomShape 2"/>
          <p:cNvSpPr/>
          <p:nvPr/>
        </p:nvSpPr>
        <p:spPr>
          <a:xfrm>
            <a:off x="838080" y="1526040"/>
            <a:ext cx="502452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22228b"/>
                </a:solidFill>
                <a:latin typeface="Calibri"/>
                <a:ea typeface="ＭＳ Ｐゴシック"/>
              </a:rPr>
              <a:t>DDoS attacks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bombard root servers with traffic</a:t>
            </a:r>
            <a:endParaRPr b="0" lang="en-US" sz="2800" spc="-1" strike="noStrike">
              <a:latin typeface="Arial"/>
            </a:endParaRPr>
          </a:p>
          <a:p>
            <a:pPr lvl="1" marL="574560" indent="-2260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not successful to date</a:t>
            </a:r>
            <a:endParaRPr b="0" lang="en-US" sz="2400" spc="-1" strike="noStrike">
              <a:latin typeface="Arial"/>
            </a:endParaRPr>
          </a:p>
          <a:p>
            <a:pPr lvl="1" marL="574560" indent="-2260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traffic filtering</a:t>
            </a:r>
            <a:endParaRPr b="0" lang="en-US" sz="2400" spc="-1" strike="noStrike">
              <a:latin typeface="Arial"/>
            </a:endParaRPr>
          </a:p>
          <a:p>
            <a:pPr lvl="1" marL="574560" indent="-2260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local DNS servers cache IPs of TLD servers, allowing root server bypass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bombard TLD servers</a:t>
            </a:r>
            <a:endParaRPr b="0" lang="en-US" sz="2800" spc="-1" strike="noStrike">
              <a:latin typeface="Arial"/>
            </a:endParaRPr>
          </a:p>
          <a:p>
            <a:pPr lvl="1" marL="574560" indent="-2260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potentially more dangerous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017" name="CustomShape 3"/>
          <p:cNvSpPr/>
          <p:nvPr/>
        </p:nvSpPr>
        <p:spPr>
          <a:xfrm>
            <a:off x="6095880" y="1526040"/>
            <a:ext cx="475956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">
              <a:lnSpc>
                <a:spcPct val="8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22228b"/>
                </a:solidFill>
                <a:latin typeface="Calibri"/>
                <a:ea typeface="ＭＳ Ｐゴシック"/>
              </a:rPr>
              <a:t>Spoofing  attacks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intercept DNS queries, returning bogus replies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DNS cache poisoning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RFC 4033: DNSSEC authentication services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18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5ABDE268-8AE0-423F-AFD8-32E8A93A172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73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82" dur="indefinite" restart="never" nodeType="tmRoot">
          <p:childTnLst>
            <p:seq>
              <p:cTn id="1983" dur="indefinite" nodeType="mainSeq">
                <p:childTnLst>
                  <p:par>
                    <p:cTn id="1984" fill="hold">
                      <p:stCondLst>
                        <p:cond delay="indefinite"/>
                      </p:stCondLst>
                      <p:childTnLst>
                        <p:par>
                          <p:cTn id="1985" fill="hold">
                            <p:stCondLst>
                              <p:cond delay="0"/>
                            </p:stCondLst>
                            <p:childTnLst>
                              <p:par>
                                <p:cTn id="198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88" dur="500"/>
                                        <p:tgtEl>
                                          <p:spTgt spid="5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20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21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22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EF0300B-EABE-4474-8ECE-FAFB65103F3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74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5023" name="Picture 6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CustomShape 1"/>
          <p:cNvSpPr/>
          <p:nvPr/>
        </p:nvSpPr>
        <p:spPr>
          <a:xfrm>
            <a:off x="8985240" y="3065760"/>
            <a:ext cx="1123560" cy="1336680"/>
          </a:xfrm>
          <a:custGeom>
            <a:avLst/>
            <a:gdLst/>
            <a:ahLst/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25" name="CustomShape 2"/>
          <p:cNvSpPr/>
          <p:nvPr/>
        </p:nvSpPr>
        <p:spPr>
          <a:xfrm>
            <a:off x="7274160" y="1825920"/>
            <a:ext cx="1735560" cy="131652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6" name="CustomShape 3"/>
          <p:cNvSpPr/>
          <p:nvPr/>
        </p:nvSpPr>
        <p:spPr>
          <a:xfrm>
            <a:off x="7439040" y="3553200"/>
            <a:ext cx="986040" cy="66852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7" name="CustomShape 4"/>
          <p:cNvSpPr/>
          <p:nvPr/>
        </p:nvSpPr>
        <p:spPr>
          <a:xfrm>
            <a:off x="7205400" y="3289320"/>
            <a:ext cx="1458000" cy="31680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8" name="CustomShape 5"/>
          <p:cNvSpPr/>
          <p:nvPr/>
        </p:nvSpPr>
        <p:spPr>
          <a:xfrm>
            <a:off x="7712280" y="4683240"/>
            <a:ext cx="3078720" cy="1664280"/>
          </a:xfrm>
          <a:custGeom>
            <a:avLst/>
            <a:gdLst/>
            <a:ahLst/>
            <a:rect l="l" t="t" r="r" b="b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9" name="CustomShape 6"/>
          <p:cNvSpPr/>
          <p:nvPr/>
        </p:nvSpPr>
        <p:spPr>
          <a:xfrm>
            <a:off x="7686000" y="1488600"/>
            <a:ext cx="132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30" name="CustomShape 7"/>
          <p:cNvSpPr/>
          <p:nvPr/>
        </p:nvSpPr>
        <p:spPr>
          <a:xfrm>
            <a:off x="7330680" y="4191840"/>
            <a:ext cx="19544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31" name="CustomShape 8"/>
          <p:cNvSpPr/>
          <p:nvPr/>
        </p:nvSpPr>
        <p:spPr>
          <a:xfrm>
            <a:off x="7313040" y="5779800"/>
            <a:ext cx="1181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32" name="CustomShape 9"/>
          <p:cNvSpPr/>
          <p:nvPr/>
        </p:nvSpPr>
        <p:spPr>
          <a:xfrm>
            <a:off x="10222200" y="3179520"/>
            <a:ext cx="1272240" cy="1934640"/>
          </a:xfrm>
          <a:custGeom>
            <a:avLst/>
            <a:gdLst/>
            <a:ahLst/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5033" name="Group 10"/>
          <p:cNvGrpSpPr/>
          <p:nvPr/>
        </p:nvGrpSpPr>
        <p:grpSpPr>
          <a:xfrm>
            <a:off x="10837800" y="3927960"/>
            <a:ext cx="686160" cy="721440"/>
            <a:chOff x="10837800" y="3927960"/>
            <a:chExt cx="686160" cy="721440"/>
          </a:xfrm>
        </p:grpSpPr>
        <p:sp>
          <p:nvSpPr>
            <p:cNvPr id="5034" name="CustomShape 11"/>
            <p:cNvSpPr/>
            <p:nvPr/>
          </p:nvSpPr>
          <p:spPr>
            <a:xfrm>
              <a:off x="11104920" y="3927960"/>
              <a:ext cx="419040" cy="72000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35" name="CustomShape 12"/>
            <p:cNvSpPr/>
            <p:nvPr/>
          </p:nvSpPr>
          <p:spPr>
            <a:xfrm>
              <a:off x="10837800" y="4113360"/>
              <a:ext cx="520560" cy="53496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36" name="Line 13"/>
            <p:cNvSpPr/>
            <p:nvPr/>
          </p:nvSpPr>
          <p:spPr>
            <a:xfrm flipV="1">
              <a:off x="10891440" y="4231080"/>
              <a:ext cx="236520" cy="799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37" name="Line 14"/>
            <p:cNvSpPr/>
            <p:nvPr/>
          </p:nvSpPr>
          <p:spPr>
            <a:xfrm flipV="1">
              <a:off x="10895400" y="4483800"/>
              <a:ext cx="232560" cy="18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38" name="Line 15"/>
            <p:cNvSpPr/>
            <p:nvPr/>
          </p:nvSpPr>
          <p:spPr>
            <a:xfrm flipV="1">
              <a:off x="10895400" y="4364280"/>
              <a:ext cx="232560" cy="52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39" name="Line 16"/>
            <p:cNvSpPr/>
            <p:nvPr/>
          </p:nvSpPr>
          <p:spPr>
            <a:xfrm>
              <a:off x="10891080" y="4584600"/>
              <a:ext cx="23688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40" name="Line 17"/>
            <p:cNvSpPr/>
            <p:nvPr/>
          </p:nvSpPr>
          <p:spPr>
            <a:xfrm flipV="1">
              <a:off x="11435760" y="4053960"/>
              <a:ext cx="360" cy="50688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41" name="Line 18"/>
            <p:cNvSpPr/>
            <p:nvPr/>
          </p:nvSpPr>
          <p:spPr>
            <a:xfrm>
              <a:off x="11178360" y="4129920"/>
              <a:ext cx="360" cy="51948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5042" name="Group 19"/>
          <p:cNvGrpSpPr/>
          <p:nvPr/>
        </p:nvGrpSpPr>
        <p:grpSpPr>
          <a:xfrm>
            <a:off x="10771200" y="3194280"/>
            <a:ext cx="593640" cy="648000"/>
            <a:chOff x="10771200" y="3194280"/>
            <a:chExt cx="593640" cy="648000"/>
          </a:xfrm>
        </p:grpSpPr>
        <p:sp>
          <p:nvSpPr>
            <p:cNvPr id="5043" name="CustomShape 20"/>
            <p:cNvSpPr/>
            <p:nvPr/>
          </p:nvSpPr>
          <p:spPr>
            <a:xfrm>
              <a:off x="11002320" y="3194280"/>
              <a:ext cx="362520" cy="64692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44" name="CustomShape 21"/>
            <p:cNvSpPr/>
            <p:nvPr/>
          </p:nvSpPr>
          <p:spPr>
            <a:xfrm>
              <a:off x="10771200" y="3360600"/>
              <a:ext cx="450000" cy="48060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45" name="Line 22"/>
            <p:cNvSpPr/>
            <p:nvPr/>
          </p:nvSpPr>
          <p:spPr>
            <a:xfrm flipV="1">
              <a:off x="10817640" y="3466440"/>
              <a:ext cx="204480" cy="7200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46" name="Line 23"/>
            <p:cNvSpPr/>
            <p:nvPr/>
          </p:nvSpPr>
          <p:spPr>
            <a:xfrm flipV="1">
              <a:off x="10821240" y="3693600"/>
              <a:ext cx="200880" cy="165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47" name="Line 24"/>
            <p:cNvSpPr/>
            <p:nvPr/>
          </p:nvSpPr>
          <p:spPr>
            <a:xfrm flipV="1">
              <a:off x="10821240" y="3585960"/>
              <a:ext cx="200880" cy="4752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48" name="Line 25"/>
            <p:cNvSpPr/>
            <p:nvPr/>
          </p:nvSpPr>
          <p:spPr>
            <a:xfrm>
              <a:off x="10817280" y="3783960"/>
              <a:ext cx="204840" cy="36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49" name="Line 26"/>
            <p:cNvSpPr/>
            <p:nvPr/>
          </p:nvSpPr>
          <p:spPr>
            <a:xfrm flipV="1">
              <a:off x="11288520" y="3307320"/>
              <a:ext cx="360" cy="455400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50" name="Line 27"/>
            <p:cNvSpPr/>
            <p:nvPr/>
          </p:nvSpPr>
          <p:spPr>
            <a:xfrm>
              <a:off x="11065680" y="3375720"/>
              <a:ext cx="360" cy="466560"/>
            </a:xfrm>
            <a:prstGeom prst="line">
              <a:avLst/>
            </a:prstGeom>
            <a:ln w="15875">
              <a:solidFill>
                <a:srgbClr val="0000a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5051" name="CustomShape 28"/>
          <p:cNvSpPr/>
          <p:nvPr/>
        </p:nvSpPr>
        <p:spPr>
          <a:xfrm>
            <a:off x="9540720" y="1782000"/>
            <a:ext cx="1496880" cy="1385280"/>
          </a:xfrm>
          <a:custGeom>
            <a:avLst/>
            <a:gdLst/>
            <a:ahLst/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2" name="CustomShape 29"/>
          <p:cNvSpPr/>
          <p:nvPr/>
        </p:nvSpPr>
        <p:spPr>
          <a:xfrm>
            <a:off x="9437760" y="1851120"/>
            <a:ext cx="17028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national or global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53" name="CustomShape 30"/>
          <p:cNvSpPr/>
          <p:nvPr/>
        </p:nvSpPr>
        <p:spPr>
          <a:xfrm>
            <a:off x="9279000" y="3677760"/>
            <a:ext cx="304560" cy="19692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4" name="CustomShape 31"/>
          <p:cNvSpPr/>
          <p:nvPr/>
        </p:nvSpPr>
        <p:spPr>
          <a:xfrm>
            <a:off x="8766000" y="3448080"/>
            <a:ext cx="103968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or regional ISP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55" name="CustomShape 32"/>
          <p:cNvSpPr/>
          <p:nvPr/>
        </p:nvSpPr>
        <p:spPr>
          <a:xfrm>
            <a:off x="10926360" y="4677840"/>
            <a:ext cx="7945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datacenter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056" name="CustomShape 33"/>
          <p:cNvSpPr/>
          <p:nvPr/>
        </p:nvSpPr>
        <p:spPr>
          <a:xfrm>
            <a:off x="10068480" y="4228200"/>
            <a:ext cx="83124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content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provider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57" name="Line 34"/>
          <p:cNvSpPr/>
          <p:nvPr/>
        </p:nvSpPr>
        <p:spPr>
          <a:xfrm flipH="1" flipV="1">
            <a:off x="10559880" y="3579840"/>
            <a:ext cx="412920" cy="6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8" name="Line 35"/>
          <p:cNvSpPr/>
          <p:nvPr/>
        </p:nvSpPr>
        <p:spPr>
          <a:xfrm flipH="1" flipV="1">
            <a:off x="10660680" y="3640680"/>
            <a:ext cx="345960" cy="73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9" name="Line 36"/>
          <p:cNvSpPr/>
          <p:nvPr/>
        </p:nvSpPr>
        <p:spPr>
          <a:xfrm flipV="1">
            <a:off x="10636560" y="3633120"/>
            <a:ext cx="336240" cy="395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0" name="Line 37"/>
          <p:cNvSpPr/>
          <p:nvPr/>
        </p:nvSpPr>
        <p:spPr>
          <a:xfrm flipV="1">
            <a:off x="10570680" y="3594600"/>
            <a:ext cx="360" cy="4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1" name="Line 38"/>
          <p:cNvSpPr/>
          <p:nvPr/>
        </p:nvSpPr>
        <p:spPr>
          <a:xfrm flipH="1" flipV="1">
            <a:off x="10550520" y="4071600"/>
            <a:ext cx="508320" cy="34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2" name="Line 39"/>
          <p:cNvSpPr/>
          <p:nvPr/>
        </p:nvSpPr>
        <p:spPr>
          <a:xfrm flipH="1">
            <a:off x="9894960" y="4087440"/>
            <a:ext cx="6555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3" name="Line 40"/>
          <p:cNvSpPr/>
          <p:nvPr/>
        </p:nvSpPr>
        <p:spPr>
          <a:xfrm flipH="1">
            <a:off x="9219600" y="4087440"/>
            <a:ext cx="655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4" name="Line 41"/>
          <p:cNvSpPr/>
          <p:nvPr/>
        </p:nvSpPr>
        <p:spPr>
          <a:xfrm flipH="1">
            <a:off x="9276840" y="3507480"/>
            <a:ext cx="382320" cy="51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5" name="Line 42"/>
          <p:cNvSpPr/>
          <p:nvPr/>
        </p:nvSpPr>
        <p:spPr>
          <a:xfrm>
            <a:off x="9732960" y="3507480"/>
            <a:ext cx="360" cy="540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6" name="Line 43"/>
          <p:cNvSpPr/>
          <p:nvPr/>
        </p:nvSpPr>
        <p:spPr>
          <a:xfrm>
            <a:off x="10137600" y="2754360"/>
            <a:ext cx="488160" cy="83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7" name="Line 44"/>
          <p:cNvSpPr/>
          <p:nvPr/>
        </p:nvSpPr>
        <p:spPr>
          <a:xfrm flipH="1">
            <a:off x="9798480" y="2694960"/>
            <a:ext cx="380520" cy="69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5068" name="Group 45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grpSp>
          <p:nvGrpSpPr>
            <p:cNvPr id="5069" name="Group 46"/>
            <p:cNvGrpSpPr/>
            <p:nvPr/>
          </p:nvGrpSpPr>
          <p:grpSpPr>
            <a:xfrm>
              <a:off x="7857000" y="2127240"/>
              <a:ext cx="3283920" cy="3640320"/>
              <a:chOff x="7857000" y="2127240"/>
              <a:chExt cx="3283920" cy="3640320"/>
            </a:xfrm>
          </p:grpSpPr>
          <p:sp>
            <p:nvSpPr>
              <p:cNvPr id="5070" name="Line 47"/>
              <p:cNvSpPr/>
              <p:nvPr/>
            </p:nvSpPr>
            <p:spPr>
              <a:xfrm flipH="1" flipV="1">
                <a:off x="9979560" y="5061240"/>
                <a:ext cx="7560" cy="38808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1" name="Line 48"/>
              <p:cNvSpPr/>
              <p:nvPr/>
            </p:nvSpPr>
            <p:spPr>
              <a:xfrm>
                <a:off x="10152720" y="5462280"/>
                <a:ext cx="114120" cy="36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2" name="Line 49"/>
              <p:cNvSpPr/>
              <p:nvPr/>
            </p:nvSpPr>
            <p:spPr>
              <a:xfrm>
                <a:off x="9432720" y="4838400"/>
                <a:ext cx="524520" cy="261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3" name="Line 50"/>
              <p:cNvSpPr/>
              <p:nvPr/>
            </p:nvSpPr>
            <p:spPr>
              <a:xfrm flipV="1">
                <a:off x="8849880" y="4838400"/>
                <a:ext cx="569160" cy="246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4" name="Line 51"/>
              <p:cNvSpPr/>
              <p:nvPr/>
            </p:nvSpPr>
            <p:spPr>
              <a:xfrm>
                <a:off x="8821440" y="5108760"/>
                <a:ext cx="1030680" cy="3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5" name="Line 52"/>
              <p:cNvSpPr/>
              <p:nvPr/>
            </p:nvSpPr>
            <p:spPr>
              <a:xfrm>
                <a:off x="8210160" y="5117040"/>
                <a:ext cx="22680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6" name="Line 53"/>
              <p:cNvSpPr/>
              <p:nvPr/>
            </p:nvSpPr>
            <p:spPr>
              <a:xfrm flipV="1">
                <a:off x="7948080" y="5290200"/>
                <a:ext cx="412920" cy="12708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7" name="Line 54"/>
              <p:cNvSpPr/>
              <p:nvPr/>
            </p:nvSpPr>
            <p:spPr>
              <a:xfrm flipH="1">
                <a:off x="8373600" y="5281920"/>
                <a:ext cx="68040" cy="2941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8" name="Line 55"/>
              <p:cNvSpPr/>
              <p:nvPr/>
            </p:nvSpPr>
            <p:spPr>
              <a:xfrm flipH="1" flipV="1">
                <a:off x="8488440" y="5307840"/>
                <a:ext cx="280440" cy="2696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9" name="Line 56"/>
              <p:cNvSpPr/>
              <p:nvPr/>
            </p:nvSpPr>
            <p:spPr>
              <a:xfrm>
                <a:off x="8488440" y="5257800"/>
                <a:ext cx="914400" cy="468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0" name="Line 57"/>
              <p:cNvSpPr/>
              <p:nvPr/>
            </p:nvSpPr>
            <p:spPr>
              <a:xfrm>
                <a:off x="8247600" y="3829680"/>
                <a:ext cx="360" cy="1317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1" name="Line 58"/>
              <p:cNvSpPr/>
              <p:nvPr/>
            </p:nvSpPr>
            <p:spPr>
              <a:xfrm flipV="1">
                <a:off x="7857000" y="4041000"/>
                <a:ext cx="16848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2" name="Line 59"/>
              <p:cNvSpPr/>
              <p:nvPr/>
            </p:nvSpPr>
            <p:spPr>
              <a:xfrm flipH="1" flipV="1">
                <a:off x="10068120" y="5400720"/>
                <a:ext cx="1440" cy="366840"/>
              </a:xfrm>
              <a:prstGeom prst="line">
                <a:avLst/>
              </a:prstGeom>
              <a:ln w="127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3" name="Line 60"/>
              <p:cNvSpPr/>
              <p:nvPr/>
            </p:nvSpPr>
            <p:spPr>
              <a:xfrm flipV="1">
                <a:off x="8459280" y="5036400"/>
                <a:ext cx="404280" cy="20772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4" name="Line 61"/>
              <p:cNvSpPr/>
              <p:nvPr/>
            </p:nvSpPr>
            <p:spPr>
              <a:xfrm flipH="1">
                <a:off x="10100520" y="2169360"/>
                <a:ext cx="761400" cy="577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85" name="Line 62"/>
              <p:cNvSpPr/>
              <p:nvPr/>
            </p:nvSpPr>
            <p:spPr>
              <a:xfrm flipH="1">
                <a:off x="10100520" y="2268000"/>
                <a:ext cx="3960" cy="518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86" name="Line 63"/>
              <p:cNvSpPr/>
              <p:nvPr/>
            </p:nvSpPr>
            <p:spPr>
              <a:xfrm flipH="1">
                <a:off x="10671840" y="2200320"/>
                <a:ext cx="149400" cy="518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87" name="Line 64"/>
              <p:cNvSpPr/>
              <p:nvPr/>
            </p:nvSpPr>
            <p:spPr>
              <a:xfrm flipH="1">
                <a:off x="10141920" y="2718720"/>
                <a:ext cx="574200" cy="277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88" name="Line 65"/>
              <p:cNvSpPr/>
              <p:nvPr/>
            </p:nvSpPr>
            <p:spPr>
              <a:xfrm flipH="1">
                <a:off x="10069200" y="2169360"/>
                <a:ext cx="788760" cy="98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89" name="Line 66"/>
              <p:cNvSpPr/>
              <p:nvPr/>
            </p:nvSpPr>
            <p:spPr>
              <a:xfrm flipH="1">
                <a:off x="10861920" y="2127240"/>
                <a:ext cx="279000" cy="42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90" name="Line 67"/>
              <p:cNvSpPr/>
              <p:nvPr/>
            </p:nvSpPr>
            <p:spPr>
              <a:xfrm flipH="1" flipV="1">
                <a:off x="10681920" y="2718720"/>
                <a:ext cx="353520" cy="68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91" name="Line 68"/>
              <p:cNvSpPr/>
              <p:nvPr/>
            </p:nvSpPr>
            <p:spPr>
              <a:xfrm flipH="1">
                <a:off x="8768880" y="2268000"/>
                <a:ext cx="1300320" cy="606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092" name="Line 69"/>
              <p:cNvSpPr/>
              <p:nvPr/>
            </p:nvSpPr>
            <p:spPr>
              <a:xfrm flipV="1">
                <a:off x="9378360" y="4113360"/>
                <a:ext cx="429480" cy="7056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3" name="Line 70"/>
              <p:cNvSpPr/>
              <p:nvPr/>
            </p:nvSpPr>
            <p:spPr>
              <a:xfrm flipV="1">
                <a:off x="8244360" y="4047120"/>
                <a:ext cx="969120" cy="3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094" name="Picture 778" descr="antenna_radiation_stylized"/>
            <p:cNvPicPr/>
            <p:nvPr/>
          </p:nvPicPr>
          <p:blipFill>
            <a:blip r:embed="rId1"/>
            <a:stretch/>
          </p:blipFill>
          <p:spPr>
            <a:xfrm>
              <a:off x="7562160" y="3813840"/>
              <a:ext cx="505440" cy="10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95" name="Picture 781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9241920" y="5481000"/>
              <a:ext cx="451080" cy="9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96" name="Picture 799" descr="cell_tower_radiation copy"/>
            <p:cNvPicPr/>
            <p:nvPr/>
          </p:nvPicPr>
          <p:blipFill>
            <a:blip r:embed="rId3"/>
            <a:stretch/>
          </p:blipFill>
          <p:spPr>
            <a:xfrm>
              <a:off x="7980840" y="2158200"/>
              <a:ext cx="456120" cy="33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97" name="CustomShape 71"/>
            <p:cNvSpPr/>
            <p:nvPr/>
          </p:nvSpPr>
          <p:spPr>
            <a:xfrm>
              <a:off x="8174520" y="2292840"/>
              <a:ext cx="51480" cy="482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98" name="Line 72"/>
          <p:cNvSpPr/>
          <p:nvPr/>
        </p:nvSpPr>
        <p:spPr>
          <a:xfrm>
            <a:off x="8207640" y="2700000"/>
            <a:ext cx="227880" cy="17460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99" name="Group 73"/>
          <p:cNvGrpSpPr/>
          <p:nvPr/>
        </p:nvGrpSpPr>
        <p:grpSpPr>
          <a:xfrm>
            <a:off x="8050680" y="2308680"/>
            <a:ext cx="298440" cy="464040"/>
            <a:chOff x="8050680" y="2308680"/>
            <a:chExt cx="298440" cy="464040"/>
          </a:xfrm>
        </p:grpSpPr>
        <p:sp>
          <p:nvSpPr>
            <p:cNvPr id="5100" name="Line 74"/>
            <p:cNvSpPr/>
            <p:nvPr/>
          </p:nvSpPr>
          <p:spPr>
            <a:xfrm flipH="1">
              <a:off x="8050680" y="2308680"/>
              <a:ext cx="149040" cy="4204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1" name="Line 75"/>
            <p:cNvSpPr/>
            <p:nvPr/>
          </p:nvSpPr>
          <p:spPr>
            <a:xfrm>
              <a:off x="8199720" y="2308680"/>
              <a:ext cx="149400" cy="418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2" name="Line 76"/>
            <p:cNvSpPr/>
            <p:nvPr/>
          </p:nvSpPr>
          <p:spPr>
            <a:xfrm>
              <a:off x="8050680" y="2727360"/>
              <a:ext cx="14904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3" name="Line 77"/>
            <p:cNvSpPr/>
            <p:nvPr/>
          </p:nvSpPr>
          <p:spPr>
            <a:xfrm flipH="1">
              <a:off x="8199720" y="2727360"/>
              <a:ext cx="149400" cy="45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4" name="Line 78"/>
            <p:cNvSpPr/>
            <p:nvPr/>
          </p:nvSpPr>
          <p:spPr>
            <a:xfrm>
              <a:off x="8199720" y="2318040"/>
              <a:ext cx="360" cy="454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5" name="Line 79"/>
            <p:cNvSpPr/>
            <p:nvPr/>
          </p:nvSpPr>
          <p:spPr>
            <a:xfrm flipV="1">
              <a:off x="8050680" y="2684160"/>
              <a:ext cx="149040" cy="450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6" name="Line 80"/>
            <p:cNvSpPr/>
            <p:nvPr/>
          </p:nvSpPr>
          <p:spPr>
            <a:xfrm flipH="1" flipV="1">
              <a:off x="8199720" y="2684160"/>
              <a:ext cx="149400" cy="43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7" name="Line 81"/>
            <p:cNvSpPr/>
            <p:nvPr/>
          </p:nvSpPr>
          <p:spPr>
            <a:xfrm>
              <a:off x="8113680" y="2546640"/>
              <a:ext cx="8604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8" name="Line 82"/>
            <p:cNvSpPr/>
            <p:nvPr/>
          </p:nvSpPr>
          <p:spPr>
            <a:xfrm flipV="1">
              <a:off x="8199720" y="2546640"/>
              <a:ext cx="90360" cy="342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9" name="Line 83"/>
            <p:cNvSpPr/>
            <p:nvPr/>
          </p:nvSpPr>
          <p:spPr>
            <a:xfrm>
              <a:off x="8085600" y="2607840"/>
              <a:ext cx="110520" cy="4680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0" name="Line 84"/>
            <p:cNvSpPr/>
            <p:nvPr/>
          </p:nvSpPr>
          <p:spPr>
            <a:xfrm flipV="1">
              <a:off x="8199720" y="2617200"/>
              <a:ext cx="111240" cy="4104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1" name="Line 85"/>
            <p:cNvSpPr/>
            <p:nvPr/>
          </p:nvSpPr>
          <p:spPr>
            <a:xfrm flipV="1">
              <a:off x="8199720" y="2483280"/>
              <a:ext cx="56880" cy="1692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2" name="Line 86"/>
            <p:cNvSpPr/>
            <p:nvPr/>
          </p:nvSpPr>
          <p:spPr>
            <a:xfrm flipV="1">
              <a:off x="8199720" y="2396520"/>
              <a:ext cx="35640" cy="129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3" name="Line 87"/>
            <p:cNvSpPr/>
            <p:nvPr/>
          </p:nvSpPr>
          <p:spPr>
            <a:xfrm>
              <a:off x="8135640" y="2477520"/>
              <a:ext cx="6912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4" name="Line 88"/>
            <p:cNvSpPr/>
            <p:nvPr/>
          </p:nvSpPr>
          <p:spPr>
            <a:xfrm>
              <a:off x="8166240" y="2392560"/>
              <a:ext cx="39960" cy="22680"/>
            </a:xfrm>
            <a:prstGeom prst="line">
              <a:avLst/>
            </a:prstGeom>
            <a:ln w="1905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15" name="Picture 777" descr="access_point_stylized_small"/>
          <p:cNvPicPr/>
          <p:nvPr/>
        </p:nvPicPr>
        <p:blipFill>
          <a:blip r:embed="rId4"/>
          <a:stretch/>
        </p:blipFill>
        <p:spPr>
          <a:xfrm>
            <a:off x="7614000" y="3861720"/>
            <a:ext cx="369000" cy="305640"/>
          </a:xfrm>
          <a:prstGeom prst="rect">
            <a:avLst/>
          </a:prstGeom>
          <a:ln w="0">
            <a:noFill/>
          </a:ln>
        </p:spPr>
      </p:pic>
      <p:pic>
        <p:nvPicPr>
          <p:cNvPr id="5116" name="Picture 780" descr="access_point_stylized_small"/>
          <p:cNvPicPr/>
          <p:nvPr/>
        </p:nvPicPr>
        <p:blipFill>
          <a:blip r:embed="rId5"/>
          <a:stretch/>
        </p:blipFill>
        <p:spPr>
          <a:xfrm>
            <a:off x="9290520" y="5524200"/>
            <a:ext cx="379800" cy="316440"/>
          </a:xfrm>
          <a:prstGeom prst="rect">
            <a:avLst/>
          </a:prstGeom>
          <a:ln w="0">
            <a:noFill/>
          </a:ln>
        </p:spPr>
      </p:pic>
      <p:grpSp>
        <p:nvGrpSpPr>
          <p:cNvPr id="5117" name="Group 89"/>
          <p:cNvGrpSpPr/>
          <p:nvPr/>
        </p:nvGrpSpPr>
        <p:grpSpPr>
          <a:xfrm>
            <a:off x="9783720" y="4989960"/>
            <a:ext cx="392760" cy="217440"/>
            <a:chOff x="9783720" y="4989960"/>
            <a:chExt cx="392760" cy="217440"/>
          </a:xfrm>
        </p:grpSpPr>
        <p:sp>
          <p:nvSpPr>
            <p:cNvPr id="5118" name="CustomShape 90"/>
            <p:cNvSpPr/>
            <p:nvPr/>
          </p:nvSpPr>
          <p:spPr>
            <a:xfrm>
              <a:off x="9783720" y="50655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19" name="CustomShape 91"/>
            <p:cNvSpPr/>
            <p:nvPr/>
          </p:nvSpPr>
          <p:spPr>
            <a:xfrm>
              <a:off x="9783720" y="49899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20" name="Group 92"/>
            <p:cNvGrpSpPr/>
            <p:nvPr/>
          </p:nvGrpSpPr>
          <p:grpSpPr>
            <a:xfrm>
              <a:off x="9842040" y="5007960"/>
              <a:ext cx="275760" cy="102600"/>
              <a:chOff x="9842040" y="5007960"/>
              <a:chExt cx="275760" cy="102600"/>
            </a:xfrm>
          </p:grpSpPr>
          <p:sp>
            <p:nvSpPr>
              <p:cNvPr id="5121" name="CustomShape 93"/>
              <p:cNvSpPr/>
              <p:nvPr/>
            </p:nvSpPr>
            <p:spPr>
              <a:xfrm>
                <a:off x="9849600" y="50079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2" name="CustomShape 94"/>
              <p:cNvSpPr/>
              <p:nvPr/>
            </p:nvSpPr>
            <p:spPr>
              <a:xfrm>
                <a:off x="10020960" y="50576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3" name="CustomShape 95"/>
              <p:cNvSpPr/>
              <p:nvPr/>
            </p:nvSpPr>
            <p:spPr>
              <a:xfrm>
                <a:off x="9842040" y="50576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4" name="CustomShape 96"/>
              <p:cNvSpPr/>
              <p:nvPr/>
            </p:nvSpPr>
            <p:spPr>
              <a:xfrm>
                <a:off x="9875160" y="50331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25" name="Group 97"/>
          <p:cNvGrpSpPr/>
          <p:nvPr/>
        </p:nvGrpSpPr>
        <p:grpSpPr>
          <a:xfrm>
            <a:off x="9849240" y="5339160"/>
            <a:ext cx="308880" cy="189720"/>
            <a:chOff x="9849240" y="5339160"/>
            <a:chExt cx="308880" cy="189720"/>
          </a:xfrm>
        </p:grpSpPr>
        <p:sp>
          <p:nvSpPr>
            <p:cNvPr id="5126" name="CustomShape 98"/>
            <p:cNvSpPr/>
            <p:nvPr/>
          </p:nvSpPr>
          <p:spPr>
            <a:xfrm>
              <a:off x="9849240" y="545292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7" name="CustomShape 99"/>
            <p:cNvSpPr/>
            <p:nvPr/>
          </p:nvSpPr>
          <p:spPr>
            <a:xfrm>
              <a:off x="9850320" y="533916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128" name="Group 100"/>
            <p:cNvGrpSpPr/>
            <p:nvPr/>
          </p:nvGrpSpPr>
          <p:grpSpPr>
            <a:xfrm>
              <a:off x="9871560" y="5352480"/>
              <a:ext cx="260280" cy="92880"/>
              <a:chOff x="9871560" y="5352480"/>
              <a:chExt cx="260280" cy="92880"/>
            </a:xfrm>
          </p:grpSpPr>
          <p:sp>
            <p:nvSpPr>
              <p:cNvPr id="5129" name="CustomShape 101"/>
              <p:cNvSpPr/>
              <p:nvPr/>
            </p:nvSpPr>
            <p:spPr>
              <a:xfrm>
                <a:off x="9878760" y="535248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30" name="CustomShape 102"/>
              <p:cNvSpPr/>
              <p:nvPr/>
            </p:nvSpPr>
            <p:spPr>
              <a:xfrm>
                <a:off x="10040760" y="539748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31" name="CustomShape 103"/>
              <p:cNvSpPr/>
              <p:nvPr/>
            </p:nvSpPr>
            <p:spPr>
              <a:xfrm>
                <a:off x="9871560" y="539748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32" name="CustomShape 104"/>
              <p:cNvSpPr/>
              <p:nvPr/>
            </p:nvSpPr>
            <p:spPr>
              <a:xfrm>
                <a:off x="9903240" y="537552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33" name="Group 105"/>
          <p:cNvGrpSpPr/>
          <p:nvPr/>
        </p:nvGrpSpPr>
        <p:grpSpPr>
          <a:xfrm>
            <a:off x="8676720" y="4967280"/>
            <a:ext cx="392760" cy="217800"/>
            <a:chOff x="8676720" y="4967280"/>
            <a:chExt cx="392760" cy="217800"/>
          </a:xfrm>
        </p:grpSpPr>
        <p:sp>
          <p:nvSpPr>
            <p:cNvPr id="5134" name="CustomShape 106"/>
            <p:cNvSpPr/>
            <p:nvPr/>
          </p:nvSpPr>
          <p:spPr>
            <a:xfrm>
              <a:off x="8676720" y="504324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35" name="CustomShape 107"/>
            <p:cNvSpPr/>
            <p:nvPr/>
          </p:nvSpPr>
          <p:spPr>
            <a:xfrm>
              <a:off x="8676720" y="496728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36" name="Group 108"/>
            <p:cNvGrpSpPr/>
            <p:nvPr/>
          </p:nvGrpSpPr>
          <p:grpSpPr>
            <a:xfrm>
              <a:off x="8735040" y="4985280"/>
              <a:ext cx="275760" cy="102960"/>
              <a:chOff x="8735040" y="4985280"/>
              <a:chExt cx="275760" cy="102960"/>
            </a:xfrm>
          </p:grpSpPr>
          <p:sp>
            <p:nvSpPr>
              <p:cNvPr id="5137" name="CustomShape 109"/>
              <p:cNvSpPr/>
              <p:nvPr/>
            </p:nvSpPr>
            <p:spPr>
              <a:xfrm>
                <a:off x="8742600" y="498528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38" name="CustomShape 110"/>
              <p:cNvSpPr/>
              <p:nvPr/>
            </p:nvSpPr>
            <p:spPr>
              <a:xfrm>
                <a:off x="8913960" y="503532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39" name="CustomShape 111"/>
              <p:cNvSpPr/>
              <p:nvPr/>
            </p:nvSpPr>
            <p:spPr>
              <a:xfrm>
                <a:off x="8735040" y="503532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40" name="CustomShape 112"/>
              <p:cNvSpPr/>
              <p:nvPr/>
            </p:nvSpPr>
            <p:spPr>
              <a:xfrm>
                <a:off x="8768520" y="501084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41" name="Group 113"/>
          <p:cNvGrpSpPr/>
          <p:nvPr/>
        </p:nvGrpSpPr>
        <p:grpSpPr>
          <a:xfrm>
            <a:off x="8311680" y="5194440"/>
            <a:ext cx="308520" cy="189720"/>
            <a:chOff x="8311680" y="5194440"/>
            <a:chExt cx="308520" cy="189720"/>
          </a:xfrm>
        </p:grpSpPr>
        <p:sp>
          <p:nvSpPr>
            <p:cNvPr id="5142" name="CustomShape 114"/>
            <p:cNvSpPr/>
            <p:nvPr/>
          </p:nvSpPr>
          <p:spPr>
            <a:xfrm>
              <a:off x="8311680" y="5308200"/>
              <a:ext cx="307440" cy="7596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3" name="CustomShape 115"/>
            <p:cNvSpPr/>
            <p:nvPr/>
          </p:nvSpPr>
          <p:spPr>
            <a:xfrm>
              <a:off x="8312400" y="5194440"/>
              <a:ext cx="307800" cy="115560"/>
            </a:xfrm>
            <a:custGeom>
              <a:avLst/>
              <a:gdLst/>
              <a:ahLst/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144" name="Group 116"/>
            <p:cNvGrpSpPr/>
            <p:nvPr/>
          </p:nvGrpSpPr>
          <p:grpSpPr>
            <a:xfrm>
              <a:off x="8334000" y="5208120"/>
              <a:ext cx="259920" cy="92520"/>
              <a:chOff x="8334000" y="5208120"/>
              <a:chExt cx="259920" cy="92520"/>
            </a:xfrm>
          </p:grpSpPr>
          <p:sp>
            <p:nvSpPr>
              <p:cNvPr id="5145" name="CustomShape 117"/>
              <p:cNvSpPr/>
              <p:nvPr/>
            </p:nvSpPr>
            <p:spPr>
              <a:xfrm>
                <a:off x="8341200" y="5208120"/>
                <a:ext cx="246240" cy="5148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46" name="CustomShape 118"/>
              <p:cNvSpPr/>
              <p:nvPr/>
            </p:nvSpPr>
            <p:spPr>
              <a:xfrm>
                <a:off x="8502840" y="5253120"/>
                <a:ext cx="9108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47" name="CustomShape 119"/>
              <p:cNvSpPr/>
              <p:nvPr/>
            </p:nvSpPr>
            <p:spPr>
              <a:xfrm>
                <a:off x="8334000" y="5253120"/>
                <a:ext cx="89640" cy="4356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48" name="CustomShape 120"/>
              <p:cNvSpPr/>
              <p:nvPr/>
            </p:nvSpPr>
            <p:spPr>
              <a:xfrm>
                <a:off x="8365320" y="5230800"/>
                <a:ext cx="196200" cy="69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49" name="Group 121"/>
          <p:cNvGrpSpPr/>
          <p:nvPr/>
        </p:nvGrpSpPr>
        <p:grpSpPr>
          <a:xfrm>
            <a:off x="8439840" y="2812320"/>
            <a:ext cx="352440" cy="167400"/>
            <a:chOff x="8439840" y="2812320"/>
            <a:chExt cx="352440" cy="167400"/>
          </a:xfrm>
        </p:grpSpPr>
        <p:sp>
          <p:nvSpPr>
            <p:cNvPr id="5150" name="CustomShape 122"/>
            <p:cNvSpPr/>
            <p:nvPr/>
          </p:nvSpPr>
          <p:spPr>
            <a:xfrm>
              <a:off x="8439840" y="2870640"/>
              <a:ext cx="352440" cy="109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51" name="CustomShape 123"/>
            <p:cNvSpPr/>
            <p:nvPr/>
          </p:nvSpPr>
          <p:spPr>
            <a:xfrm>
              <a:off x="8440200" y="2812320"/>
              <a:ext cx="352080" cy="108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52" name="Group 124"/>
            <p:cNvGrpSpPr/>
            <p:nvPr/>
          </p:nvGrpSpPr>
          <p:grpSpPr>
            <a:xfrm>
              <a:off x="8492400" y="2826000"/>
              <a:ext cx="247680" cy="79200"/>
              <a:chOff x="8492400" y="2826000"/>
              <a:chExt cx="247680" cy="79200"/>
            </a:xfrm>
          </p:grpSpPr>
          <p:sp>
            <p:nvSpPr>
              <p:cNvPr id="5153" name="CustomShape 125"/>
              <p:cNvSpPr/>
              <p:nvPr/>
            </p:nvSpPr>
            <p:spPr>
              <a:xfrm>
                <a:off x="8499240" y="2826000"/>
                <a:ext cx="234360" cy="435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54" name="CustomShape 126"/>
              <p:cNvSpPr/>
              <p:nvPr/>
            </p:nvSpPr>
            <p:spPr>
              <a:xfrm>
                <a:off x="8653320" y="2864520"/>
                <a:ext cx="86760" cy="374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55" name="CustomShape 127"/>
              <p:cNvSpPr/>
              <p:nvPr/>
            </p:nvSpPr>
            <p:spPr>
              <a:xfrm>
                <a:off x="8492400" y="2864520"/>
                <a:ext cx="85320" cy="370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56" name="CustomShape 128"/>
              <p:cNvSpPr/>
              <p:nvPr/>
            </p:nvSpPr>
            <p:spPr>
              <a:xfrm>
                <a:off x="8522280" y="2845800"/>
                <a:ext cx="186480" cy="59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57" name="Group 129"/>
          <p:cNvGrpSpPr/>
          <p:nvPr/>
        </p:nvGrpSpPr>
        <p:grpSpPr>
          <a:xfrm>
            <a:off x="8049960" y="3966120"/>
            <a:ext cx="353880" cy="174600"/>
            <a:chOff x="8049960" y="3966120"/>
            <a:chExt cx="353880" cy="174600"/>
          </a:xfrm>
        </p:grpSpPr>
        <p:sp>
          <p:nvSpPr>
            <p:cNvPr id="5158" name="CustomShape 130"/>
            <p:cNvSpPr/>
            <p:nvPr/>
          </p:nvSpPr>
          <p:spPr>
            <a:xfrm>
              <a:off x="8049960" y="4026960"/>
              <a:ext cx="353880" cy="113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59" name="CustomShape 131"/>
            <p:cNvSpPr/>
            <p:nvPr/>
          </p:nvSpPr>
          <p:spPr>
            <a:xfrm>
              <a:off x="8050320" y="3966120"/>
              <a:ext cx="353520" cy="112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60" name="Group 132"/>
            <p:cNvGrpSpPr/>
            <p:nvPr/>
          </p:nvGrpSpPr>
          <p:grpSpPr>
            <a:xfrm>
              <a:off x="8102880" y="3980520"/>
              <a:ext cx="248400" cy="82440"/>
              <a:chOff x="8102880" y="3980520"/>
              <a:chExt cx="248400" cy="82440"/>
            </a:xfrm>
          </p:grpSpPr>
          <p:sp>
            <p:nvSpPr>
              <p:cNvPr id="5161" name="CustomShape 133"/>
              <p:cNvSpPr/>
              <p:nvPr/>
            </p:nvSpPr>
            <p:spPr>
              <a:xfrm>
                <a:off x="8109720" y="3980520"/>
                <a:ext cx="235080" cy="457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62" name="CustomShape 134"/>
              <p:cNvSpPr/>
              <p:nvPr/>
            </p:nvSpPr>
            <p:spPr>
              <a:xfrm>
                <a:off x="8264160" y="4020480"/>
                <a:ext cx="87120" cy="39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63" name="CustomShape 135"/>
              <p:cNvSpPr/>
              <p:nvPr/>
            </p:nvSpPr>
            <p:spPr>
              <a:xfrm>
                <a:off x="8102880" y="4020480"/>
                <a:ext cx="85320" cy="38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64" name="CustomShape 136"/>
              <p:cNvSpPr/>
              <p:nvPr/>
            </p:nvSpPr>
            <p:spPr>
              <a:xfrm>
                <a:off x="8132760" y="4000680"/>
                <a:ext cx="187200" cy="622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65" name="Group 137"/>
          <p:cNvGrpSpPr/>
          <p:nvPr/>
        </p:nvGrpSpPr>
        <p:grpSpPr>
          <a:xfrm>
            <a:off x="10884240" y="3601440"/>
            <a:ext cx="169920" cy="95760"/>
            <a:chOff x="10884240" y="3601440"/>
            <a:chExt cx="169920" cy="95760"/>
          </a:xfrm>
        </p:grpSpPr>
        <p:sp>
          <p:nvSpPr>
            <p:cNvPr id="5166" name="CustomShape 138"/>
            <p:cNvSpPr/>
            <p:nvPr/>
          </p:nvSpPr>
          <p:spPr>
            <a:xfrm>
              <a:off x="10884240" y="3634920"/>
              <a:ext cx="169920" cy="622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67" name="CustomShape 139"/>
            <p:cNvSpPr/>
            <p:nvPr/>
          </p:nvSpPr>
          <p:spPr>
            <a:xfrm>
              <a:off x="10884240" y="3601440"/>
              <a:ext cx="169560" cy="6192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68" name="Group 140"/>
            <p:cNvGrpSpPr/>
            <p:nvPr/>
          </p:nvGrpSpPr>
          <p:grpSpPr>
            <a:xfrm>
              <a:off x="10909440" y="3609360"/>
              <a:ext cx="119160" cy="45000"/>
              <a:chOff x="10909440" y="3609360"/>
              <a:chExt cx="119160" cy="45000"/>
            </a:xfrm>
          </p:grpSpPr>
          <p:sp>
            <p:nvSpPr>
              <p:cNvPr id="5169" name="CustomShape 141"/>
              <p:cNvSpPr/>
              <p:nvPr/>
            </p:nvSpPr>
            <p:spPr>
              <a:xfrm>
                <a:off x="10912680" y="3609360"/>
                <a:ext cx="112680" cy="24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70" name="CustomShape 142"/>
              <p:cNvSpPr/>
              <p:nvPr/>
            </p:nvSpPr>
            <p:spPr>
              <a:xfrm>
                <a:off x="10987200" y="3631320"/>
                <a:ext cx="41400" cy="212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71" name="CustomShape 143"/>
              <p:cNvSpPr/>
              <p:nvPr/>
            </p:nvSpPr>
            <p:spPr>
              <a:xfrm>
                <a:off x="10909440" y="3631320"/>
                <a:ext cx="40680" cy="208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72" name="CustomShape 144"/>
              <p:cNvSpPr/>
              <p:nvPr/>
            </p:nvSpPr>
            <p:spPr>
              <a:xfrm>
                <a:off x="10923840" y="3620520"/>
                <a:ext cx="89640" cy="3384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73" name="Group 145"/>
          <p:cNvGrpSpPr/>
          <p:nvPr/>
        </p:nvGrpSpPr>
        <p:grpSpPr>
          <a:xfrm>
            <a:off x="10410480" y="3495960"/>
            <a:ext cx="352440" cy="197280"/>
            <a:chOff x="10410480" y="3495960"/>
            <a:chExt cx="352440" cy="197280"/>
          </a:xfrm>
        </p:grpSpPr>
        <p:sp>
          <p:nvSpPr>
            <p:cNvPr id="5174" name="CustomShape 146"/>
            <p:cNvSpPr/>
            <p:nvPr/>
          </p:nvSpPr>
          <p:spPr>
            <a:xfrm>
              <a:off x="10410480" y="356472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75" name="CustomShape 147"/>
            <p:cNvSpPr/>
            <p:nvPr/>
          </p:nvSpPr>
          <p:spPr>
            <a:xfrm>
              <a:off x="10410840" y="349596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76" name="Group 148"/>
            <p:cNvGrpSpPr/>
            <p:nvPr/>
          </p:nvGrpSpPr>
          <p:grpSpPr>
            <a:xfrm>
              <a:off x="10463040" y="3512520"/>
              <a:ext cx="247680" cy="93240"/>
              <a:chOff x="10463040" y="3512520"/>
              <a:chExt cx="247680" cy="93240"/>
            </a:xfrm>
          </p:grpSpPr>
          <p:sp>
            <p:nvSpPr>
              <p:cNvPr id="5177" name="CustomShape 149"/>
              <p:cNvSpPr/>
              <p:nvPr/>
            </p:nvSpPr>
            <p:spPr>
              <a:xfrm>
                <a:off x="10469880" y="351252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78" name="CustomShape 150"/>
              <p:cNvSpPr/>
              <p:nvPr/>
            </p:nvSpPr>
            <p:spPr>
              <a:xfrm>
                <a:off x="10623960" y="355752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79" name="CustomShape 151"/>
              <p:cNvSpPr/>
              <p:nvPr/>
            </p:nvSpPr>
            <p:spPr>
              <a:xfrm>
                <a:off x="10463040" y="355752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80" name="CustomShape 152"/>
              <p:cNvSpPr/>
              <p:nvPr/>
            </p:nvSpPr>
            <p:spPr>
              <a:xfrm>
                <a:off x="10492920" y="353556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81" name="Group 153"/>
          <p:cNvGrpSpPr/>
          <p:nvPr/>
        </p:nvGrpSpPr>
        <p:grpSpPr>
          <a:xfrm>
            <a:off x="9948600" y="2202120"/>
            <a:ext cx="352440" cy="197280"/>
            <a:chOff x="9948600" y="2202120"/>
            <a:chExt cx="352440" cy="197280"/>
          </a:xfrm>
        </p:grpSpPr>
        <p:sp>
          <p:nvSpPr>
            <p:cNvPr id="5182" name="CustomShape 154"/>
            <p:cNvSpPr/>
            <p:nvPr/>
          </p:nvSpPr>
          <p:spPr>
            <a:xfrm>
              <a:off x="9948600" y="227088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83" name="CustomShape 155"/>
            <p:cNvSpPr/>
            <p:nvPr/>
          </p:nvSpPr>
          <p:spPr>
            <a:xfrm>
              <a:off x="9948960" y="220212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84" name="Group 156"/>
            <p:cNvGrpSpPr/>
            <p:nvPr/>
          </p:nvGrpSpPr>
          <p:grpSpPr>
            <a:xfrm>
              <a:off x="10001160" y="2218680"/>
              <a:ext cx="247680" cy="93240"/>
              <a:chOff x="10001160" y="2218680"/>
              <a:chExt cx="247680" cy="93240"/>
            </a:xfrm>
          </p:grpSpPr>
          <p:sp>
            <p:nvSpPr>
              <p:cNvPr id="5185" name="CustomShape 157"/>
              <p:cNvSpPr/>
              <p:nvPr/>
            </p:nvSpPr>
            <p:spPr>
              <a:xfrm>
                <a:off x="10008000" y="221868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86" name="CustomShape 158"/>
              <p:cNvSpPr/>
              <p:nvPr/>
            </p:nvSpPr>
            <p:spPr>
              <a:xfrm>
                <a:off x="10162080" y="226368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87" name="CustomShape 159"/>
              <p:cNvSpPr/>
              <p:nvPr/>
            </p:nvSpPr>
            <p:spPr>
              <a:xfrm>
                <a:off x="10001160" y="226368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88" name="CustomShape 160"/>
              <p:cNvSpPr/>
              <p:nvPr/>
            </p:nvSpPr>
            <p:spPr>
              <a:xfrm>
                <a:off x="10031040" y="2241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89" name="Group 161"/>
          <p:cNvGrpSpPr/>
          <p:nvPr/>
        </p:nvGrpSpPr>
        <p:grpSpPr>
          <a:xfrm>
            <a:off x="10527120" y="2613240"/>
            <a:ext cx="352440" cy="197280"/>
            <a:chOff x="10527120" y="2613240"/>
            <a:chExt cx="352440" cy="197280"/>
          </a:xfrm>
        </p:grpSpPr>
        <p:sp>
          <p:nvSpPr>
            <p:cNvPr id="5190" name="CustomShape 162"/>
            <p:cNvSpPr/>
            <p:nvPr/>
          </p:nvSpPr>
          <p:spPr>
            <a:xfrm>
              <a:off x="10527120" y="268200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91" name="CustomShape 163"/>
            <p:cNvSpPr/>
            <p:nvPr/>
          </p:nvSpPr>
          <p:spPr>
            <a:xfrm>
              <a:off x="10527480" y="261324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192" name="Group 164"/>
            <p:cNvGrpSpPr/>
            <p:nvPr/>
          </p:nvGrpSpPr>
          <p:grpSpPr>
            <a:xfrm>
              <a:off x="10579680" y="2629800"/>
              <a:ext cx="247680" cy="92880"/>
              <a:chOff x="10579680" y="2629800"/>
              <a:chExt cx="247680" cy="92880"/>
            </a:xfrm>
          </p:grpSpPr>
          <p:sp>
            <p:nvSpPr>
              <p:cNvPr id="5193" name="CustomShape 165"/>
              <p:cNvSpPr/>
              <p:nvPr/>
            </p:nvSpPr>
            <p:spPr>
              <a:xfrm>
                <a:off x="10586520" y="26298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94" name="CustomShape 166"/>
              <p:cNvSpPr/>
              <p:nvPr/>
            </p:nvSpPr>
            <p:spPr>
              <a:xfrm>
                <a:off x="10740600" y="267480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95" name="CustomShape 167"/>
              <p:cNvSpPr/>
              <p:nvPr/>
            </p:nvSpPr>
            <p:spPr>
              <a:xfrm>
                <a:off x="10579680" y="267480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96" name="CustomShape 168"/>
              <p:cNvSpPr/>
              <p:nvPr/>
            </p:nvSpPr>
            <p:spPr>
              <a:xfrm>
                <a:off x="10609560" y="265248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197" name="Group 169"/>
          <p:cNvGrpSpPr/>
          <p:nvPr/>
        </p:nvGrpSpPr>
        <p:grpSpPr>
          <a:xfrm>
            <a:off x="10643760" y="2107800"/>
            <a:ext cx="352440" cy="197280"/>
            <a:chOff x="10643760" y="2107800"/>
            <a:chExt cx="352440" cy="197280"/>
          </a:xfrm>
        </p:grpSpPr>
        <p:sp>
          <p:nvSpPr>
            <p:cNvPr id="5198" name="CustomShape 170"/>
            <p:cNvSpPr/>
            <p:nvPr/>
          </p:nvSpPr>
          <p:spPr>
            <a:xfrm>
              <a:off x="10643760" y="21765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99" name="CustomShape 171"/>
            <p:cNvSpPr/>
            <p:nvPr/>
          </p:nvSpPr>
          <p:spPr>
            <a:xfrm>
              <a:off x="10644120" y="21078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00" name="Group 172"/>
            <p:cNvGrpSpPr/>
            <p:nvPr/>
          </p:nvGrpSpPr>
          <p:grpSpPr>
            <a:xfrm>
              <a:off x="10696320" y="2124360"/>
              <a:ext cx="247680" cy="93240"/>
              <a:chOff x="10696320" y="2124360"/>
              <a:chExt cx="247680" cy="93240"/>
            </a:xfrm>
          </p:grpSpPr>
          <p:sp>
            <p:nvSpPr>
              <p:cNvPr id="5201" name="CustomShape 173"/>
              <p:cNvSpPr/>
              <p:nvPr/>
            </p:nvSpPr>
            <p:spPr>
              <a:xfrm>
                <a:off x="10703160" y="212436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02" name="CustomShape 174"/>
              <p:cNvSpPr/>
              <p:nvPr/>
            </p:nvSpPr>
            <p:spPr>
              <a:xfrm>
                <a:off x="10857240" y="21693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03" name="CustomShape 175"/>
              <p:cNvSpPr/>
              <p:nvPr/>
            </p:nvSpPr>
            <p:spPr>
              <a:xfrm>
                <a:off x="10696320" y="21693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04" name="CustomShape 176"/>
              <p:cNvSpPr/>
              <p:nvPr/>
            </p:nvSpPr>
            <p:spPr>
              <a:xfrm>
                <a:off x="10726200" y="214740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05" name="Group 177"/>
          <p:cNvGrpSpPr/>
          <p:nvPr/>
        </p:nvGrpSpPr>
        <p:grpSpPr>
          <a:xfrm>
            <a:off x="9098640" y="3956760"/>
            <a:ext cx="366120" cy="239040"/>
            <a:chOff x="9098640" y="3956760"/>
            <a:chExt cx="366120" cy="239040"/>
          </a:xfrm>
        </p:grpSpPr>
        <p:sp>
          <p:nvSpPr>
            <p:cNvPr id="5206" name="CustomShape 178"/>
            <p:cNvSpPr/>
            <p:nvPr/>
          </p:nvSpPr>
          <p:spPr>
            <a:xfrm>
              <a:off x="9098640" y="40399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07" name="CustomShape 179"/>
            <p:cNvSpPr/>
            <p:nvPr/>
          </p:nvSpPr>
          <p:spPr>
            <a:xfrm>
              <a:off x="9099000" y="395676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08" name="Group 180"/>
            <p:cNvGrpSpPr/>
            <p:nvPr/>
          </p:nvGrpSpPr>
          <p:grpSpPr>
            <a:xfrm>
              <a:off x="9153360" y="3976560"/>
              <a:ext cx="257040" cy="113040"/>
              <a:chOff x="9153360" y="3976560"/>
              <a:chExt cx="257040" cy="113040"/>
            </a:xfrm>
          </p:grpSpPr>
          <p:sp>
            <p:nvSpPr>
              <p:cNvPr id="5209" name="CustomShape 181"/>
              <p:cNvSpPr/>
              <p:nvPr/>
            </p:nvSpPr>
            <p:spPr>
              <a:xfrm>
                <a:off x="9160560" y="397656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10" name="CustomShape 182"/>
              <p:cNvSpPr/>
              <p:nvPr/>
            </p:nvSpPr>
            <p:spPr>
              <a:xfrm>
                <a:off x="9320400" y="403128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11" name="CustomShape 183"/>
              <p:cNvSpPr/>
              <p:nvPr/>
            </p:nvSpPr>
            <p:spPr>
              <a:xfrm>
                <a:off x="9153360" y="403128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12" name="CustomShape 184"/>
              <p:cNvSpPr/>
              <p:nvPr/>
            </p:nvSpPr>
            <p:spPr>
              <a:xfrm>
                <a:off x="9184320" y="40042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13" name="Group 185"/>
          <p:cNvGrpSpPr/>
          <p:nvPr/>
        </p:nvGrpSpPr>
        <p:grpSpPr>
          <a:xfrm>
            <a:off x="9980280" y="2661480"/>
            <a:ext cx="352440" cy="197280"/>
            <a:chOff x="9980280" y="2661480"/>
            <a:chExt cx="352440" cy="197280"/>
          </a:xfrm>
        </p:grpSpPr>
        <p:sp>
          <p:nvSpPr>
            <p:cNvPr id="5214" name="CustomShape 186"/>
            <p:cNvSpPr/>
            <p:nvPr/>
          </p:nvSpPr>
          <p:spPr>
            <a:xfrm>
              <a:off x="9980280" y="273024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15" name="CustomShape 187"/>
            <p:cNvSpPr/>
            <p:nvPr/>
          </p:nvSpPr>
          <p:spPr>
            <a:xfrm>
              <a:off x="9980280" y="266148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16" name="Group 188"/>
            <p:cNvGrpSpPr/>
            <p:nvPr/>
          </p:nvGrpSpPr>
          <p:grpSpPr>
            <a:xfrm>
              <a:off x="10032480" y="2678040"/>
              <a:ext cx="247680" cy="92880"/>
              <a:chOff x="10032480" y="2678040"/>
              <a:chExt cx="247680" cy="92880"/>
            </a:xfrm>
          </p:grpSpPr>
          <p:sp>
            <p:nvSpPr>
              <p:cNvPr id="5217" name="CustomShape 189"/>
              <p:cNvSpPr/>
              <p:nvPr/>
            </p:nvSpPr>
            <p:spPr>
              <a:xfrm>
                <a:off x="10039320" y="267804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18" name="CustomShape 190"/>
              <p:cNvSpPr/>
              <p:nvPr/>
            </p:nvSpPr>
            <p:spPr>
              <a:xfrm>
                <a:off x="10193400" y="272304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19" name="CustomShape 191"/>
              <p:cNvSpPr/>
              <p:nvPr/>
            </p:nvSpPr>
            <p:spPr>
              <a:xfrm>
                <a:off x="10032480" y="272304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20" name="CustomShape 192"/>
              <p:cNvSpPr/>
              <p:nvPr/>
            </p:nvSpPr>
            <p:spPr>
              <a:xfrm>
                <a:off x="10062360" y="270072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21" name="Group 193"/>
          <p:cNvGrpSpPr/>
          <p:nvPr/>
        </p:nvGrpSpPr>
        <p:grpSpPr>
          <a:xfrm>
            <a:off x="9497160" y="3394080"/>
            <a:ext cx="366120" cy="239040"/>
            <a:chOff x="9497160" y="3394080"/>
            <a:chExt cx="366120" cy="239040"/>
          </a:xfrm>
        </p:grpSpPr>
        <p:sp>
          <p:nvSpPr>
            <p:cNvPr id="5222" name="CustomShape 194"/>
            <p:cNvSpPr/>
            <p:nvPr/>
          </p:nvSpPr>
          <p:spPr>
            <a:xfrm>
              <a:off x="9497160" y="347724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23" name="CustomShape 195"/>
            <p:cNvSpPr/>
            <p:nvPr/>
          </p:nvSpPr>
          <p:spPr>
            <a:xfrm>
              <a:off x="9497520" y="339408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24" name="Group 196"/>
            <p:cNvGrpSpPr/>
            <p:nvPr/>
          </p:nvGrpSpPr>
          <p:grpSpPr>
            <a:xfrm>
              <a:off x="9551520" y="3413880"/>
              <a:ext cx="257040" cy="113040"/>
              <a:chOff x="9551520" y="3413880"/>
              <a:chExt cx="257040" cy="113040"/>
            </a:xfrm>
          </p:grpSpPr>
          <p:sp>
            <p:nvSpPr>
              <p:cNvPr id="5225" name="CustomShape 197"/>
              <p:cNvSpPr/>
              <p:nvPr/>
            </p:nvSpPr>
            <p:spPr>
              <a:xfrm>
                <a:off x="9558720" y="341388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26" name="CustomShape 198"/>
              <p:cNvSpPr/>
              <p:nvPr/>
            </p:nvSpPr>
            <p:spPr>
              <a:xfrm>
                <a:off x="9718560" y="346860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27" name="CustomShape 199"/>
              <p:cNvSpPr/>
              <p:nvPr/>
            </p:nvSpPr>
            <p:spPr>
              <a:xfrm>
                <a:off x="9551520" y="346860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28" name="CustomShape 200"/>
              <p:cNvSpPr/>
              <p:nvPr/>
            </p:nvSpPr>
            <p:spPr>
              <a:xfrm>
                <a:off x="9582840" y="344160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29" name="Group 201"/>
          <p:cNvGrpSpPr/>
          <p:nvPr/>
        </p:nvGrpSpPr>
        <p:grpSpPr>
          <a:xfrm>
            <a:off x="9601560" y="3999600"/>
            <a:ext cx="366120" cy="239400"/>
            <a:chOff x="9601560" y="3999600"/>
            <a:chExt cx="366120" cy="239400"/>
          </a:xfrm>
        </p:grpSpPr>
        <p:sp>
          <p:nvSpPr>
            <p:cNvPr id="5230" name="CustomShape 202"/>
            <p:cNvSpPr/>
            <p:nvPr/>
          </p:nvSpPr>
          <p:spPr>
            <a:xfrm>
              <a:off x="9601560" y="4083120"/>
              <a:ext cx="366120" cy="155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31" name="CustomShape 203"/>
            <p:cNvSpPr/>
            <p:nvPr/>
          </p:nvSpPr>
          <p:spPr>
            <a:xfrm>
              <a:off x="9601920" y="3999600"/>
              <a:ext cx="365760" cy="154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32" name="Group 204"/>
            <p:cNvGrpSpPr/>
            <p:nvPr/>
          </p:nvGrpSpPr>
          <p:grpSpPr>
            <a:xfrm>
              <a:off x="9655920" y="4019400"/>
              <a:ext cx="257040" cy="113400"/>
              <a:chOff x="9655920" y="4019400"/>
              <a:chExt cx="257040" cy="113400"/>
            </a:xfrm>
          </p:grpSpPr>
          <p:sp>
            <p:nvSpPr>
              <p:cNvPr id="5233" name="CustomShape 205"/>
              <p:cNvSpPr/>
              <p:nvPr/>
            </p:nvSpPr>
            <p:spPr>
              <a:xfrm>
                <a:off x="9663120" y="4019400"/>
                <a:ext cx="243360" cy="630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34" name="CustomShape 206"/>
              <p:cNvSpPr/>
              <p:nvPr/>
            </p:nvSpPr>
            <p:spPr>
              <a:xfrm>
                <a:off x="9822960" y="4074120"/>
                <a:ext cx="90000" cy="540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35" name="CustomShape 207"/>
              <p:cNvSpPr/>
              <p:nvPr/>
            </p:nvSpPr>
            <p:spPr>
              <a:xfrm>
                <a:off x="9655920" y="4074120"/>
                <a:ext cx="88560" cy="53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36" name="CustomShape 208"/>
              <p:cNvSpPr/>
              <p:nvPr/>
            </p:nvSpPr>
            <p:spPr>
              <a:xfrm>
                <a:off x="9687240" y="4047480"/>
                <a:ext cx="193680" cy="853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37" name="Group 209"/>
          <p:cNvGrpSpPr/>
          <p:nvPr/>
        </p:nvGrpSpPr>
        <p:grpSpPr>
          <a:xfrm>
            <a:off x="10375200" y="3992400"/>
            <a:ext cx="352440" cy="197280"/>
            <a:chOff x="10375200" y="3992400"/>
            <a:chExt cx="352440" cy="197280"/>
          </a:xfrm>
        </p:grpSpPr>
        <p:sp>
          <p:nvSpPr>
            <p:cNvPr id="5238" name="CustomShape 210"/>
            <p:cNvSpPr/>
            <p:nvPr/>
          </p:nvSpPr>
          <p:spPr>
            <a:xfrm>
              <a:off x="10375200" y="4061160"/>
              <a:ext cx="352440" cy="12852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39" name="CustomShape 211"/>
            <p:cNvSpPr/>
            <p:nvPr/>
          </p:nvSpPr>
          <p:spPr>
            <a:xfrm>
              <a:off x="10375560" y="3992400"/>
              <a:ext cx="352080" cy="1274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40" name="Group 212"/>
            <p:cNvGrpSpPr/>
            <p:nvPr/>
          </p:nvGrpSpPr>
          <p:grpSpPr>
            <a:xfrm>
              <a:off x="10427760" y="4008600"/>
              <a:ext cx="247680" cy="93240"/>
              <a:chOff x="10427760" y="4008600"/>
              <a:chExt cx="247680" cy="93240"/>
            </a:xfrm>
          </p:grpSpPr>
          <p:sp>
            <p:nvSpPr>
              <p:cNvPr id="5241" name="CustomShape 213"/>
              <p:cNvSpPr/>
              <p:nvPr/>
            </p:nvSpPr>
            <p:spPr>
              <a:xfrm>
                <a:off x="10434600" y="4008600"/>
                <a:ext cx="234360" cy="518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42" name="CustomShape 214"/>
              <p:cNvSpPr/>
              <p:nvPr/>
            </p:nvSpPr>
            <p:spPr>
              <a:xfrm>
                <a:off x="10588680" y="4053960"/>
                <a:ext cx="86760" cy="4428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43" name="CustomShape 215"/>
              <p:cNvSpPr/>
              <p:nvPr/>
            </p:nvSpPr>
            <p:spPr>
              <a:xfrm>
                <a:off x="10427760" y="4053960"/>
                <a:ext cx="85320" cy="439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44" name="CustomShape 216"/>
              <p:cNvSpPr/>
              <p:nvPr/>
            </p:nvSpPr>
            <p:spPr>
              <a:xfrm>
                <a:off x="10457640" y="4031640"/>
                <a:ext cx="186480" cy="702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45" name="Group 217"/>
          <p:cNvGrpSpPr/>
          <p:nvPr/>
        </p:nvGrpSpPr>
        <p:grpSpPr>
          <a:xfrm>
            <a:off x="9248040" y="4775760"/>
            <a:ext cx="392760" cy="217440"/>
            <a:chOff x="9248040" y="4775760"/>
            <a:chExt cx="392760" cy="217440"/>
          </a:xfrm>
        </p:grpSpPr>
        <p:sp>
          <p:nvSpPr>
            <p:cNvPr id="5246" name="CustomShape 218"/>
            <p:cNvSpPr/>
            <p:nvPr/>
          </p:nvSpPr>
          <p:spPr>
            <a:xfrm>
              <a:off x="9248040" y="4851360"/>
              <a:ext cx="392760" cy="1418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47" name="CustomShape 219"/>
            <p:cNvSpPr/>
            <p:nvPr/>
          </p:nvSpPr>
          <p:spPr>
            <a:xfrm>
              <a:off x="9248040" y="4775760"/>
              <a:ext cx="392040" cy="1404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48" name="Group 220"/>
            <p:cNvGrpSpPr/>
            <p:nvPr/>
          </p:nvGrpSpPr>
          <p:grpSpPr>
            <a:xfrm>
              <a:off x="9306360" y="4793760"/>
              <a:ext cx="275760" cy="102600"/>
              <a:chOff x="9306360" y="4793760"/>
              <a:chExt cx="275760" cy="102600"/>
            </a:xfrm>
          </p:grpSpPr>
          <p:sp>
            <p:nvSpPr>
              <p:cNvPr id="5249" name="CustomShape 221"/>
              <p:cNvSpPr/>
              <p:nvPr/>
            </p:nvSpPr>
            <p:spPr>
              <a:xfrm>
                <a:off x="9313920" y="4793760"/>
                <a:ext cx="261000" cy="5724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50" name="CustomShape 222"/>
              <p:cNvSpPr/>
              <p:nvPr/>
            </p:nvSpPr>
            <p:spPr>
              <a:xfrm>
                <a:off x="9485280" y="4843440"/>
                <a:ext cx="96840" cy="489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51" name="CustomShape 223"/>
              <p:cNvSpPr/>
              <p:nvPr/>
            </p:nvSpPr>
            <p:spPr>
              <a:xfrm>
                <a:off x="9306360" y="4843440"/>
                <a:ext cx="95040" cy="4860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52" name="CustomShape 224"/>
              <p:cNvSpPr/>
              <p:nvPr/>
            </p:nvSpPr>
            <p:spPr>
              <a:xfrm>
                <a:off x="9339480" y="4818960"/>
                <a:ext cx="207720" cy="7740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53" name="Group 225"/>
          <p:cNvGrpSpPr/>
          <p:nvPr/>
        </p:nvGrpSpPr>
        <p:grpSpPr>
          <a:xfrm>
            <a:off x="10926000" y="4368960"/>
            <a:ext cx="227160" cy="119520"/>
            <a:chOff x="10926000" y="4368960"/>
            <a:chExt cx="227160" cy="119520"/>
          </a:xfrm>
        </p:grpSpPr>
        <p:sp>
          <p:nvSpPr>
            <p:cNvPr id="5254" name="CustomShape 226"/>
            <p:cNvSpPr/>
            <p:nvPr/>
          </p:nvSpPr>
          <p:spPr>
            <a:xfrm>
              <a:off x="10926000" y="4410720"/>
              <a:ext cx="227160" cy="7776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 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55" name="CustomShape 227"/>
            <p:cNvSpPr/>
            <p:nvPr/>
          </p:nvSpPr>
          <p:spPr>
            <a:xfrm>
              <a:off x="10926000" y="4368960"/>
              <a:ext cx="226800" cy="770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             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5256" name="Group 228"/>
            <p:cNvGrpSpPr/>
            <p:nvPr/>
          </p:nvGrpSpPr>
          <p:grpSpPr>
            <a:xfrm>
              <a:off x="10959840" y="4379040"/>
              <a:ext cx="159480" cy="56160"/>
              <a:chOff x="10959840" y="4379040"/>
              <a:chExt cx="159480" cy="56160"/>
            </a:xfrm>
          </p:grpSpPr>
          <p:sp>
            <p:nvSpPr>
              <p:cNvPr id="5257" name="CustomShape 229"/>
              <p:cNvSpPr/>
              <p:nvPr/>
            </p:nvSpPr>
            <p:spPr>
              <a:xfrm>
                <a:off x="10964160" y="4379040"/>
                <a:ext cx="150840" cy="309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58" name="CustomShape 230"/>
              <p:cNvSpPr/>
              <p:nvPr/>
            </p:nvSpPr>
            <p:spPr>
              <a:xfrm>
                <a:off x="11063520" y="4406400"/>
                <a:ext cx="55800" cy="26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59" name="CustomShape 231"/>
              <p:cNvSpPr/>
              <p:nvPr/>
            </p:nvSpPr>
            <p:spPr>
              <a:xfrm>
                <a:off x="10959840" y="4406400"/>
                <a:ext cx="54720" cy="26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60" name="CustomShape 232"/>
              <p:cNvSpPr/>
              <p:nvPr/>
            </p:nvSpPr>
            <p:spPr>
              <a:xfrm>
                <a:off x="10979280" y="4393080"/>
                <a:ext cx="119880" cy="4212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5261" name="Group 233"/>
          <p:cNvGrpSpPr/>
          <p:nvPr/>
        </p:nvGrpSpPr>
        <p:grpSpPr>
          <a:xfrm>
            <a:off x="7439040" y="2356560"/>
            <a:ext cx="533880" cy="413280"/>
            <a:chOff x="7439040" y="2356560"/>
            <a:chExt cx="533880" cy="413280"/>
          </a:xfrm>
        </p:grpSpPr>
        <p:pic>
          <p:nvPicPr>
            <p:cNvPr id="5262" name="Picture 1017" descr="antenna_stylized"/>
            <p:cNvPicPr/>
            <p:nvPr/>
          </p:nvPicPr>
          <p:blipFill>
            <a:blip r:embed="rId6"/>
            <a:stretch/>
          </p:blipFill>
          <p:spPr>
            <a:xfrm>
              <a:off x="7439040" y="2356560"/>
              <a:ext cx="529560" cy="222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63" name="Picture 1018" descr="laptop_keyboard"/>
            <p:cNvPicPr/>
            <p:nvPr/>
          </p:nvPicPr>
          <p:blipFill>
            <a:blip r:embed="rId7"/>
            <a:stretch/>
          </p:blipFill>
          <p:spPr>
            <a:xfrm flipH="1" rot="109200">
              <a:off x="7465680" y="2604600"/>
              <a:ext cx="436320" cy="15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64" name="CustomShape 234"/>
            <p:cNvSpPr/>
            <p:nvPr/>
          </p:nvSpPr>
          <p:spPr>
            <a:xfrm>
              <a:off x="7609680" y="2450160"/>
              <a:ext cx="351000" cy="2070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265" name="Picture 1020" descr="screen"/>
            <p:cNvPicPr/>
            <p:nvPr/>
          </p:nvPicPr>
          <p:blipFill>
            <a:blip r:embed="rId8"/>
            <a:stretch/>
          </p:blipFill>
          <p:spPr>
            <a:xfrm>
              <a:off x="7626960" y="2455560"/>
              <a:ext cx="318600" cy="18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66" name="CustomShape 235"/>
            <p:cNvSpPr/>
            <p:nvPr/>
          </p:nvSpPr>
          <p:spPr>
            <a:xfrm>
              <a:off x="7673760" y="2444040"/>
              <a:ext cx="297000" cy="3780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7" name="CustomShape 236"/>
            <p:cNvSpPr/>
            <p:nvPr/>
          </p:nvSpPr>
          <p:spPr>
            <a:xfrm>
              <a:off x="7606440" y="2443680"/>
              <a:ext cx="81720" cy="1602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8" name="CustomShape 237"/>
            <p:cNvSpPr/>
            <p:nvPr/>
          </p:nvSpPr>
          <p:spPr>
            <a:xfrm>
              <a:off x="7880400" y="2472840"/>
              <a:ext cx="8820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9" name="CustomShape 238"/>
            <p:cNvSpPr/>
            <p:nvPr/>
          </p:nvSpPr>
          <p:spPr>
            <a:xfrm>
              <a:off x="7605720" y="2597040"/>
              <a:ext cx="326160" cy="6192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0" name="CustomShape 239"/>
            <p:cNvSpPr/>
            <p:nvPr/>
          </p:nvSpPr>
          <p:spPr>
            <a:xfrm>
              <a:off x="7890480" y="2474280"/>
              <a:ext cx="82440" cy="18576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1" name="CustomShape 240"/>
            <p:cNvSpPr/>
            <p:nvPr/>
          </p:nvSpPr>
          <p:spPr>
            <a:xfrm>
              <a:off x="7606080" y="2605320"/>
              <a:ext cx="289800" cy="608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72" name="Group 241"/>
            <p:cNvGrpSpPr/>
            <p:nvPr/>
          </p:nvGrpSpPr>
          <p:grpSpPr>
            <a:xfrm>
              <a:off x="7601040" y="2671560"/>
              <a:ext cx="97560" cy="35640"/>
              <a:chOff x="7601040" y="2671560"/>
              <a:chExt cx="97560" cy="35640"/>
            </a:xfrm>
          </p:grpSpPr>
          <p:sp>
            <p:nvSpPr>
              <p:cNvPr id="5273" name="CustomShape 242"/>
              <p:cNvSpPr/>
              <p:nvPr/>
            </p:nvSpPr>
            <p:spPr>
              <a:xfrm>
                <a:off x="7601040" y="2671560"/>
                <a:ext cx="97560" cy="35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4" name="CustomShape 243"/>
              <p:cNvSpPr/>
              <p:nvPr/>
            </p:nvSpPr>
            <p:spPr>
              <a:xfrm>
                <a:off x="7602840" y="2672280"/>
                <a:ext cx="94320" cy="338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5" name="CustomShape 244"/>
              <p:cNvSpPr/>
              <p:nvPr/>
            </p:nvSpPr>
            <p:spPr>
              <a:xfrm>
                <a:off x="7610040" y="2685960"/>
                <a:ext cx="32760" cy="1008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6" name="CustomShape 245"/>
              <p:cNvSpPr/>
              <p:nvPr/>
            </p:nvSpPr>
            <p:spPr>
              <a:xfrm>
                <a:off x="7608960" y="269100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7" name="CustomShape 246"/>
              <p:cNvSpPr/>
              <p:nvPr/>
            </p:nvSpPr>
            <p:spPr>
              <a:xfrm>
                <a:off x="7637760" y="2693160"/>
                <a:ext cx="32760" cy="1044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8" name="CustomShape 247"/>
              <p:cNvSpPr/>
              <p:nvPr/>
            </p:nvSpPr>
            <p:spPr>
              <a:xfrm>
                <a:off x="7636680" y="2698560"/>
                <a:ext cx="24480" cy="61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79" name="CustomShape 248"/>
            <p:cNvSpPr/>
            <p:nvPr/>
          </p:nvSpPr>
          <p:spPr>
            <a:xfrm>
              <a:off x="7770240" y="2676960"/>
              <a:ext cx="118440" cy="799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0" name="CustomShape 249"/>
            <p:cNvSpPr/>
            <p:nvPr/>
          </p:nvSpPr>
          <p:spPr>
            <a:xfrm>
              <a:off x="7464960" y="2683440"/>
              <a:ext cx="304920" cy="72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1" name="CustomShape 250"/>
            <p:cNvSpPr/>
            <p:nvPr/>
          </p:nvSpPr>
          <p:spPr>
            <a:xfrm>
              <a:off x="7465320" y="2670120"/>
              <a:ext cx="2160" cy="1404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2" name="CustomShape 251"/>
            <p:cNvSpPr/>
            <p:nvPr/>
          </p:nvSpPr>
          <p:spPr>
            <a:xfrm>
              <a:off x="7465320" y="2608920"/>
              <a:ext cx="141120" cy="608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3" name="CustomShape 252"/>
            <p:cNvSpPr/>
            <p:nvPr/>
          </p:nvSpPr>
          <p:spPr>
            <a:xfrm>
              <a:off x="7475040" y="2673000"/>
              <a:ext cx="289080" cy="698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4" name="CustomShape 253"/>
            <p:cNvSpPr/>
            <p:nvPr/>
          </p:nvSpPr>
          <p:spPr>
            <a:xfrm flipV="1">
              <a:off x="7764840" y="2666520"/>
              <a:ext cx="11736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85" name="Group 254"/>
          <p:cNvGrpSpPr/>
          <p:nvPr/>
        </p:nvGrpSpPr>
        <p:grpSpPr>
          <a:xfrm>
            <a:off x="8637840" y="2319840"/>
            <a:ext cx="529560" cy="476640"/>
            <a:chOff x="8637840" y="2319840"/>
            <a:chExt cx="529560" cy="476640"/>
          </a:xfrm>
        </p:grpSpPr>
        <p:pic>
          <p:nvPicPr>
            <p:cNvPr id="5286" name="Picture 568" descr="light2.png"/>
            <p:cNvPicPr/>
            <p:nvPr/>
          </p:nvPicPr>
          <p:blipFill>
            <a:blip r:embed="rId9"/>
            <a:stretch/>
          </p:blipFill>
          <p:spPr>
            <a:xfrm flipH="1">
              <a:off x="8832600" y="2392200"/>
              <a:ext cx="91800" cy="40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87" name="Picture 1017" descr="antenna_stylized"/>
            <p:cNvPicPr/>
            <p:nvPr/>
          </p:nvPicPr>
          <p:blipFill>
            <a:blip r:embed="rId10"/>
            <a:stretch/>
          </p:blipFill>
          <p:spPr>
            <a:xfrm>
              <a:off x="8637840" y="231984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288" name="Group 255"/>
          <p:cNvGrpSpPr/>
          <p:nvPr/>
        </p:nvGrpSpPr>
        <p:grpSpPr>
          <a:xfrm>
            <a:off x="7493400" y="3419280"/>
            <a:ext cx="349920" cy="308880"/>
            <a:chOff x="7493400" y="3419280"/>
            <a:chExt cx="349920" cy="308880"/>
          </a:xfrm>
        </p:grpSpPr>
        <p:pic>
          <p:nvPicPr>
            <p:cNvPr id="5289" name="Picture 1115" descr="antenna_stylized"/>
            <p:cNvPicPr/>
            <p:nvPr/>
          </p:nvPicPr>
          <p:blipFill>
            <a:blip r:embed="rId11"/>
            <a:stretch/>
          </p:blipFill>
          <p:spPr>
            <a:xfrm>
              <a:off x="7493400" y="3419280"/>
              <a:ext cx="347040" cy="16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90" name="Picture 1116" descr="laptop_keyboard"/>
            <p:cNvPicPr/>
            <p:nvPr/>
          </p:nvPicPr>
          <p:blipFill>
            <a:blip r:embed="rId12"/>
            <a:stretch/>
          </p:blipFill>
          <p:spPr>
            <a:xfrm flipH="1" rot="109200">
              <a:off x="7510680" y="3605040"/>
              <a:ext cx="285480" cy="11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91" name="CustomShape 256"/>
            <p:cNvSpPr/>
            <p:nvPr/>
          </p:nvSpPr>
          <p:spPr>
            <a:xfrm>
              <a:off x="7605360" y="3489120"/>
              <a:ext cx="229680" cy="1548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292" name="Picture 1118" descr="screen"/>
            <p:cNvPicPr/>
            <p:nvPr/>
          </p:nvPicPr>
          <p:blipFill>
            <a:blip r:embed="rId13"/>
            <a:stretch/>
          </p:blipFill>
          <p:spPr>
            <a:xfrm>
              <a:off x="7616880" y="3493440"/>
              <a:ext cx="208440" cy="14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93" name="CustomShape 257"/>
            <p:cNvSpPr/>
            <p:nvPr/>
          </p:nvSpPr>
          <p:spPr>
            <a:xfrm>
              <a:off x="7647480" y="3484800"/>
              <a:ext cx="194400" cy="28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4" name="CustomShape 258"/>
            <p:cNvSpPr/>
            <p:nvPr/>
          </p:nvSpPr>
          <p:spPr>
            <a:xfrm>
              <a:off x="7603200" y="3484440"/>
              <a:ext cx="53280" cy="11952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5" name="CustomShape 259"/>
            <p:cNvSpPr/>
            <p:nvPr/>
          </p:nvSpPr>
          <p:spPr>
            <a:xfrm>
              <a:off x="7783200" y="3506040"/>
              <a:ext cx="57240" cy="1382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6" name="CustomShape 260"/>
            <p:cNvSpPr/>
            <p:nvPr/>
          </p:nvSpPr>
          <p:spPr>
            <a:xfrm>
              <a:off x="7602840" y="3598920"/>
              <a:ext cx="213480" cy="4608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7" name="CustomShape 261"/>
            <p:cNvSpPr/>
            <p:nvPr/>
          </p:nvSpPr>
          <p:spPr>
            <a:xfrm>
              <a:off x="7789680" y="3507120"/>
              <a:ext cx="53640" cy="13896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8" name="CustomShape 262"/>
            <p:cNvSpPr/>
            <p:nvPr/>
          </p:nvSpPr>
          <p:spPr>
            <a:xfrm>
              <a:off x="7602840" y="3605400"/>
              <a:ext cx="189720" cy="453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99" name="Group 263"/>
            <p:cNvGrpSpPr/>
            <p:nvPr/>
          </p:nvGrpSpPr>
          <p:grpSpPr>
            <a:xfrm>
              <a:off x="7599600" y="3655080"/>
              <a:ext cx="63720" cy="26640"/>
              <a:chOff x="7599600" y="3655080"/>
              <a:chExt cx="63720" cy="26640"/>
            </a:xfrm>
          </p:grpSpPr>
          <p:sp>
            <p:nvSpPr>
              <p:cNvPr id="5300" name="CustomShape 264"/>
              <p:cNvSpPr/>
              <p:nvPr/>
            </p:nvSpPr>
            <p:spPr>
              <a:xfrm>
                <a:off x="7599600" y="3655080"/>
                <a:ext cx="63720" cy="26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1" name="CustomShape 265"/>
              <p:cNvSpPr/>
              <p:nvPr/>
            </p:nvSpPr>
            <p:spPr>
              <a:xfrm>
                <a:off x="7601040" y="3655440"/>
                <a:ext cx="61560" cy="25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2" name="CustomShape 266"/>
              <p:cNvSpPr/>
              <p:nvPr/>
            </p:nvSpPr>
            <p:spPr>
              <a:xfrm>
                <a:off x="7605720" y="3665880"/>
                <a:ext cx="21240" cy="72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3" name="CustomShape 267"/>
              <p:cNvSpPr/>
              <p:nvPr/>
            </p:nvSpPr>
            <p:spPr>
              <a:xfrm>
                <a:off x="7605000" y="3669480"/>
                <a:ext cx="154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4" name="CustomShape 268"/>
              <p:cNvSpPr/>
              <p:nvPr/>
            </p:nvSpPr>
            <p:spPr>
              <a:xfrm>
                <a:off x="7623720" y="3671280"/>
                <a:ext cx="21240" cy="7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5" name="CustomShape 269"/>
              <p:cNvSpPr/>
              <p:nvPr/>
            </p:nvSpPr>
            <p:spPr>
              <a:xfrm>
                <a:off x="7623000" y="3675240"/>
                <a:ext cx="154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06" name="CustomShape 270"/>
            <p:cNvSpPr/>
            <p:nvPr/>
          </p:nvSpPr>
          <p:spPr>
            <a:xfrm>
              <a:off x="7710480" y="3659040"/>
              <a:ext cx="77400" cy="5940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7" name="CustomShape 271"/>
            <p:cNvSpPr/>
            <p:nvPr/>
          </p:nvSpPr>
          <p:spPr>
            <a:xfrm>
              <a:off x="7510680" y="3664080"/>
              <a:ext cx="199440" cy="54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8" name="CustomShape 272"/>
            <p:cNvSpPr/>
            <p:nvPr/>
          </p:nvSpPr>
          <p:spPr>
            <a:xfrm>
              <a:off x="7510680" y="3653640"/>
              <a:ext cx="1080" cy="10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9" name="CustomShape 273"/>
            <p:cNvSpPr/>
            <p:nvPr/>
          </p:nvSpPr>
          <p:spPr>
            <a:xfrm>
              <a:off x="7510680" y="3608280"/>
              <a:ext cx="92160" cy="4536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0" name="CustomShape 274"/>
            <p:cNvSpPr/>
            <p:nvPr/>
          </p:nvSpPr>
          <p:spPr>
            <a:xfrm>
              <a:off x="7517160" y="3656160"/>
              <a:ext cx="189360" cy="52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1" name="CustomShape 275"/>
            <p:cNvSpPr/>
            <p:nvPr/>
          </p:nvSpPr>
          <p:spPr>
            <a:xfrm flipV="1">
              <a:off x="7706880" y="3651480"/>
              <a:ext cx="76680" cy="540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12" name="Group 276"/>
          <p:cNvGrpSpPr/>
          <p:nvPr/>
        </p:nvGrpSpPr>
        <p:grpSpPr>
          <a:xfrm>
            <a:off x="7803360" y="3325320"/>
            <a:ext cx="347040" cy="395640"/>
            <a:chOff x="7803360" y="3325320"/>
            <a:chExt cx="347040" cy="395640"/>
          </a:xfrm>
        </p:grpSpPr>
        <p:pic>
          <p:nvPicPr>
            <p:cNvPr id="5313" name="Picture 571" descr="fridge2.png"/>
            <p:cNvPicPr/>
            <p:nvPr/>
          </p:nvPicPr>
          <p:blipFill>
            <a:blip r:embed="rId14"/>
            <a:stretch/>
          </p:blipFill>
          <p:spPr>
            <a:xfrm>
              <a:off x="7903080" y="3385080"/>
              <a:ext cx="188640" cy="335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14" name="Picture 1115" descr="antenna_stylized"/>
            <p:cNvPicPr/>
            <p:nvPr/>
          </p:nvPicPr>
          <p:blipFill>
            <a:blip r:embed="rId15"/>
            <a:stretch/>
          </p:blipFill>
          <p:spPr>
            <a:xfrm>
              <a:off x="7803360" y="3325320"/>
              <a:ext cx="347040" cy="166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15" name="Group 277"/>
          <p:cNvGrpSpPr/>
          <p:nvPr/>
        </p:nvGrpSpPr>
        <p:grpSpPr>
          <a:xfrm>
            <a:off x="11064600" y="3428640"/>
            <a:ext cx="517680" cy="1211040"/>
            <a:chOff x="11064600" y="3428640"/>
            <a:chExt cx="517680" cy="1211040"/>
          </a:xfrm>
        </p:grpSpPr>
        <p:grpSp>
          <p:nvGrpSpPr>
            <p:cNvPr id="5316" name="Group 278"/>
            <p:cNvGrpSpPr/>
            <p:nvPr/>
          </p:nvGrpSpPr>
          <p:grpSpPr>
            <a:xfrm>
              <a:off x="11093400" y="4188960"/>
              <a:ext cx="488880" cy="450720"/>
              <a:chOff x="11093400" y="4188960"/>
              <a:chExt cx="488880" cy="450720"/>
            </a:xfrm>
          </p:grpSpPr>
          <p:sp>
            <p:nvSpPr>
              <p:cNvPr id="5317" name="Line 279"/>
              <p:cNvSpPr/>
              <p:nvPr/>
            </p:nvSpPr>
            <p:spPr>
              <a:xfrm>
                <a:off x="11093400" y="4429440"/>
                <a:ext cx="18612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5318" name="Group 280"/>
              <p:cNvGrpSpPr/>
              <p:nvPr/>
            </p:nvGrpSpPr>
            <p:grpSpPr>
              <a:xfrm>
                <a:off x="11230920" y="4188960"/>
                <a:ext cx="351360" cy="450720"/>
                <a:chOff x="11230920" y="4188960"/>
                <a:chExt cx="351360" cy="450720"/>
              </a:xfrm>
            </p:grpSpPr>
            <p:pic>
              <p:nvPicPr>
                <p:cNvPr id="5319" name="Picture 378" descr="server_rac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11434680" y="425484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20" name="Picture 379" descr="server_rack.png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11230920" y="4247280"/>
                  <a:ext cx="147600" cy="348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21" name="Picture 380" descr="server_rack.png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11316960" y="4188960"/>
                  <a:ext cx="191160" cy="450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5322" name="Group 281"/>
            <p:cNvGrpSpPr/>
            <p:nvPr/>
          </p:nvGrpSpPr>
          <p:grpSpPr>
            <a:xfrm>
              <a:off x="11064600" y="3428640"/>
              <a:ext cx="423000" cy="405000"/>
              <a:chOff x="11064600" y="3428640"/>
              <a:chExt cx="423000" cy="405000"/>
            </a:xfrm>
          </p:grpSpPr>
          <p:sp>
            <p:nvSpPr>
              <p:cNvPr id="5323" name="Line 282"/>
              <p:cNvSpPr/>
              <p:nvPr/>
            </p:nvSpPr>
            <p:spPr>
              <a:xfrm>
                <a:off x="11064600" y="3644640"/>
                <a:ext cx="161280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grpSp>
            <p:nvGrpSpPr>
              <p:cNvPr id="5324" name="Group 283"/>
              <p:cNvGrpSpPr/>
              <p:nvPr/>
            </p:nvGrpSpPr>
            <p:grpSpPr>
              <a:xfrm>
                <a:off x="11183760" y="3428640"/>
                <a:ext cx="303840" cy="405000"/>
                <a:chOff x="11183760" y="3428640"/>
                <a:chExt cx="303840" cy="405000"/>
              </a:xfrm>
            </p:grpSpPr>
            <p:pic>
              <p:nvPicPr>
                <p:cNvPr id="5325" name="Picture 395" descr="server_rack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11360160" y="348804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26" name="Picture 396" descr="server_rack.png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11183760" y="3481200"/>
                  <a:ext cx="127440" cy="312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27" name="Picture 397" descr="server_rack.png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11257920" y="3428640"/>
                  <a:ext cx="165240" cy="4050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5328" name="Group 284"/>
          <p:cNvGrpSpPr/>
          <p:nvPr/>
        </p:nvGrpSpPr>
        <p:grpSpPr>
          <a:xfrm>
            <a:off x="10288800" y="5274000"/>
            <a:ext cx="176040" cy="329760"/>
            <a:chOff x="10288800" y="5274000"/>
            <a:chExt cx="176040" cy="329760"/>
          </a:xfrm>
        </p:grpSpPr>
        <p:sp>
          <p:nvSpPr>
            <p:cNvPr id="5329" name="CustomShape 285"/>
            <p:cNvSpPr/>
            <p:nvPr/>
          </p:nvSpPr>
          <p:spPr>
            <a:xfrm>
              <a:off x="10429200" y="5274360"/>
              <a:ext cx="34200" cy="31464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0" name="CustomShape 286"/>
            <p:cNvSpPr/>
            <p:nvPr/>
          </p:nvSpPr>
          <p:spPr>
            <a:xfrm>
              <a:off x="10297440" y="5274000"/>
              <a:ext cx="128880" cy="314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1" name="CustomShape 287"/>
            <p:cNvSpPr/>
            <p:nvPr/>
          </p:nvSpPr>
          <p:spPr>
            <a:xfrm>
              <a:off x="10435680" y="5293440"/>
              <a:ext cx="19800" cy="2908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2" name="CustomShape 288"/>
            <p:cNvSpPr/>
            <p:nvPr/>
          </p:nvSpPr>
          <p:spPr>
            <a:xfrm>
              <a:off x="10431000" y="544104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3" name="CustomShape 289"/>
            <p:cNvSpPr/>
            <p:nvPr/>
          </p:nvSpPr>
          <p:spPr>
            <a:xfrm>
              <a:off x="10297440" y="53100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34" name="Group 290"/>
            <p:cNvGrpSpPr/>
            <p:nvPr/>
          </p:nvGrpSpPr>
          <p:grpSpPr>
            <a:xfrm>
              <a:off x="10364400" y="5306760"/>
              <a:ext cx="70920" cy="19800"/>
              <a:chOff x="10364400" y="5306760"/>
              <a:chExt cx="70920" cy="19800"/>
            </a:xfrm>
          </p:grpSpPr>
          <p:sp>
            <p:nvSpPr>
              <p:cNvPr id="5335" name="CustomShape 291"/>
              <p:cNvSpPr/>
              <p:nvPr/>
            </p:nvSpPr>
            <p:spPr>
              <a:xfrm>
                <a:off x="10364400" y="5306760"/>
                <a:ext cx="70920" cy="19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6" name="CustomShape 292"/>
              <p:cNvSpPr/>
              <p:nvPr/>
            </p:nvSpPr>
            <p:spPr>
              <a:xfrm>
                <a:off x="10365840" y="5308920"/>
                <a:ext cx="68400" cy="15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37" name="CustomShape 293"/>
            <p:cNvSpPr/>
            <p:nvPr/>
          </p:nvSpPr>
          <p:spPr>
            <a:xfrm>
              <a:off x="10298880" y="535572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38" name="Group 294"/>
            <p:cNvGrpSpPr/>
            <p:nvPr/>
          </p:nvGrpSpPr>
          <p:grpSpPr>
            <a:xfrm>
              <a:off x="10364400" y="5351400"/>
              <a:ext cx="70920" cy="17280"/>
              <a:chOff x="10364400" y="5351400"/>
              <a:chExt cx="70920" cy="17280"/>
            </a:xfrm>
          </p:grpSpPr>
          <p:sp>
            <p:nvSpPr>
              <p:cNvPr id="5339" name="CustomShape 295"/>
              <p:cNvSpPr/>
              <p:nvPr/>
            </p:nvSpPr>
            <p:spPr>
              <a:xfrm>
                <a:off x="10364400" y="5351400"/>
                <a:ext cx="7092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0" name="CustomShape 296"/>
              <p:cNvSpPr/>
              <p:nvPr/>
            </p:nvSpPr>
            <p:spPr>
              <a:xfrm>
                <a:off x="10365840" y="5353560"/>
                <a:ext cx="6840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41" name="CustomShape 297"/>
            <p:cNvSpPr/>
            <p:nvPr/>
          </p:nvSpPr>
          <p:spPr>
            <a:xfrm>
              <a:off x="10298880" y="54018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2" name="CustomShape 298"/>
            <p:cNvSpPr/>
            <p:nvPr/>
          </p:nvSpPr>
          <p:spPr>
            <a:xfrm>
              <a:off x="10299960" y="5443200"/>
              <a:ext cx="73440" cy="5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43" name="Group 299"/>
            <p:cNvGrpSpPr/>
            <p:nvPr/>
          </p:nvGrpSpPr>
          <p:grpSpPr>
            <a:xfrm>
              <a:off x="10363320" y="5442120"/>
              <a:ext cx="70920" cy="17640"/>
              <a:chOff x="10363320" y="5442120"/>
              <a:chExt cx="70920" cy="17640"/>
            </a:xfrm>
          </p:grpSpPr>
          <p:sp>
            <p:nvSpPr>
              <p:cNvPr id="5344" name="CustomShape 300"/>
              <p:cNvSpPr/>
              <p:nvPr/>
            </p:nvSpPr>
            <p:spPr>
              <a:xfrm>
                <a:off x="10363320" y="5442120"/>
                <a:ext cx="70920" cy="176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5" name="CustomShape 301"/>
              <p:cNvSpPr/>
              <p:nvPr/>
            </p:nvSpPr>
            <p:spPr>
              <a:xfrm>
                <a:off x="10364400" y="5442120"/>
                <a:ext cx="68400" cy="15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46" name="CustomShape 302"/>
            <p:cNvSpPr/>
            <p:nvPr/>
          </p:nvSpPr>
          <p:spPr>
            <a:xfrm>
              <a:off x="10431720" y="5401800"/>
              <a:ext cx="31680" cy="24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47" name="Group 303"/>
            <p:cNvGrpSpPr/>
            <p:nvPr/>
          </p:nvGrpSpPr>
          <p:grpSpPr>
            <a:xfrm>
              <a:off x="10363320" y="5398200"/>
              <a:ext cx="72000" cy="17280"/>
              <a:chOff x="10363320" y="5398200"/>
              <a:chExt cx="72000" cy="17280"/>
            </a:xfrm>
          </p:grpSpPr>
          <p:sp>
            <p:nvSpPr>
              <p:cNvPr id="5348" name="CustomShape 304"/>
              <p:cNvSpPr/>
              <p:nvPr/>
            </p:nvSpPr>
            <p:spPr>
              <a:xfrm>
                <a:off x="10363320" y="5398200"/>
                <a:ext cx="72000" cy="17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9" name="CustomShape 305"/>
              <p:cNvSpPr/>
              <p:nvPr/>
            </p:nvSpPr>
            <p:spPr>
              <a:xfrm>
                <a:off x="10364400" y="5400720"/>
                <a:ext cx="70920" cy="13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50" name="CustomShape 306"/>
            <p:cNvSpPr/>
            <p:nvPr/>
          </p:nvSpPr>
          <p:spPr>
            <a:xfrm>
              <a:off x="10426320" y="5274000"/>
              <a:ext cx="7560" cy="314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1" name="CustomShape 307"/>
            <p:cNvSpPr/>
            <p:nvPr/>
          </p:nvSpPr>
          <p:spPr>
            <a:xfrm>
              <a:off x="10434600" y="5353920"/>
              <a:ext cx="28440" cy="28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2" name="CustomShape 308"/>
            <p:cNvSpPr/>
            <p:nvPr/>
          </p:nvSpPr>
          <p:spPr>
            <a:xfrm>
              <a:off x="10434960" y="5308560"/>
              <a:ext cx="29160" cy="320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3" name="CustomShape 309"/>
            <p:cNvSpPr/>
            <p:nvPr/>
          </p:nvSpPr>
          <p:spPr>
            <a:xfrm>
              <a:off x="10459800" y="5575320"/>
              <a:ext cx="5040" cy="118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4" name="CustomShape 310"/>
            <p:cNvSpPr/>
            <p:nvPr/>
          </p:nvSpPr>
          <p:spPr>
            <a:xfrm>
              <a:off x="10433520" y="5575680"/>
              <a:ext cx="29520" cy="266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5" name="CustomShape 311"/>
            <p:cNvSpPr/>
            <p:nvPr/>
          </p:nvSpPr>
          <p:spPr>
            <a:xfrm>
              <a:off x="10288800" y="5583960"/>
              <a:ext cx="147600" cy="198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6" name="CustomShape 312"/>
            <p:cNvSpPr/>
            <p:nvPr/>
          </p:nvSpPr>
          <p:spPr>
            <a:xfrm>
              <a:off x="10297440" y="5589360"/>
              <a:ext cx="131400" cy="97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7" name="CustomShape 313"/>
            <p:cNvSpPr/>
            <p:nvPr/>
          </p:nvSpPr>
          <p:spPr>
            <a:xfrm>
              <a:off x="103100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8" name="CustomShape 314"/>
            <p:cNvSpPr/>
            <p:nvPr/>
          </p:nvSpPr>
          <p:spPr>
            <a:xfrm>
              <a:off x="10332360" y="5543640"/>
              <a:ext cx="18720" cy="183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9" name="CustomShape 315"/>
            <p:cNvSpPr/>
            <p:nvPr/>
          </p:nvSpPr>
          <p:spPr>
            <a:xfrm>
              <a:off x="10353240" y="5543640"/>
              <a:ext cx="18720" cy="18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0" name="CustomShape 316"/>
            <p:cNvSpPr/>
            <p:nvPr/>
          </p:nvSpPr>
          <p:spPr>
            <a:xfrm>
              <a:off x="10404360" y="5468400"/>
              <a:ext cx="9000" cy="1036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61" name="Group 317"/>
          <p:cNvGrpSpPr/>
          <p:nvPr/>
        </p:nvGrpSpPr>
        <p:grpSpPr>
          <a:xfrm>
            <a:off x="7981920" y="4900320"/>
            <a:ext cx="344520" cy="319320"/>
            <a:chOff x="7981920" y="4900320"/>
            <a:chExt cx="344520" cy="319320"/>
          </a:xfrm>
        </p:grpSpPr>
        <p:pic>
          <p:nvPicPr>
            <p:cNvPr id="5362" name="Picture 591" descr="desktop_computer_stylized_medium"/>
            <p:cNvPicPr/>
            <p:nvPr/>
          </p:nvPicPr>
          <p:blipFill>
            <a:blip r:embed="rId22"/>
            <a:stretch/>
          </p:blipFill>
          <p:spPr>
            <a:xfrm flipH="1">
              <a:off x="7981920" y="490032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63" name="CustomShape 318"/>
            <p:cNvSpPr/>
            <p:nvPr/>
          </p:nvSpPr>
          <p:spPr>
            <a:xfrm flipH="1">
              <a:off x="8127720" y="493092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64" name="Group 319"/>
          <p:cNvGrpSpPr/>
          <p:nvPr/>
        </p:nvGrpSpPr>
        <p:grpSpPr>
          <a:xfrm>
            <a:off x="8155080" y="5504760"/>
            <a:ext cx="344520" cy="319320"/>
            <a:chOff x="8155080" y="5504760"/>
            <a:chExt cx="344520" cy="319320"/>
          </a:xfrm>
        </p:grpSpPr>
        <p:pic>
          <p:nvPicPr>
            <p:cNvPr id="5365" name="Picture 591" descr="desktop_computer_stylized_medium"/>
            <p:cNvPicPr/>
            <p:nvPr/>
          </p:nvPicPr>
          <p:blipFill>
            <a:blip r:embed="rId23"/>
            <a:stretch/>
          </p:blipFill>
          <p:spPr>
            <a:xfrm flipH="1">
              <a:off x="8155080" y="550476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66" name="CustomShape 320"/>
            <p:cNvSpPr/>
            <p:nvPr/>
          </p:nvSpPr>
          <p:spPr>
            <a:xfrm flipH="1">
              <a:off x="8300520" y="55353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67" name="Group 321"/>
          <p:cNvGrpSpPr/>
          <p:nvPr/>
        </p:nvGrpSpPr>
        <p:grpSpPr>
          <a:xfrm>
            <a:off x="8553240" y="5526000"/>
            <a:ext cx="344520" cy="319320"/>
            <a:chOff x="8553240" y="5526000"/>
            <a:chExt cx="344520" cy="319320"/>
          </a:xfrm>
        </p:grpSpPr>
        <p:pic>
          <p:nvPicPr>
            <p:cNvPr id="5368" name="Picture 591" descr="desktop_computer_stylized_medium"/>
            <p:cNvPicPr/>
            <p:nvPr/>
          </p:nvPicPr>
          <p:blipFill>
            <a:blip r:embed="rId24"/>
            <a:stretch/>
          </p:blipFill>
          <p:spPr>
            <a:xfrm flipH="1">
              <a:off x="8553240" y="552600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69" name="CustomShape 322"/>
            <p:cNvSpPr/>
            <p:nvPr/>
          </p:nvSpPr>
          <p:spPr>
            <a:xfrm flipH="1">
              <a:off x="8698680" y="555696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70" name="Group 323"/>
          <p:cNvGrpSpPr/>
          <p:nvPr/>
        </p:nvGrpSpPr>
        <p:grpSpPr>
          <a:xfrm>
            <a:off x="9534600" y="5795280"/>
            <a:ext cx="318240" cy="255600"/>
            <a:chOff x="9534600" y="5795280"/>
            <a:chExt cx="318240" cy="255600"/>
          </a:xfrm>
        </p:grpSpPr>
        <p:pic>
          <p:nvPicPr>
            <p:cNvPr id="5371" name="Picture 1065" descr="antenna_stylized"/>
            <p:cNvPicPr/>
            <p:nvPr/>
          </p:nvPicPr>
          <p:blipFill>
            <a:blip r:embed="rId25"/>
            <a:stretch/>
          </p:blipFill>
          <p:spPr>
            <a:xfrm>
              <a:off x="9534600" y="5795280"/>
              <a:ext cx="315720" cy="137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72" name="Picture 1066" descr="laptop_keyboard"/>
            <p:cNvPicPr/>
            <p:nvPr/>
          </p:nvPicPr>
          <p:blipFill>
            <a:blip r:embed="rId26"/>
            <a:stretch/>
          </p:blipFill>
          <p:spPr>
            <a:xfrm flipH="1" rot="91800">
              <a:off x="9551520" y="5949360"/>
              <a:ext cx="259920" cy="9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73" name="CustomShape 324"/>
            <p:cNvSpPr/>
            <p:nvPr/>
          </p:nvSpPr>
          <p:spPr>
            <a:xfrm>
              <a:off x="9636480" y="5853240"/>
              <a:ext cx="208800" cy="1281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374" name="Picture 1068" descr="screen"/>
            <p:cNvPicPr/>
            <p:nvPr/>
          </p:nvPicPr>
          <p:blipFill>
            <a:blip r:embed="rId27"/>
            <a:stretch/>
          </p:blipFill>
          <p:spPr>
            <a:xfrm>
              <a:off x="9646920" y="5856480"/>
              <a:ext cx="18972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75" name="CustomShape 325"/>
            <p:cNvSpPr/>
            <p:nvPr/>
          </p:nvSpPr>
          <p:spPr>
            <a:xfrm>
              <a:off x="9674640" y="5849640"/>
              <a:ext cx="176760" cy="2304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6" name="CustomShape 326"/>
            <p:cNvSpPr/>
            <p:nvPr/>
          </p:nvSpPr>
          <p:spPr>
            <a:xfrm>
              <a:off x="9634680" y="5849280"/>
              <a:ext cx="48240" cy="990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7" name="CustomShape 327"/>
            <p:cNvSpPr/>
            <p:nvPr/>
          </p:nvSpPr>
          <p:spPr>
            <a:xfrm>
              <a:off x="9798120" y="5867280"/>
              <a:ext cx="52200" cy="11448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8" name="CustomShape 328"/>
            <p:cNvSpPr/>
            <p:nvPr/>
          </p:nvSpPr>
          <p:spPr>
            <a:xfrm>
              <a:off x="9633960" y="5944320"/>
              <a:ext cx="194040" cy="3780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9" name="CustomShape 329"/>
            <p:cNvSpPr/>
            <p:nvPr/>
          </p:nvSpPr>
          <p:spPr>
            <a:xfrm>
              <a:off x="9804240" y="5868360"/>
              <a:ext cx="48600" cy="1148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0" name="CustomShape 330"/>
            <p:cNvSpPr/>
            <p:nvPr/>
          </p:nvSpPr>
          <p:spPr>
            <a:xfrm>
              <a:off x="9634320" y="5949720"/>
              <a:ext cx="172440" cy="3744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81" name="Group 331"/>
            <p:cNvGrpSpPr/>
            <p:nvPr/>
          </p:nvGrpSpPr>
          <p:grpSpPr>
            <a:xfrm>
              <a:off x="9631440" y="5990760"/>
              <a:ext cx="57960" cy="21960"/>
              <a:chOff x="9631440" y="5990760"/>
              <a:chExt cx="57960" cy="21960"/>
            </a:xfrm>
          </p:grpSpPr>
          <p:sp>
            <p:nvSpPr>
              <p:cNvPr id="5382" name="CustomShape 332"/>
              <p:cNvSpPr/>
              <p:nvPr/>
            </p:nvSpPr>
            <p:spPr>
              <a:xfrm>
                <a:off x="9631440" y="5990760"/>
                <a:ext cx="57960" cy="2196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3" name="CustomShape 333"/>
              <p:cNvSpPr/>
              <p:nvPr/>
            </p:nvSpPr>
            <p:spPr>
              <a:xfrm>
                <a:off x="9632520" y="5991120"/>
                <a:ext cx="55800" cy="2052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4" name="CustomShape 334"/>
              <p:cNvSpPr/>
              <p:nvPr/>
            </p:nvSpPr>
            <p:spPr>
              <a:xfrm>
                <a:off x="9636840" y="5999760"/>
                <a:ext cx="19080" cy="57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5" name="CustomShape 335"/>
              <p:cNvSpPr/>
              <p:nvPr/>
            </p:nvSpPr>
            <p:spPr>
              <a:xfrm>
                <a:off x="9636120" y="600300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6" name="CustomShape 336"/>
              <p:cNvSpPr/>
              <p:nvPr/>
            </p:nvSpPr>
            <p:spPr>
              <a:xfrm>
                <a:off x="9653400" y="6004080"/>
                <a:ext cx="19080" cy="612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7" name="CustomShape 337"/>
              <p:cNvSpPr/>
              <p:nvPr/>
            </p:nvSpPr>
            <p:spPr>
              <a:xfrm>
                <a:off x="9652680" y="6007680"/>
                <a:ext cx="14040" cy="324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88" name="CustomShape 338"/>
            <p:cNvSpPr/>
            <p:nvPr/>
          </p:nvSpPr>
          <p:spPr>
            <a:xfrm>
              <a:off x="9732240" y="5994000"/>
              <a:ext cx="70200" cy="493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9" name="CustomShape 339"/>
            <p:cNvSpPr/>
            <p:nvPr/>
          </p:nvSpPr>
          <p:spPr>
            <a:xfrm>
              <a:off x="9550080" y="5998320"/>
              <a:ext cx="18144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0" name="CustomShape 340"/>
            <p:cNvSpPr/>
            <p:nvPr/>
          </p:nvSpPr>
          <p:spPr>
            <a:xfrm>
              <a:off x="9550440" y="5989680"/>
              <a:ext cx="720" cy="82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1" name="CustomShape 341"/>
            <p:cNvSpPr/>
            <p:nvPr/>
          </p:nvSpPr>
          <p:spPr>
            <a:xfrm>
              <a:off x="9550440" y="5951880"/>
              <a:ext cx="83880" cy="3744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2" name="CustomShape 342"/>
            <p:cNvSpPr/>
            <p:nvPr/>
          </p:nvSpPr>
          <p:spPr>
            <a:xfrm>
              <a:off x="9556200" y="5991840"/>
              <a:ext cx="172080" cy="43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3" name="CustomShape 343"/>
            <p:cNvSpPr/>
            <p:nvPr/>
          </p:nvSpPr>
          <p:spPr>
            <a:xfrm flipV="1">
              <a:off x="9729000" y="5987880"/>
              <a:ext cx="69480" cy="446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94" name="CustomShape 344"/>
          <p:cNvSpPr/>
          <p:nvPr/>
        </p:nvSpPr>
        <p:spPr>
          <a:xfrm>
            <a:off x="10153440" y="5636880"/>
            <a:ext cx="33120" cy="331920"/>
          </a:xfrm>
          <a:custGeom>
            <a:avLst/>
            <a:gdLst/>
            <a:ahLst/>
            <a:rect l="l" t="t" r="r" b="b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5" name="CustomShape 345"/>
          <p:cNvSpPr/>
          <p:nvPr/>
        </p:nvSpPr>
        <p:spPr>
          <a:xfrm>
            <a:off x="10159920" y="5657040"/>
            <a:ext cx="19080" cy="307080"/>
          </a:xfrm>
          <a:custGeom>
            <a:avLst/>
            <a:gdLst/>
            <a:ahLst/>
            <a:rect l="l" t="t" r="r" b="b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0">
            <a:gsLst>
              <a:gs pos="0">
                <a:srgbClr val="808080"/>
              </a:gs>
              <a:gs pos="100000">
                <a:srgbClr val="f8f8f8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6" name="CustomShape 346"/>
          <p:cNvSpPr/>
          <p:nvPr/>
        </p:nvSpPr>
        <p:spPr>
          <a:xfrm>
            <a:off x="10155600" y="581292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7" name="CustomShape 347"/>
          <p:cNvSpPr/>
          <p:nvPr/>
        </p:nvSpPr>
        <p:spPr>
          <a:xfrm>
            <a:off x="10026360" y="56743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98" name="Group 348"/>
          <p:cNvGrpSpPr/>
          <p:nvPr/>
        </p:nvGrpSpPr>
        <p:grpSpPr>
          <a:xfrm>
            <a:off x="10091160" y="5670720"/>
            <a:ext cx="68400" cy="20880"/>
            <a:chOff x="10091160" y="5670720"/>
            <a:chExt cx="68400" cy="20880"/>
          </a:xfrm>
        </p:grpSpPr>
        <p:sp>
          <p:nvSpPr>
            <p:cNvPr id="5399" name="CustomShape 349"/>
            <p:cNvSpPr/>
            <p:nvPr/>
          </p:nvSpPr>
          <p:spPr>
            <a:xfrm>
              <a:off x="10091160" y="5670720"/>
              <a:ext cx="68400" cy="2088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0" name="CustomShape 350"/>
            <p:cNvSpPr/>
            <p:nvPr/>
          </p:nvSpPr>
          <p:spPr>
            <a:xfrm>
              <a:off x="10092240" y="56732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01" name="CustomShape 351"/>
          <p:cNvSpPr/>
          <p:nvPr/>
        </p:nvSpPr>
        <p:spPr>
          <a:xfrm>
            <a:off x="10027440" y="572292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02" name="Group 352"/>
          <p:cNvGrpSpPr/>
          <p:nvPr/>
        </p:nvGrpSpPr>
        <p:grpSpPr>
          <a:xfrm>
            <a:off x="10091160" y="5718240"/>
            <a:ext cx="68400" cy="18360"/>
            <a:chOff x="10091160" y="5718240"/>
            <a:chExt cx="68400" cy="18360"/>
          </a:xfrm>
        </p:grpSpPr>
        <p:sp>
          <p:nvSpPr>
            <p:cNvPr id="5403" name="CustomShape 353"/>
            <p:cNvSpPr/>
            <p:nvPr/>
          </p:nvSpPr>
          <p:spPr>
            <a:xfrm>
              <a:off x="10091160" y="57182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4" name="CustomShape 354"/>
            <p:cNvSpPr/>
            <p:nvPr/>
          </p:nvSpPr>
          <p:spPr>
            <a:xfrm>
              <a:off x="10092240" y="5720400"/>
              <a:ext cx="6588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05" name="CustomShape 355"/>
          <p:cNvSpPr/>
          <p:nvPr/>
        </p:nvSpPr>
        <p:spPr>
          <a:xfrm>
            <a:off x="10027440" y="577116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6" name="CustomShape 356"/>
          <p:cNvSpPr/>
          <p:nvPr/>
        </p:nvSpPr>
        <p:spPr>
          <a:xfrm>
            <a:off x="10028880" y="5815080"/>
            <a:ext cx="70920" cy="576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07" name="Group 357"/>
          <p:cNvGrpSpPr/>
          <p:nvPr/>
        </p:nvGrpSpPr>
        <p:grpSpPr>
          <a:xfrm>
            <a:off x="10089720" y="5813640"/>
            <a:ext cx="68400" cy="18360"/>
            <a:chOff x="10089720" y="5813640"/>
            <a:chExt cx="68400" cy="18360"/>
          </a:xfrm>
        </p:grpSpPr>
        <p:sp>
          <p:nvSpPr>
            <p:cNvPr id="5408" name="CustomShape 358"/>
            <p:cNvSpPr/>
            <p:nvPr/>
          </p:nvSpPr>
          <p:spPr>
            <a:xfrm>
              <a:off x="10089720" y="5813640"/>
              <a:ext cx="6840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9" name="CustomShape 359"/>
            <p:cNvSpPr/>
            <p:nvPr/>
          </p:nvSpPr>
          <p:spPr>
            <a:xfrm>
              <a:off x="10091160" y="5813640"/>
              <a:ext cx="65880" cy="162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10" name="CustomShape 360"/>
          <p:cNvSpPr/>
          <p:nvPr/>
        </p:nvSpPr>
        <p:spPr>
          <a:xfrm>
            <a:off x="10155960" y="5771160"/>
            <a:ext cx="30600" cy="26280"/>
          </a:xfrm>
          <a:custGeom>
            <a:avLst/>
            <a:gdLst/>
            <a:ahLst/>
            <a:rect l="l" t="t" r="r" b="b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11" name="Group 361"/>
          <p:cNvGrpSpPr/>
          <p:nvPr/>
        </p:nvGrpSpPr>
        <p:grpSpPr>
          <a:xfrm>
            <a:off x="10089720" y="5767560"/>
            <a:ext cx="69840" cy="18360"/>
            <a:chOff x="10089720" y="5767560"/>
            <a:chExt cx="69840" cy="18360"/>
          </a:xfrm>
        </p:grpSpPr>
        <p:sp>
          <p:nvSpPr>
            <p:cNvPr id="5412" name="CustomShape 362"/>
            <p:cNvSpPr/>
            <p:nvPr/>
          </p:nvSpPr>
          <p:spPr>
            <a:xfrm>
              <a:off x="10089720" y="5767560"/>
              <a:ext cx="69480" cy="18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3" name="CustomShape 363"/>
            <p:cNvSpPr/>
            <p:nvPr/>
          </p:nvSpPr>
          <p:spPr>
            <a:xfrm>
              <a:off x="10091160" y="5770080"/>
              <a:ext cx="68400" cy="140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14" name="CustomShape 364"/>
          <p:cNvSpPr/>
          <p:nvPr/>
        </p:nvSpPr>
        <p:spPr>
          <a:xfrm>
            <a:off x="10150920" y="5636520"/>
            <a:ext cx="7200" cy="33156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/>
          </a:gra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15" name="CustomShape 365"/>
          <p:cNvSpPr/>
          <p:nvPr/>
        </p:nvSpPr>
        <p:spPr>
          <a:xfrm>
            <a:off x="10158840" y="5720400"/>
            <a:ext cx="27360" cy="29880"/>
          </a:xfrm>
          <a:custGeom>
            <a:avLst/>
            <a:gdLst/>
            <a:ahLst/>
            <a:rect l="l" t="t" r="r" b="b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6" name="CustomShape 366"/>
          <p:cNvSpPr/>
          <p:nvPr/>
        </p:nvSpPr>
        <p:spPr>
          <a:xfrm>
            <a:off x="10159200" y="5672880"/>
            <a:ext cx="28440" cy="33840"/>
          </a:xfrm>
          <a:custGeom>
            <a:avLst/>
            <a:gdLst/>
            <a:ahLst/>
            <a:rect l="l" t="t" r="r" b="b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0">
            <a:gsLst>
              <a:gs pos="0">
                <a:srgbClr val="29292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7" name="CustomShape 367"/>
          <p:cNvSpPr/>
          <p:nvPr/>
        </p:nvSpPr>
        <p:spPr>
          <a:xfrm>
            <a:off x="10183320" y="5954040"/>
            <a:ext cx="5040" cy="12600"/>
          </a:xfrm>
          <a:prstGeom prst="ellipse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8" name="CustomShape 368"/>
          <p:cNvSpPr/>
          <p:nvPr/>
        </p:nvSpPr>
        <p:spPr>
          <a:xfrm>
            <a:off x="10157760" y="5954760"/>
            <a:ext cx="28440" cy="28080"/>
          </a:xfrm>
          <a:custGeom>
            <a:avLst/>
            <a:gdLst/>
            <a:ahLst/>
            <a:rect l="l" t="t" r="r" b="b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9" name="CustomShape 369"/>
          <p:cNvSpPr/>
          <p:nvPr/>
        </p:nvSpPr>
        <p:spPr>
          <a:xfrm>
            <a:off x="10017720" y="5963400"/>
            <a:ext cx="142920" cy="20880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0" name="CustomShape 370"/>
          <p:cNvSpPr/>
          <p:nvPr/>
        </p:nvSpPr>
        <p:spPr>
          <a:xfrm>
            <a:off x="10026360" y="5969160"/>
            <a:ext cx="127080" cy="104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44546a"/>
              </a:gs>
              <a:gs pos="100000">
                <a:srgbClr val="e7e6e6"/>
              </a:gs>
            </a:gsLst>
            <a:lin ang="0"/>
          </a:gradFill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1" name="CustomShape 371"/>
          <p:cNvSpPr/>
          <p:nvPr/>
        </p:nvSpPr>
        <p:spPr>
          <a:xfrm>
            <a:off x="1003824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2" name="CustomShape 372"/>
          <p:cNvSpPr/>
          <p:nvPr/>
        </p:nvSpPr>
        <p:spPr>
          <a:xfrm>
            <a:off x="10059840" y="5920920"/>
            <a:ext cx="18000" cy="1944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3" name="CustomShape 373"/>
          <p:cNvSpPr/>
          <p:nvPr/>
        </p:nvSpPr>
        <p:spPr>
          <a:xfrm>
            <a:off x="10080360" y="5920920"/>
            <a:ext cx="18000" cy="19440"/>
          </a:xfrm>
          <a:prstGeom prst="ellipse">
            <a:avLst/>
          </a:prstGeom>
          <a:solidFill>
            <a:srgbClr val="33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4" name="CustomShape 374"/>
          <p:cNvSpPr/>
          <p:nvPr/>
        </p:nvSpPr>
        <p:spPr>
          <a:xfrm>
            <a:off x="10129320" y="5841360"/>
            <a:ext cx="8640" cy="109440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25" name="CustomShape 375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Peer-to-peer </a:t>
            </a:r>
            <a:r>
              <a:rPr b="1" lang="en-US" sz="36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(P2P)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architecture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26" name="CustomShape 376"/>
          <p:cNvSpPr/>
          <p:nvPr/>
        </p:nvSpPr>
        <p:spPr>
          <a:xfrm>
            <a:off x="664200" y="1290240"/>
            <a:ext cx="6066720" cy="49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always-on server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arbitrary end systems directly communicate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peers request service from other peers, provide service in return to other peers</a:t>
            </a:r>
            <a:endParaRPr b="0" lang="en-US" sz="2800" spc="-1" strike="noStrike">
              <a:latin typeface="Arial"/>
            </a:endParaRPr>
          </a:p>
          <a:p>
            <a:pPr lvl="1" marL="582480" indent="-2242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self scalability</a:t>
            </a: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– new peers bring new service capacity, and new service demands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peers are intermittently connected and change IP addresses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00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complex management</a:t>
            </a:r>
            <a:endParaRPr b="0" lang="en-US" sz="24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examples: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P2P file sharing (BitTorrent), streaming (KanKan), VoIP (Skype)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427" name="Group 377"/>
          <p:cNvGrpSpPr/>
          <p:nvPr/>
        </p:nvGrpSpPr>
        <p:grpSpPr>
          <a:xfrm>
            <a:off x="10002600" y="5616360"/>
            <a:ext cx="213840" cy="402840"/>
            <a:chOff x="10002600" y="5616360"/>
            <a:chExt cx="213840" cy="402840"/>
          </a:xfrm>
        </p:grpSpPr>
        <p:sp>
          <p:nvSpPr>
            <p:cNvPr id="5428" name="CustomShape 378"/>
            <p:cNvSpPr/>
            <p:nvPr/>
          </p:nvSpPr>
          <p:spPr>
            <a:xfrm>
              <a:off x="10172520" y="5617080"/>
              <a:ext cx="41760" cy="3841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9" name="CustomShape 379"/>
            <p:cNvSpPr/>
            <p:nvPr/>
          </p:nvSpPr>
          <p:spPr>
            <a:xfrm>
              <a:off x="10013040" y="5616360"/>
              <a:ext cx="156600" cy="3841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0" name="CustomShape 380"/>
            <p:cNvSpPr/>
            <p:nvPr/>
          </p:nvSpPr>
          <p:spPr>
            <a:xfrm>
              <a:off x="10180800" y="5640120"/>
              <a:ext cx="24480" cy="3553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1" name="CustomShape 381"/>
            <p:cNvSpPr/>
            <p:nvPr/>
          </p:nvSpPr>
          <p:spPr>
            <a:xfrm>
              <a:off x="10175040" y="5820480"/>
              <a:ext cx="38520" cy="309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2" name="CustomShape 382"/>
            <p:cNvSpPr/>
            <p:nvPr/>
          </p:nvSpPr>
          <p:spPr>
            <a:xfrm>
              <a:off x="10013040" y="566028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33" name="Group 383"/>
            <p:cNvGrpSpPr/>
            <p:nvPr/>
          </p:nvGrpSpPr>
          <p:grpSpPr>
            <a:xfrm>
              <a:off x="10094400" y="5656320"/>
              <a:ext cx="86040" cy="24120"/>
              <a:chOff x="10094400" y="5656320"/>
              <a:chExt cx="86040" cy="24120"/>
            </a:xfrm>
          </p:grpSpPr>
          <p:sp>
            <p:nvSpPr>
              <p:cNvPr id="5434" name="CustomShape 384"/>
              <p:cNvSpPr/>
              <p:nvPr/>
            </p:nvSpPr>
            <p:spPr>
              <a:xfrm>
                <a:off x="10094400" y="5656320"/>
                <a:ext cx="86040" cy="24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5" name="CustomShape 385"/>
              <p:cNvSpPr/>
              <p:nvPr/>
            </p:nvSpPr>
            <p:spPr>
              <a:xfrm>
                <a:off x="10095840" y="5658840"/>
                <a:ext cx="83160" cy="190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36" name="CustomShape 386"/>
            <p:cNvSpPr/>
            <p:nvPr/>
          </p:nvSpPr>
          <p:spPr>
            <a:xfrm>
              <a:off x="10014480" y="57164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37" name="Group 387"/>
            <p:cNvGrpSpPr/>
            <p:nvPr/>
          </p:nvGrpSpPr>
          <p:grpSpPr>
            <a:xfrm>
              <a:off x="10094040" y="5711040"/>
              <a:ext cx="86040" cy="21600"/>
              <a:chOff x="10094040" y="5711040"/>
              <a:chExt cx="86040" cy="21600"/>
            </a:xfrm>
          </p:grpSpPr>
          <p:sp>
            <p:nvSpPr>
              <p:cNvPr id="5438" name="CustomShape 388"/>
              <p:cNvSpPr/>
              <p:nvPr/>
            </p:nvSpPr>
            <p:spPr>
              <a:xfrm>
                <a:off x="10094040" y="571104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9" name="CustomShape 389"/>
              <p:cNvSpPr/>
              <p:nvPr/>
            </p:nvSpPr>
            <p:spPr>
              <a:xfrm>
                <a:off x="10095840" y="5713920"/>
                <a:ext cx="8316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40" name="CustomShape 390"/>
            <p:cNvSpPr/>
            <p:nvPr/>
          </p:nvSpPr>
          <p:spPr>
            <a:xfrm>
              <a:off x="10014480" y="577224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1" name="CustomShape 391"/>
            <p:cNvSpPr/>
            <p:nvPr/>
          </p:nvSpPr>
          <p:spPr>
            <a:xfrm>
              <a:off x="10015920" y="5823000"/>
              <a:ext cx="89280" cy="6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42" name="Group 392"/>
            <p:cNvGrpSpPr/>
            <p:nvPr/>
          </p:nvGrpSpPr>
          <p:grpSpPr>
            <a:xfrm>
              <a:off x="10092600" y="5821560"/>
              <a:ext cx="86040" cy="21600"/>
              <a:chOff x="10092600" y="5821560"/>
              <a:chExt cx="86040" cy="21600"/>
            </a:xfrm>
          </p:grpSpPr>
          <p:sp>
            <p:nvSpPr>
              <p:cNvPr id="5443" name="CustomShape 393"/>
              <p:cNvSpPr/>
              <p:nvPr/>
            </p:nvSpPr>
            <p:spPr>
              <a:xfrm>
                <a:off x="10092600" y="5821560"/>
                <a:ext cx="8604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4" name="CustomShape 394"/>
              <p:cNvSpPr/>
              <p:nvPr/>
            </p:nvSpPr>
            <p:spPr>
              <a:xfrm>
                <a:off x="10094040" y="5821560"/>
                <a:ext cx="83160" cy="187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45" name="CustomShape 395"/>
            <p:cNvSpPr/>
            <p:nvPr/>
          </p:nvSpPr>
          <p:spPr>
            <a:xfrm>
              <a:off x="10175760" y="5772240"/>
              <a:ext cx="38520" cy="306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46" name="Group 396"/>
            <p:cNvGrpSpPr/>
            <p:nvPr/>
          </p:nvGrpSpPr>
          <p:grpSpPr>
            <a:xfrm>
              <a:off x="10092600" y="5768280"/>
              <a:ext cx="87480" cy="21600"/>
              <a:chOff x="10092600" y="5768280"/>
              <a:chExt cx="87480" cy="21600"/>
            </a:xfrm>
          </p:grpSpPr>
          <p:sp>
            <p:nvSpPr>
              <p:cNvPr id="5447" name="CustomShape 397"/>
              <p:cNvSpPr/>
              <p:nvPr/>
            </p:nvSpPr>
            <p:spPr>
              <a:xfrm>
                <a:off x="10092600" y="5768280"/>
                <a:ext cx="8748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8" name="CustomShape 398"/>
              <p:cNvSpPr/>
              <p:nvPr/>
            </p:nvSpPr>
            <p:spPr>
              <a:xfrm>
                <a:off x="10094040" y="5771160"/>
                <a:ext cx="8604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49" name="CustomShape 399"/>
            <p:cNvSpPr/>
            <p:nvPr/>
          </p:nvSpPr>
          <p:spPr>
            <a:xfrm>
              <a:off x="10169280" y="5616360"/>
              <a:ext cx="9360" cy="3841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0" name="CustomShape 400"/>
            <p:cNvSpPr/>
            <p:nvPr/>
          </p:nvSpPr>
          <p:spPr>
            <a:xfrm>
              <a:off x="10179360" y="5713920"/>
              <a:ext cx="34560" cy="3492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1" name="CustomShape 401"/>
            <p:cNvSpPr/>
            <p:nvPr/>
          </p:nvSpPr>
          <p:spPr>
            <a:xfrm>
              <a:off x="10179720" y="5658840"/>
              <a:ext cx="35640" cy="3924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2" name="CustomShape 402"/>
            <p:cNvSpPr/>
            <p:nvPr/>
          </p:nvSpPr>
          <p:spPr>
            <a:xfrm>
              <a:off x="10209960" y="5984280"/>
              <a:ext cx="6480" cy="14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3" name="CustomShape 403"/>
            <p:cNvSpPr/>
            <p:nvPr/>
          </p:nvSpPr>
          <p:spPr>
            <a:xfrm>
              <a:off x="10177920" y="5984640"/>
              <a:ext cx="36000" cy="327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4" name="CustomShape 404"/>
            <p:cNvSpPr/>
            <p:nvPr/>
          </p:nvSpPr>
          <p:spPr>
            <a:xfrm>
              <a:off x="10002600" y="5995080"/>
              <a:ext cx="179280" cy="241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5" name="CustomShape 405"/>
            <p:cNvSpPr/>
            <p:nvPr/>
          </p:nvSpPr>
          <p:spPr>
            <a:xfrm>
              <a:off x="10013040" y="6001560"/>
              <a:ext cx="159840" cy="122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6" name="CustomShape 406"/>
            <p:cNvSpPr/>
            <p:nvPr/>
          </p:nvSpPr>
          <p:spPr>
            <a:xfrm>
              <a:off x="1002816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7" name="CustomShape 407"/>
            <p:cNvSpPr/>
            <p:nvPr/>
          </p:nvSpPr>
          <p:spPr>
            <a:xfrm>
              <a:off x="10055160" y="5945760"/>
              <a:ext cx="23040" cy="226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8" name="CustomShape 408"/>
            <p:cNvSpPr/>
            <p:nvPr/>
          </p:nvSpPr>
          <p:spPr>
            <a:xfrm>
              <a:off x="10080720" y="5945760"/>
              <a:ext cx="23040" cy="226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9" name="CustomShape 409"/>
            <p:cNvSpPr/>
            <p:nvPr/>
          </p:nvSpPr>
          <p:spPr>
            <a:xfrm>
              <a:off x="10142280" y="5853600"/>
              <a:ext cx="11160" cy="1267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60" name="CustomShape 410"/>
          <p:cNvSpPr/>
          <p:nvPr/>
        </p:nvSpPr>
        <p:spPr>
          <a:xfrm>
            <a:off x="6747480" y="1488600"/>
            <a:ext cx="5358240" cy="49536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461" name="Group 411"/>
          <p:cNvGrpSpPr/>
          <p:nvPr/>
        </p:nvGrpSpPr>
        <p:grpSpPr>
          <a:xfrm>
            <a:off x="7680240" y="1814040"/>
            <a:ext cx="1990440" cy="4481640"/>
            <a:chOff x="7680240" y="1814040"/>
            <a:chExt cx="1990440" cy="4481640"/>
          </a:xfrm>
        </p:grpSpPr>
        <p:sp>
          <p:nvSpPr>
            <p:cNvPr id="5462" name="CustomShape 412"/>
            <p:cNvSpPr/>
            <p:nvPr/>
          </p:nvSpPr>
          <p:spPr>
            <a:xfrm>
              <a:off x="7689240" y="516096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3" name="CustomShape 413"/>
            <p:cNvSpPr/>
            <p:nvPr/>
          </p:nvSpPr>
          <p:spPr>
            <a:xfrm>
              <a:off x="7680240" y="181404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4" name="Line 414"/>
            <p:cNvSpPr/>
            <p:nvPr/>
          </p:nvSpPr>
          <p:spPr>
            <a:xfrm flipH="1">
              <a:off x="8353080" y="2438280"/>
              <a:ext cx="498960" cy="111456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5" name="Line 415"/>
            <p:cNvSpPr/>
            <p:nvPr/>
          </p:nvSpPr>
          <p:spPr>
            <a:xfrm>
              <a:off x="7971120" y="2321640"/>
              <a:ext cx="1080" cy="279360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6" name="CustomShape 416"/>
            <p:cNvSpPr/>
            <p:nvPr/>
          </p:nvSpPr>
          <p:spPr>
            <a:xfrm>
              <a:off x="8704080" y="194328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7" name="CustomShape 417"/>
            <p:cNvSpPr/>
            <p:nvPr/>
          </p:nvSpPr>
          <p:spPr>
            <a:xfrm>
              <a:off x="8013240" y="344088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8" name="CustomShape 418"/>
            <p:cNvSpPr/>
            <p:nvPr/>
          </p:nvSpPr>
          <p:spPr>
            <a:xfrm>
              <a:off x="9059400" y="5786640"/>
              <a:ext cx="611280" cy="5090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9" name="Line 419"/>
            <p:cNvSpPr/>
            <p:nvPr/>
          </p:nvSpPr>
          <p:spPr>
            <a:xfrm>
              <a:off x="9143640" y="2462040"/>
              <a:ext cx="228960" cy="329976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0" name="Line 420"/>
            <p:cNvSpPr/>
            <p:nvPr/>
          </p:nvSpPr>
          <p:spPr>
            <a:xfrm>
              <a:off x="8484840" y="3911040"/>
              <a:ext cx="765000" cy="1866600"/>
            </a:xfrm>
            <a:prstGeom prst="line">
              <a:avLst/>
            </a:prstGeom>
            <a:ln w="76200">
              <a:solidFill>
                <a:srgbClr val="cc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71" name="Group 421"/>
          <p:cNvGrpSpPr/>
          <p:nvPr/>
        </p:nvGrpSpPr>
        <p:grpSpPr>
          <a:xfrm>
            <a:off x="7750080" y="1859760"/>
            <a:ext cx="414720" cy="384480"/>
            <a:chOff x="7750080" y="1859760"/>
            <a:chExt cx="414720" cy="384480"/>
          </a:xfrm>
        </p:grpSpPr>
        <p:pic>
          <p:nvPicPr>
            <p:cNvPr id="5472" name="Picture 653" descr="iphone_stylized_small"/>
            <p:cNvPicPr/>
            <p:nvPr/>
          </p:nvPicPr>
          <p:blipFill>
            <a:blip r:embed="rId28"/>
            <a:stretch/>
          </p:blipFill>
          <p:spPr>
            <a:xfrm>
              <a:off x="7909560" y="1917000"/>
              <a:ext cx="135720" cy="32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73" name="Picture 654" descr="antenna_radiation_stylized"/>
            <p:cNvPicPr/>
            <p:nvPr/>
          </p:nvPicPr>
          <p:blipFill>
            <a:blip r:embed="rId29"/>
            <a:stretch/>
          </p:blipFill>
          <p:spPr>
            <a:xfrm>
              <a:off x="7750080" y="1859760"/>
              <a:ext cx="414720" cy="87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474" name="Group 422"/>
          <p:cNvGrpSpPr/>
          <p:nvPr/>
        </p:nvGrpSpPr>
        <p:grpSpPr>
          <a:xfrm>
            <a:off x="8499600" y="2059200"/>
            <a:ext cx="848160" cy="224640"/>
            <a:chOff x="8499600" y="2059200"/>
            <a:chExt cx="848160" cy="224640"/>
          </a:xfrm>
        </p:grpSpPr>
        <p:pic>
          <p:nvPicPr>
            <p:cNvPr id="5475" name="Picture 603" descr="car_icon_small"/>
            <p:cNvPicPr/>
            <p:nvPr/>
          </p:nvPicPr>
          <p:blipFill>
            <a:blip r:embed="rId30"/>
            <a:stretch/>
          </p:blipFill>
          <p:spPr>
            <a:xfrm>
              <a:off x="8499600" y="2116800"/>
              <a:ext cx="848160" cy="16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76" name="Picture 1017" descr="antenna_stylized"/>
            <p:cNvPicPr/>
            <p:nvPr/>
          </p:nvPicPr>
          <p:blipFill>
            <a:blip r:embed="rId31"/>
            <a:stretch/>
          </p:blipFill>
          <p:spPr>
            <a:xfrm>
              <a:off x="8710920" y="2059200"/>
              <a:ext cx="529560" cy="22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477" name="Group 423"/>
          <p:cNvGrpSpPr/>
          <p:nvPr/>
        </p:nvGrpSpPr>
        <p:grpSpPr>
          <a:xfrm>
            <a:off x="7993080" y="3567240"/>
            <a:ext cx="358200" cy="340920"/>
            <a:chOff x="7993080" y="3567240"/>
            <a:chExt cx="358200" cy="340920"/>
          </a:xfrm>
        </p:grpSpPr>
        <p:pic>
          <p:nvPicPr>
            <p:cNvPr id="5478" name="Picture 1140" descr="desktop_computer_stylized_medium"/>
            <p:cNvPicPr/>
            <p:nvPr/>
          </p:nvPicPr>
          <p:blipFill>
            <a:blip r:embed="rId32"/>
            <a:stretch/>
          </p:blipFill>
          <p:spPr>
            <a:xfrm flipH="1">
              <a:off x="7993080" y="3567240"/>
              <a:ext cx="358200" cy="34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79" name="CustomShape 424"/>
            <p:cNvSpPr/>
            <p:nvPr/>
          </p:nvSpPr>
          <p:spPr>
            <a:xfrm flipH="1">
              <a:off x="8144640" y="3600000"/>
              <a:ext cx="168480" cy="1555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80" name="Group 425"/>
          <p:cNvGrpSpPr/>
          <p:nvPr/>
        </p:nvGrpSpPr>
        <p:grpSpPr>
          <a:xfrm>
            <a:off x="7774920" y="5281200"/>
            <a:ext cx="344520" cy="319320"/>
            <a:chOff x="7774920" y="5281200"/>
            <a:chExt cx="344520" cy="319320"/>
          </a:xfrm>
        </p:grpSpPr>
        <p:pic>
          <p:nvPicPr>
            <p:cNvPr id="5481" name="Picture 591" descr="desktop_computer_stylized_medium"/>
            <p:cNvPicPr/>
            <p:nvPr/>
          </p:nvPicPr>
          <p:blipFill>
            <a:blip r:embed="rId33"/>
            <a:stretch/>
          </p:blipFill>
          <p:spPr>
            <a:xfrm flipH="1">
              <a:off x="7774920" y="5281200"/>
              <a:ext cx="344520" cy="31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82" name="CustomShape 426"/>
            <p:cNvSpPr/>
            <p:nvPr/>
          </p:nvSpPr>
          <p:spPr>
            <a:xfrm flipH="1">
              <a:off x="7920720" y="5311800"/>
              <a:ext cx="162000" cy="14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83" name="Group 427"/>
          <p:cNvGrpSpPr/>
          <p:nvPr/>
        </p:nvGrpSpPr>
        <p:grpSpPr>
          <a:xfrm>
            <a:off x="9201600" y="5852880"/>
            <a:ext cx="309240" cy="310680"/>
            <a:chOff x="9201600" y="5852880"/>
            <a:chExt cx="309240" cy="310680"/>
          </a:xfrm>
        </p:grpSpPr>
        <p:pic>
          <p:nvPicPr>
            <p:cNvPr id="5484" name="Picture 1065" descr="antenna_stylized"/>
            <p:cNvPicPr/>
            <p:nvPr/>
          </p:nvPicPr>
          <p:blipFill>
            <a:blip r:embed="rId34"/>
            <a:stretch/>
          </p:blipFill>
          <p:spPr>
            <a:xfrm>
              <a:off x="9201600" y="5852880"/>
              <a:ext cx="306720" cy="16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85" name="Picture 1066" descr="laptop_keyboard"/>
            <p:cNvPicPr/>
            <p:nvPr/>
          </p:nvPicPr>
          <p:blipFill>
            <a:blip r:embed="rId35"/>
            <a:stretch/>
          </p:blipFill>
          <p:spPr>
            <a:xfrm flipH="1" rot="114600">
              <a:off x="9216720" y="6040080"/>
              <a:ext cx="252360" cy="11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86" name="CustomShape 428"/>
            <p:cNvSpPr/>
            <p:nvPr/>
          </p:nvSpPr>
          <p:spPr>
            <a:xfrm>
              <a:off x="9300600" y="5923440"/>
              <a:ext cx="203040" cy="15588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487" name="Picture 1068" descr="screen"/>
            <p:cNvPicPr/>
            <p:nvPr/>
          </p:nvPicPr>
          <p:blipFill>
            <a:blip r:embed="rId36"/>
            <a:stretch/>
          </p:blipFill>
          <p:spPr>
            <a:xfrm>
              <a:off x="9310680" y="5927400"/>
              <a:ext cx="184320" cy="14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88" name="CustomShape 429"/>
            <p:cNvSpPr/>
            <p:nvPr/>
          </p:nvSpPr>
          <p:spPr>
            <a:xfrm>
              <a:off x="9337680" y="5918760"/>
              <a:ext cx="171720" cy="28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9" name="CustomShape 430"/>
            <p:cNvSpPr/>
            <p:nvPr/>
          </p:nvSpPr>
          <p:spPr>
            <a:xfrm>
              <a:off x="9298800" y="5918760"/>
              <a:ext cx="46800" cy="120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0" name="CustomShape 431"/>
            <p:cNvSpPr/>
            <p:nvPr/>
          </p:nvSpPr>
          <p:spPr>
            <a:xfrm>
              <a:off x="9457560" y="5940360"/>
              <a:ext cx="50760" cy="1393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1" name="CustomShape 432"/>
            <p:cNvSpPr/>
            <p:nvPr/>
          </p:nvSpPr>
          <p:spPr>
            <a:xfrm>
              <a:off x="9298080" y="6033960"/>
              <a:ext cx="188640" cy="464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2" name="CustomShape 433"/>
            <p:cNvSpPr/>
            <p:nvPr/>
          </p:nvSpPr>
          <p:spPr>
            <a:xfrm>
              <a:off x="9463320" y="5941440"/>
              <a:ext cx="47520" cy="1400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3" name="CustomShape 434"/>
            <p:cNvSpPr/>
            <p:nvPr/>
          </p:nvSpPr>
          <p:spPr>
            <a:xfrm>
              <a:off x="9298440" y="6040440"/>
              <a:ext cx="167760" cy="4572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94" name="Group 435"/>
            <p:cNvGrpSpPr/>
            <p:nvPr/>
          </p:nvGrpSpPr>
          <p:grpSpPr>
            <a:xfrm>
              <a:off x="9295560" y="6090480"/>
              <a:ext cx="56160" cy="26640"/>
              <a:chOff x="9295560" y="6090480"/>
              <a:chExt cx="56160" cy="26640"/>
            </a:xfrm>
          </p:grpSpPr>
          <p:sp>
            <p:nvSpPr>
              <p:cNvPr id="5495" name="CustomShape 436"/>
              <p:cNvSpPr/>
              <p:nvPr/>
            </p:nvSpPr>
            <p:spPr>
              <a:xfrm>
                <a:off x="9295560" y="6090480"/>
                <a:ext cx="56160" cy="266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6" name="CustomShape 437"/>
              <p:cNvSpPr/>
              <p:nvPr/>
            </p:nvSpPr>
            <p:spPr>
              <a:xfrm>
                <a:off x="9296640" y="6090840"/>
                <a:ext cx="54360" cy="25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7" name="CustomShape 438"/>
              <p:cNvSpPr/>
              <p:nvPr/>
            </p:nvSpPr>
            <p:spPr>
              <a:xfrm>
                <a:off x="9300960" y="61012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8" name="CustomShape 439"/>
              <p:cNvSpPr/>
              <p:nvPr/>
            </p:nvSpPr>
            <p:spPr>
              <a:xfrm>
                <a:off x="9300240" y="61052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9" name="CustomShape 440"/>
              <p:cNvSpPr/>
              <p:nvPr/>
            </p:nvSpPr>
            <p:spPr>
              <a:xfrm>
                <a:off x="9316800" y="6106680"/>
                <a:ext cx="18720" cy="7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0" name="CustomShape 441"/>
              <p:cNvSpPr/>
              <p:nvPr/>
            </p:nvSpPr>
            <p:spPr>
              <a:xfrm>
                <a:off x="9316080" y="6110640"/>
                <a:ext cx="13680" cy="43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01" name="CustomShape 442"/>
            <p:cNvSpPr/>
            <p:nvPr/>
          </p:nvSpPr>
          <p:spPr>
            <a:xfrm>
              <a:off x="9393480" y="6094440"/>
              <a:ext cx="68400" cy="60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2" name="CustomShape 443"/>
            <p:cNvSpPr/>
            <p:nvPr/>
          </p:nvSpPr>
          <p:spPr>
            <a:xfrm>
              <a:off x="9216720" y="6099480"/>
              <a:ext cx="176400" cy="54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3" name="CustomShape 444"/>
            <p:cNvSpPr/>
            <p:nvPr/>
          </p:nvSpPr>
          <p:spPr>
            <a:xfrm>
              <a:off x="9216720" y="6089040"/>
              <a:ext cx="720" cy="10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4" name="CustomShape 445"/>
            <p:cNvSpPr/>
            <p:nvPr/>
          </p:nvSpPr>
          <p:spPr>
            <a:xfrm>
              <a:off x="9217080" y="6043320"/>
              <a:ext cx="81360" cy="4572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5" name="CustomShape 446"/>
            <p:cNvSpPr/>
            <p:nvPr/>
          </p:nvSpPr>
          <p:spPr>
            <a:xfrm>
              <a:off x="9222480" y="6091560"/>
              <a:ext cx="167040" cy="52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6" name="CustomShape 447"/>
            <p:cNvSpPr/>
            <p:nvPr/>
          </p:nvSpPr>
          <p:spPr>
            <a:xfrm flipV="1">
              <a:off x="9390600" y="6086520"/>
              <a:ext cx="67680" cy="54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07" name="CustomShape 448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6CC0B8E-CC5D-400A-BF1F-E4D1BE5E04DD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CustomShape 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Introduction: 1-</a:t>
            </a:r>
            <a:fld id="{428E1637-B762-4F8A-A7CA-BBA3DFF1CEC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5509" name="CustomShape 2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File distribution: client-server vs P2P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10" name="CustomShape 3"/>
          <p:cNvSpPr/>
          <p:nvPr/>
        </p:nvSpPr>
        <p:spPr>
          <a:xfrm>
            <a:off x="862920" y="1302120"/>
            <a:ext cx="1051452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608040" indent="-5418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 u="sng">
                <a:solidFill>
                  <a:srgbClr val="cc0000"/>
                </a:solidFill>
                <a:uFillTx/>
                <a:latin typeface="Calibri"/>
                <a:ea typeface="ＭＳ Ｐゴシック"/>
              </a:rPr>
              <a:t>Q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how much time to distribute file (size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 from one server to 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  peers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?</a:t>
            </a:r>
            <a:endParaRPr b="0" lang="en-US" sz="3200" spc="-1" strike="noStrike">
              <a:latin typeface="Arial"/>
            </a:endParaRPr>
          </a:p>
          <a:p>
            <a:pPr lvl="1" marL="858960" indent="-2368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 upload/download capacity is limited resource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11" name="CustomShape 4"/>
          <p:cNvSpPr/>
          <p:nvPr/>
        </p:nvSpPr>
        <p:spPr>
          <a:xfrm>
            <a:off x="4208400" y="4079160"/>
            <a:ext cx="3773880" cy="1754640"/>
          </a:xfrm>
          <a:custGeom>
            <a:avLst/>
            <a:gdLst/>
            <a:ahLst/>
            <a:rect l="l" t="t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2" name="Line 5"/>
          <p:cNvSpPr/>
          <p:nvPr/>
        </p:nvSpPr>
        <p:spPr>
          <a:xfrm>
            <a:off x="3743280" y="4042440"/>
            <a:ext cx="803160" cy="31104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3" name="CustomShape 6"/>
          <p:cNvSpPr/>
          <p:nvPr/>
        </p:nvSpPr>
        <p:spPr>
          <a:xfrm>
            <a:off x="4034520" y="3840840"/>
            <a:ext cx="39672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14" name="Line 7"/>
          <p:cNvSpPr/>
          <p:nvPr/>
        </p:nvSpPr>
        <p:spPr>
          <a:xfrm>
            <a:off x="3300120" y="4953600"/>
            <a:ext cx="101628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5" name="Line 8"/>
          <p:cNvSpPr/>
          <p:nvPr/>
        </p:nvSpPr>
        <p:spPr>
          <a:xfrm flipH="1">
            <a:off x="3355920" y="5101200"/>
            <a:ext cx="1003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6" name="CustomShape 9"/>
          <p:cNvSpPr/>
          <p:nvPr/>
        </p:nvSpPr>
        <p:spPr>
          <a:xfrm>
            <a:off x="3589200" y="4564800"/>
            <a:ext cx="60840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17" name="CustomShape 10"/>
          <p:cNvSpPr/>
          <p:nvPr/>
        </p:nvSpPr>
        <p:spPr>
          <a:xfrm>
            <a:off x="3570120" y="5079240"/>
            <a:ext cx="60840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18" name="CustomShape 11"/>
          <p:cNvSpPr/>
          <p:nvPr/>
        </p:nvSpPr>
        <p:spPr>
          <a:xfrm>
            <a:off x="3070080" y="4063320"/>
            <a:ext cx="1172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19" name="CustomShape 12"/>
          <p:cNvSpPr/>
          <p:nvPr/>
        </p:nvSpPr>
        <p:spPr>
          <a:xfrm>
            <a:off x="4615560" y="4590360"/>
            <a:ext cx="28137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network (with abundant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bandwidth)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20" name="CustomShape 13"/>
          <p:cNvSpPr/>
          <p:nvPr/>
        </p:nvSpPr>
        <p:spPr>
          <a:xfrm>
            <a:off x="2178000" y="3815640"/>
            <a:ext cx="139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file, size 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1" name="CustomShape 14"/>
          <p:cNvSpPr/>
          <p:nvPr/>
        </p:nvSpPr>
        <p:spPr>
          <a:xfrm>
            <a:off x="3349080" y="2641680"/>
            <a:ext cx="24854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</a:t>
            </a:r>
            <a:r>
              <a:rPr b="1" i="1" lang="en-US" sz="24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s</a:t>
            </a:r>
            <a:r>
              <a:rPr b="1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server upload capacity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2" name="CustomShape 15"/>
          <p:cNvSpPr/>
          <p:nvPr/>
        </p:nvSpPr>
        <p:spPr>
          <a:xfrm>
            <a:off x="8201160" y="5482440"/>
            <a:ext cx="25898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</a:t>
            </a:r>
            <a:r>
              <a:rPr b="1" i="1" lang="en-US" sz="24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i</a:t>
            </a:r>
            <a:r>
              <a:rPr b="1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peer i upload capacity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3" name="CustomShape 16"/>
          <p:cNvSpPr/>
          <p:nvPr/>
        </p:nvSpPr>
        <p:spPr>
          <a:xfrm>
            <a:off x="8263800" y="3463200"/>
            <a:ext cx="274212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1" i="1" lang="en-US" sz="24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i</a:t>
            </a:r>
            <a:r>
              <a:rPr b="1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peer i download capacity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4" name="CustomShape 17"/>
          <p:cNvSpPr/>
          <p:nvPr/>
        </p:nvSpPr>
        <p:spPr>
          <a:xfrm>
            <a:off x="2687760" y="3261600"/>
            <a:ext cx="591120" cy="579960"/>
          </a:xfrm>
          <a:prstGeom prst="can">
            <a:avLst>
              <a:gd name="adj" fmla="val 20218"/>
            </a:avLst>
          </a:pr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25" name="Group 18"/>
          <p:cNvGrpSpPr/>
          <p:nvPr/>
        </p:nvGrpSpPr>
        <p:grpSpPr>
          <a:xfrm>
            <a:off x="5423040" y="3539160"/>
            <a:ext cx="2136960" cy="903240"/>
            <a:chOff x="5423040" y="3539160"/>
            <a:chExt cx="2136960" cy="903240"/>
          </a:xfrm>
        </p:grpSpPr>
        <p:sp>
          <p:nvSpPr>
            <p:cNvPr id="5526" name="CustomShape 19"/>
            <p:cNvSpPr/>
            <p:nvPr/>
          </p:nvSpPr>
          <p:spPr>
            <a:xfrm>
              <a:off x="6458040" y="3820680"/>
              <a:ext cx="608400" cy="436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</a:t>
              </a:r>
              <a:r>
                <a:rPr b="0" i="1" lang="en-US" sz="2000" spc="-1" strike="noStrike" baseline="-25000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527" name="Line 20"/>
            <p:cNvSpPr/>
            <p:nvPr/>
          </p:nvSpPr>
          <p:spPr>
            <a:xfrm flipV="1">
              <a:off x="6681600" y="3659400"/>
              <a:ext cx="317520" cy="7668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8" name="Line 21"/>
            <p:cNvSpPr/>
            <p:nvPr/>
          </p:nvSpPr>
          <p:spPr>
            <a:xfrm flipH="1">
              <a:off x="6816600" y="3668760"/>
              <a:ext cx="330120" cy="7736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9" name="CustomShape 22"/>
            <p:cNvSpPr/>
            <p:nvPr/>
          </p:nvSpPr>
          <p:spPr>
            <a:xfrm>
              <a:off x="6951600" y="3891600"/>
              <a:ext cx="608400" cy="436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r>
                <a:rPr b="0" i="1" lang="en-US" sz="2000" spc="-1" strike="noStrike" baseline="-25000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530" name="CustomShape 23"/>
            <p:cNvSpPr/>
            <p:nvPr/>
          </p:nvSpPr>
          <p:spPr>
            <a:xfrm>
              <a:off x="5423040" y="3699360"/>
              <a:ext cx="608400" cy="436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</a:t>
              </a:r>
              <a:r>
                <a:rPr b="0" i="1" lang="en-US" sz="2000" spc="-1" strike="noStrike" baseline="-25000">
                  <a:solidFill>
                    <a:srgbClr val="000000"/>
                  </a:solidFill>
                  <a:latin typeface="Arial"/>
                  <a:ea typeface="ＭＳ Ｐゴシック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531" name="Line 24"/>
            <p:cNvSpPr/>
            <p:nvPr/>
          </p:nvSpPr>
          <p:spPr>
            <a:xfrm flipV="1">
              <a:off x="5646600" y="3539160"/>
              <a:ext cx="317520" cy="7668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2" name="Line 25"/>
            <p:cNvSpPr/>
            <p:nvPr/>
          </p:nvSpPr>
          <p:spPr>
            <a:xfrm flipH="1">
              <a:off x="5781600" y="3548520"/>
              <a:ext cx="330120" cy="7736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3" name="CustomShape 26"/>
            <p:cNvSpPr/>
            <p:nvPr/>
          </p:nvSpPr>
          <p:spPr>
            <a:xfrm>
              <a:off x="5916600" y="3771720"/>
              <a:ext cx="608400" cy="436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r>
                <a:rPr b="0" i="1" lang="en-US" sz="2000" spc="-1" strike="noStrike" baseline="-25000">
                  <a:solidFill>
                    <a:srgbClr val="000000"/>
                  </a:solidFill>
                  <a:latin typeface="Arial"/>
                  <a:ea typeface="ＭＳ Ｐゴシック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5534" name="Line 27"/>
          <p:cNvSpPr/>
          <p:nvPr/>
        </p:nvSpPr>
        <p:spPr>
          <a:xfrm>
            <a:off x="7954920" y="4758480"/>
            <a:ext cx="1164960" cy="360"/>
          </a:xfrm>
          <a:prstGeom prst="line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5" name="Line 28"/>
          <p:cNvSpPr/>
          <p:nvPr/>
        </p:nvSpPr>
        <p:spPr>
          <a:xfrm>
            <a:off x="7962840" y="4910760"/>
            <a:ext cx="1164960" cy="360"/>
          </a:xfrm>
          <a:prstGeom prst="line">
            <a:avLst/>
          </a:prstGeom>
          <a:ln w="1905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6" name="CustomShape 29"/>
          <p:cNvSpPr/>
          <p:nvPr/>
        </p:nvSpPr>
        <p:spPr>
          <a:xfrm>
            <a:off x="8115120" y="4347360"/>
            <a:ext cx="60840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37" name="CustomShape 30"/>
          <p:cNvSpPr/>
          <p:nvPr/>
        </p:nvSpPr>
        <p:spPr>
          <a:xfrm>
            <a:off x="8139240" y="4880880"/>
            <a:ext cx="60840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38" name="Line 31"/>
          <p:cNvSpPr/>
          <p:nvPr/>
        </p:nvSpPr>
        <p:spPr>
          <a:xfrm>
            <a:off x="4189320" y="3223080"/>
            <a:ext cx="360" cy="66384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9" name="Line 32"/>
          <p:cNvSpPr/>
          <p:nvPr/>
        </p:nvSpPr>
        <p:spPr>
          <a:xfrm flipH="1">
            <a:off x="8402400" y="4137480"/>
            <a:ext cx="370080" cy="414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0" name="Line 33"/>
          <p:cNvSpPr/>
          <p:nvPr/>
        </p:nvSpPr>
        <p:spPr>
          <a:xfrm flipH="1" flipV="1">
            <a:off x="8432640" y="5083920"/>
            <a:ext cx="369720" cy="414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41" name="Group 34"/>
          <p:cNvGrpSpPr/>
          <p:nvPr/>
        </p:nvGrpSpPr>
        <p:grpSpPr>
          <a:xfrm>
            <a:off x="3459240" y="3323520"/>
            <a:ext cx="463680" cy="802080"/>
            <a:chOff x="3459240" y="3323520"/>
            <a:chExt cx="463680" cy="802080"/>
          </a:xfrm>
        </p:grpSpPr>
        <p:sp>
          <p:nvSpPr>
            <p:cNvPr id="5542" name="CustomShape 35"/>
            <p:cNvSpPr/>
            <p:nvPr/>
          </p:nvSpPr>
          <p:spPr>
            <a:xfrm>
              <a:off x="3827520" y="3324600"/>
              <a:ext cx="91440" cy="76536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3" name="CustomShape 36"/>
            <p:cNvSpPr/>
            <p:nvPr/>
          </p:nvSpPr>
          <p:spPr>
            <a:xfrm>
              <a:off x="3481200" y="3323520"/>
              <a:ext cx="340200" cy="7639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4" name="CustomShape 37"/>
            <p:cNvSpPr/>
            <p:nvPr/>
          </p:nvSpPr>
          <p:spPr>
            <a:xfrm>
              <a:off x="3844800" y="3370680"/>
              <a:ext cx="54000" cy="70812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5" name="CustomShape 38"/>
            <p:cNvSpPr/>
            <p:nvPr/>
          </p:nvSpPr>
          <p:spPr>
            <a:xfrm>
              <a:off x="3832560" y="3729600"/>
              <a:ext cx="84600" cy="622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6" name="CustomShape 39"/>
            <p:cNvSpPr/>
            <p:nvPr/>
          </p:nvSpPr>
          <p:spPr>
            <a:xfrm>
              <a:off x="3483000" y="3412440"/>
              <a:ext cx="192600" cy="147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47" name="Group 40"/>
            <p:cNvGrpSpPr/>
            <p:nvPr/>
          </p:nvGrpSpPr>
          <p:grpSpPr>
            <a:xfrm>
              <a:off x="3657600" y="3402720"/>
              <a:ext cx="189360" cy="48240"/>
              <a:chOff x="3657600" y="3402720"/>
              <a:chExt cx="189360" cy="48240"/>
            </a:xfrm>
          </p:grpSpPr>
          <p:sp>
            <p:nvSpPr>
              <p:cNvPr id="5548" name="CustomShape 41"/>
              <p:cNvSpPr/>
              <p:nvPr/>
            </p:nvSpPr>
            <p:spPr>
              <a:xfrm>
                <a:off x="3657600" y="3402720"/>
                <a:ext cx="189360" cy="482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9" name="CustomShape 42"/>
              <p:cNvSpPr/>
              <p:nvPr/>
            </p:nvSpPr>
            <p:spPr>
              <a:xfrm>
                <a:off x="3662280" y="3409200"/>
                <a:ext cx="180000" cy="352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50" name="CustomShape 43"/>
            <p:cNvSpPr/>
            <p:nvPr/>
          </p:nvSpPr>
          <p:spPr>
            <a:xfrm>
              <a:off x="3486240" y="3521880"/>
              <a:ext cx="194040" cy="147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51" name="Group 44"/>
            <p:cNvGrpSpPr/>
            <p:nvPr/>
          </p:nvGrpSpPr>
          <p:grpSpPr>
            <a:xfrm>
              <a:off x="3657600" y="3512160"/>
              <a:ext cx="187920" cy="44640"/>
              <a:chOff x="3657600" y="3512160"/>
              <a:chExt cx="187920" cy="44640"/>
            </a:xfrm>
          </p:grpSpPr>
          <p:sp>
            <p:nvSpPr>
              <p:cNvPr id="5552" name="CustomShape 45"/>
              <p:cNvSpPr/>
              <p:nvPr/>
            </p:nvSpPr>
            <p:spPr>
              <a:xfrm>
                <a:off x="3657600" y="3512160"/>
                <a:ext cx="187920" cy="446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3" name="CustomShape 46"/>
              <p:cNvSpPr/>
              <p:nvPr/>
            </p:nvSpPr>
            <p:spPr>
              <a:xfrm>
                <a:off x="3662280" y="3517200"/>
                <a:ext cx="178200" cy="33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54" name="CustomShape 47"/>
            <p:cNvSpPr/>
            <p:nvPr/>
          </p:nvSpPr>
          <p:spPr>
            <a:xfrm>
              <a:off x="3484800" y="3634560"/>
              <a:ext cx="192600" cy="147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5" name="CustomShape 48"/>
            <p:cNvSpPr/>
            <p:nvPr/>
          </p:nvSpPr>
          <p:spPr>
            <a:xfrm>
              <a:off x="3488040" y="3734280"/>
              <a:ext cx="194040" cy="1476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56" name="Group 49"/>
            <p:cNvGrpSpPr/>
            <p:nvPr/>
          </p:nvGrpSpPr>
          <p:grpSpPr>
            <a:xfrm>
              <a:off x="3652920" y="3724920"/>
              <a:ext cx="189360" cy="49680"/>
              <a:chOff x="3652920" y="3724920"/>
              <a:chExt cx="189360" cy="49680"/>
            </a:xfrm>
          </p:grpSpPr>
          <p:sp>
            <p:nvSpPr>
              <p:cNvPr id="5557" name="CustomShape 50"/>
              <p:cNvSpPr/>
              <p:nvPr/>
            </p:nvSpPr>
            <p:spPr>
              <a:xfrm>
                <a:off x="3652920" y="3724920"/>
                <a:ext cx="189360" cy="4968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8" name="CustomShape 51"/>
              <p:cNvSpPr/>
              <p:nvPr/>
            </p:nvSpPr>
            <p:spPr>
              <a:xfrm>
                <a:off x="3657600" y="3731400"/>
                <a:ext cx="180000" cy="370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59" name="CustomShape 52"/>
            <p:cNvSpPr/>
            <p:nvPr/>
          </p:nvSpPr>
          <p:spPr>
            <a:xfrm>
              <a:off x="3834000" y="3633480"/>
              <a:ext cx="84600" cy="619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60" name="Group 53"/>
            <p:cNvGrpSpPr/>
            <p:nvPr/>
          </p:nvGrpSpPr>
          <p:grpSpPr>
            <a:xfrm>
              <a:off x="3654360" y="3625200"/>
              <a:ext cx="189360" cy="45000"/>
              <a:chOff x="3654360" y="3625200"/>
              <a:chExt cx="189360" cy="45000"/>
            </a:xfrm>
          </p:grpSpPr>
          <p:sp>
            <p:nvSpPr>
              <p:cNvPr id="5561" name="CustomShape 54"/>
              <p:cNvSpPr/>
              <p:nvPr/>
            </p:nvSpPr>
            <p:spPr>
              <a:xfrm>
                <a:off x="3654360" y="3625200"/>
                <a:ext cx="189360" cy="450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2" name="CustomShape 55"/>
              <p:cNvSpPr/>
              <p:nvPr/>
            </p:nvSpPr>
            <p:spPr>
              <a:xfrm>
                <a:off x="3659040" y="3629880"/>
                <a:ext cx="180000" cy="33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63" name="CustomShape 56"/>
            <p:cNvSpPr/>
            <p:nvPr/>
          </p:nvSpPr>
          <p:spPr>
            <a:xfrm>
              <a:off x="3821040" y="3323520"/>
              <a:ext cx="21240" cy="765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4" name="CustomShape 57"/>
            <p:cNvSpPr/>
            <p:nvPr/>
          </p:nvSpPr>
          <p:spPr>
            <a:xfrm>
              <a:off x="3841560" y="3517200"/>
              <a:ext cx="76320" cy="702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5" name="CustomShape 58"/>
            <p:cNvSpPr/>
            <p:nvPr/>
          </p:nvSpPr>
          <p:spPr>
            <a:xfrm>
              <a:off x="3842640" y="3407400"/>
              <a:ext cx="78480" cy="7956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6" name="CustomShape 59"/>
            <p:cNvSpPr/>
            <p:nvPr/>
          </p:nvSpPr>
          <p:spPr>
            <a:xfrm>
              <a:off x="3908160" y="4055400"/>
              <a:ext cx="14760" cy="30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7" name="CustomShape 60"/>
            <p:cNvSpPr/>
            <p:nvPr/>
          </p:nvSpPr>
          <p:spPr>
            <a:xfrm>
              <a:off x="3838320" y="4056120"/>
              <a:ext cx="78840" cy="658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8" name="CustomShape 61"/>
            <p:cNvSpPr/>
            <p:nvPr/>
          </p:nvSpPr>
          <p:spPr>
            <a:xfrm>
              <a:off x="3459240" y="4077360"/>
              <a:ext cx="390960" cy="482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9" name="CustomShape 62"/>
            <p:cNvSpPr/>
            <p:nvPr/>
          </p:nvSpPr>
          <p:spPr>
            <a:xfrm>
              <a:off x="3481200" y="4088520"/>
              <a:ext cx="348120" cy="259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0" name="CustomShape 63"/>
            <p:cNvSpPr/>
            <p:nvPr/>
          </p:nvSpPr>
          <p:spPr>
            <a:xfrm>
              <a:off x="3514680" y="3979080"/>
              <a:ext cx="49680" cy="464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1" name="CustomShape 64"/>
            <p:cNvSpPr/>
            <p:nvPr/>
          </p:nvSpPr>
          <p:spPr>
            <a:xfrm>
              <a:off x="3571920" y="3979080"/>
              <a:ext cx="51120" cy="464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2" name="CustomShape 65"/>
            <p:cNvSpPr/>
            <p:nvPr/>
          </p:nvSpPr>
          <p:spPr>
            <a:xfrm>
              <a:off x="3628800" y="3977640"/>
              <a:ext cx="51120" cy="464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3" name="CustomShape 66"/>
            <p:cNvSpPr/>
            <p:nvPr/>
          </p:nvSpPr>
          <p:spPr>
            <a:xfrm>
              <a:off x="3760920" y="3794760"/>
              <a:ext cx="25920" cy="2545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74" name="Group 67"/>
          <p:cNvGrpSpPr/>
          <p:nvPr/>
        </p:nvGrpSpPr>
        <p:grpSpPr>
          <a:xfrm>
            <a:off x="2369520" y="4626720"/>
            <a:ext cx="924480" cy="794160"/>
            <a:chOff x="2369520" y="4626720"/>
            <a:chExt cx="924480" cy="794160"/>
          </a:xfrm>
        </p:grpSpPr>
        <p:pic>
          <p:nvPicPr>
            <p:cNvPr id="5575" name="Picture 115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2369520" y="4626720"/>
              <a:ext cx="924480" cy="794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76" name="CustomShape 68"/>
            <p:cNvSpPr/>
            <p:nvPr/>
          </p:nvSpPr>
          <p:spPr>
            <a:xfrm flipH="1">
              <a:off x="2761560" y="4703040"/>
              <a:ext cx="448920" cy="3632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77" name="Group 69"/>
          <p:cNvGrpSpPr/>
          <p:nvPr/>
        </p:nvGrpSpPr>
        <p:grpSpPr>
          <a:xfrm>
            <a:off x="5590440" y="2807640"/>
            <a:ext cx="924480" cy="794160"/>
            <a:chOff x="5590440" y="2807640"/>
            <a:chExt cx="924480" cy="794160"/>
          </a:xfrm>
        </p:grpSpPr>
        <p:pic>
          <p:nvPicPr>
            <p:cNvPr id="5578" name="Picture 118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5590440" y="2807640"/>
              <a:ext cx="924480" cy="794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79" name="CustomShape 70"/>
            <p:cNvSpPr/>
            <p:nvPr/>
          </p:nvSpPr>
          <p:spPr>
            <a:xfrm flipH="1">
              <a:off x="5982480" y="2883960"/>
              <a:ext cx="448920" cy="3632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80" name="Group 71"/>
          <p:cNvGrpSpPr/>
          <p:nvPr/>
        </p:nvGrpSpPr>
        <p:grpSpPr>
          <a:xfrm>
            <a:off x="6635160" y="2948760"/>
            <a:ext cx="924480" cy="794160"/>
            <a:chOff x="6635160" y="2948760"/>
            <a:chExt cx="924480" cy="794160"/>
          </a:xfrm>
        </p:grpSpPr>
        <p:pic>
          <p:nvPicPr>
            <p:cNvPr id="5581" name="Picture 121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6635160" y="2948760"/>
              <a:ext cx="924480" cy="794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82" name="CustomShape 72"/>
            <p:cNvSpPr/>
            <p:nvPr/>
          </p:nvSpPr>
          <p:spPr>
            <a:xfrm flipH="1">
              <a:off x="7027200" y="3025080"/>
              <a:ext cx="448920" cy="3632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83" name="Group 73"/>
          <p:cNvGrpSpPr/>
          <p:nvPr/>
        </p:nvGrpSpPr>
        <p:grpSpPr>
          <a:xfrm>
            <a:off x="9104400" y="4396680"/>
            <a:ext cx="924480" cy="794160"/>
            <a:chOff x="9104400" y="4396680"/>
            <a:chExt cx="924480" cy="794160"/>
          </a:xfrm>
        </p:grpSpPr>
        <p:pic>
          <p:nvPicPr>
            <p:cNvPr id="5584" name="Picture 124" descr="desktop_computer_stylized_medium"/>
            <p:cNvPicPr/>
            <p:nvPr/>
          </p:nvPicPr>
          <p:blipFill>
            <a:blip r:embed="rId4"/>
            <a:stretch/>
          </p:blipFill>
          <p:spPr>
            <a:xfrm>
              <a:off x="9104400" y="4396680"/>
              <a:ext cx="924480" cy="794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85" name="CustomShape 74"/>
            <p:cNvSpPr/>
            <p:nvPr/>
          </p:nvSpPr>
          <p:spPr>
            <a:xfrm>
              <a:off x="9185400" y="4473000"/>
              <a:ext cx="448920" cy="3632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6" name="CustomShape 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Introduction: 1-</a:t>
            </a:r>
            <a:fld id="{B330D88F-66D5-4F3F-A218-AE1F3066CF3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5587" name="CustomShape 2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File distribution time: client-server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88" name="CustomShape 3"/>
          <p:cNvSpPr/>
          <p:nvPr/>
        </p:nvSpPr>
        <p:spPr>
          <a:xfrm>
            <a:off x="545040" y="1309320"/>
            <a:ext cx="6097320" cy="20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 transmission: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must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sequentially send (upload)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copies: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10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to send one copy: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F/u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 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10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to send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copies: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NF/u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89" name="CustomShape 4"/>
          <p:cNvSpPr/>
          <p:nvPr/>
        </p:nvSpPr>
        <p:spPr>
          <a:xfrm>
            <a:off x="649800" y="3219840"/>
            <a:ext cx="5772600" cy="20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client must download file copy</a:t>
            </a:r>
            <a:endParaRPr b="0" lang="en-US" sz="2800" spc="-1" strike="noStrike">
              <a:latin typeface="Arial"/>
            </a:endParaRPr>
          </a:p>
          <a:p>
            <a:pPr lvl="1" marL="800280" indent="-342000">
              <a:lnSpc>
                <a:spcPct val="99000"/>
              </a:lnSpc>
              <a:buClr>
                <a:srgbClr val="000099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mi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min client download rate</a:t>
            </a:r>
            <a:endParaRPr b="0" lang="en-US" sz="2400" spc="-1" strike="noStrike">
              <a:latin typeface="Arial"/>
            </a:endParaRPr>
          </a:p>
          <a:p>
            <a:pPr lvl="1" marL="800280" indent="-342000">
              <a:lnSpc>
                <a:spcPct val="99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Max client download time: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F/d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min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590" name="Group 5"/>
          <p:cNvGrpSpPr/>
          <p:nvPr/>
        </p:nvGrpSpPr>
        <p:grpSpPr>
          <a:xfrm>
            <a:off x="6797520" y="1727640"/>
            <a:ext cx="4515480" cy="2035800"/>
            <a:chOff x="6797520" y="1727640"/>
            <a:chExt cx="4515480" cy="2035800"/>
          </a:xfrm>
        </p:grpSpPr>
        <p:sp>
          <p:nvSpPr>
            <p:cNvPr id="5591" name="CustomShape 6"/>
            <p:cNvSpPr/>
            <p:nvPr/>
          </p:nvSpPr>
          <p:spPr>
            <a:xfrm>
              <a:off x="7925040" y="2554920"/>
              <a:ext cx="2135520" cy="1208520"/>
            </a:xfrm>
            <a:custGeom>
              <a:avLst/>
              <a:gdLst/>
              <a:ahLst/>
              <a:rect l="l" t="t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2" name="Line 7"/>
            <p:cNvSpPr/>
            <p:nvPr/>
          </p:nvSpPr>
          <p:spPr>
            <a:xfrm>
              <a:off x="7662960" y="2529360"/>
              <a:ext cx="455400" cy="21420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3" name="CustomShape 8"/>
            <p:cNvSpPr/>
            <p:nvPr/>
          </p:nvSpPr>
          <p:spPr>
            <a:xfrm>
              <a:off x="7694280" y="2207160"/>
              <a:ext cx="3495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594" name="Line 9"/>
            <p:cNvSpPr/>
            <p:nvPr/>
          </p:nvSpPr>
          <p:spPr>
            <a:xfrm>
              <a:off x="7413480" y="3156480"/>
              <a:ext cx="574920" cy="3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5" name="Line 10"/>
            <p:cNvSpPr/>
            <p:nvPr/>
          </p:nvSpPr>
          <p:spPr>
            <a:xfrm flipH="1">
              <a:off x="7443720" y="3258000"/>
              <a:ext cx="566640" cy="3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6" name="CustomShape 11"/>
            <p:cNvSpPr/>
            <p:nvPr/>
          </p:nvSpPr>
          <p:spPr>
            <a:xfrm>
              <a:off x="8433000" y="2904120"/>
              <a:ext cx="10429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network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597" name="CustomShape 12"/>
            <p:cNvSpPr/>
            <p:nvPr/>
          </p:nvSpPr>
          <p:spPr>
            <a:xfrm>
              <a:off x="7064640" y="2005560"/>
              <a:ext cx="333720" cy="400680"/>
            </a:xfrm>
            <a:prstGeom prst="can">
              <a:avLst>
                <a:gd name="adj" fmla="val 24242"/>
              </a:avLst>
            </a:pr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8" name="Line 13"/>
            <p:cNvSpPr/>
            <p:nvPr/>
          </p:nvSpPr>
          <p:spPr>
            <a:xfrm flipV="1">
              <a:off x="9325080" y="2262600"/>
              <a:ext cx="180720" cy="53028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9" name="Line 14"/>
            <p:cNvSpPr/>
            <p:nvPr/>
          </p:nvSpPr>
          <p:spPr>
            <a:xfrm flipH="1">
              <a:off x="9402840" y="2269080"/>
              <a:ext cx="187200" cy="5349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0" name="Line 15"/>
            <p:cNvSpPr/>
            <p:nvPr/>
          </p:nvSpPr>
          <p:spPr>
            <a:xfrm flipV="1">
              <a:off x="8740800" y="2180160"/>
              <a:ext cx="179280" cy="5299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1" name="Line 16"/>
            <p:cNvSpPr/>
            <p:nvPr/>
          </p:nvSpPr>
          <p:spPr>
            <a:xfrm flipH="1">
              <a:off x="8817120" y="2186280"/>
              <a:ext cx="185760" cy="5349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2" name="Line 17"/>
            <p:cNvSpPr/>
            <p:nvPr/>
          </p:nvSpPr>
          <p:spPr>
            <a:xfrm>
              <a:off x="10047240" y="3022920"/>
              <a:ext cx="65880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3" name="Line 18"/>
            <p:cNvSpPr/>
            <p:nvPr/>
          </p:nvSpPr>
          <p:spPr>
            <a:xfrm>
              <a:off x="10050480" y="3126240"/>
              <a:ext cx="6602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4" name="CustomShape 19"/>
            <p:cNvSpPr/>
            <p:nvPr/>
          </p:nvSpPr>
          <p:spPr>
            <a:xfrm>
              <a:off x="10137960" y="2589840"/>
              <a:ext cx="449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d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i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05" name="CustomShape 20"/>
            <p:cNvSpPr/>
            <p:nvPr/>
          </p:nvSpPr>
          <p:spPr>
            <a:xfrm>
              <a:off x="10153800" y="3107160"/>
              <a:ext cx="5054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i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06" name="CustomShape 21"/>
            <p:cNvSpPr/>
            <p:nvPr/>
          </p:nvSpPr>
          <p:spPr>
            <a:xfrm>
              <a:off x="6823080" y="2059560"/>
              <a:ext cx="789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5607" name="Group 22"/>
            <p:cNvGrpSpPr/>
            <p:nvPr/>
          </p:nvGrpSpPr>
          <p:grpSpPr>
            <a:xfrm>
              <a:off x="7439040" y="2134080"/>
              <a:ext cx="291240" cy="516600"/>
              <a:chOff x="7439040" y="2134080"/>
              <a:chExt cx="291240" cy="516600"/>
            </a:xfrm>
          </p:grpSpPr>
          <p:sp>
            <p:nvSpPr>
              <p:cNvPr id="5608" name="CustomShape 23"/>
              <p:cNvSpPr/>
              <p:nvPr/>
            </p:nvSpPr>
            <p:spPr>
              <a:xfrm>
                <a:off x="7670520" y="2135160"/>
                <a:ext cx="56880" cy="492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9" name="CustomShape 24"/>
              <p:cNvSpPr/>
              <p:nvPr/>
            </p:nvSpPr>
            <p:spPr>
              <a:xfrm>
                <a:off x="7453440" y="2134080"/>
                <a:ext cx="213480" cy="49284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0" name="CustomShape 25"/>
              <p:cNvSpPr/>
              <p:nvPr/>
            </p:nvSpPr>
            <p:spPr>
              <a:xfrm>
                <a:off x="7681320" y="2164680"/>
                <a:ext cx="33480" cy="4557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1" name="CustomShape 26"/>
              <p:cNvSpPr/>
              <p:nvPr/>
            </p:nvSpPr>
            <p:spPr>
              <a:xfrm>
                <a:off x="7673760" y="2395800"/>
                <a:ext cx="52920" cy="396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2" name="CustomShape 27"/>
              <p:cNvSpPr/>
              <p:nvPr/>
            </p:nvSpPr>
            <p:spPr>
              <a:xfrm>
                <a:off x="7453440" y="2191320"/>
                <a:ext cx="120960" cy="82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13" name="Group 28"/>
              <p:cNvGrpSpPr/>
              <p:nvPr/>
            </p:nvGrpSpPr>
            <p:grpSpPr>
              <a:xfrm>
                <a:off x="7564680" y="2186640"/>
                <a:ext cx="118080" cy="29160"/>
                <a:chOff x="7564680" y="2186640"/>
                <a:chExt cx="118080" cy="29160"/>
              </a:xfrm>
            </p:grpSpPr>
            <p:sp>
              <p:nvSpPr>
                <p:cNvPr id="5614" name="CustomShape 29"/>
                <p:cNvSpPr/>
                <p:nvPr/>
              </p:nvSpPr>
              <p:spPr>
                <a:xfrm>
                  <a:off x="7564680" y="2186640"/>
                  <a:ext cx="118080" cy="29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15" name="CustomShape 30"/>
                <p:cNvSpPr/>
                <p:nvPr/>
              </p:nvSpPr>
              <p:spPr>
                <a:xfrm>
                  <a:off x="7567920" y="2189520"/>
                  <a:ext cx="11160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16" name="CustomShape 31"/>
              <p:cNvSpPr/>
              <p:nvPr/>
            </p:nvSpPr>
            <p:spPr>
              <a:xfrm>
                <a:off x="7456680" y="2261160"/>
                <a:ext cx="120960" cy="100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17" name="Group 32"/>
              <p:cNvGrpSpPr/>
              <p:nvPr/>
            </p:nvGrpSpPr>
            <p:grpSpPr>
              <a:xfrm>
                <a:off x="7562880" y="2256480"/>
                <a:ext cx="118080" cy="27360"/>
                <a:chOff x="7562880" y="2256480"/>
                <a:chExt cx="118080" cy="27360"/>
              </a:xfrm>
            </p:grpSpPr>
            <p:sp>
              <p:nvSpPr>
                <p:cNvPr id="5618" name="CustomShape 33"/>
                <p:cNvSpPr/>
                <p:nvPr/>
              </p:nvSpPr>
              <p:spPr>
                <a:xfrm>
                  <a:off x="7562880" y="2256480"/>
                  <a:ext cx="118080" cy="273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19" name="CustomShape 34"/>
                <p:cNvSpPr/>
                <p:nvPr/>
              </p:nvSpPr>
              <p:spPr>
                <a:xfrm>
                  <a:off x="7566120" y="2259360"/>
                  <a:ext cx="111600" cy="212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20" name="CustomShape 35"/>
              <p:cNvSpPr/>
              <p:nvPr/>
            </p:nvSpPr>
            <p:spPr>
              <a:xfrm>
                <a:off x="7454880" y="2334240"/>
                <a:ext cx="120960" cy="100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1" name="CustomShape 36"/>
              <p:cNvSpPr/>
              <p:nvPr/>
            </p:nvSpPr>
            <p:spPr>
              <a:xfrm>
                <a:off x="7456680" y="2399040"/>
                <a:ext cx="120960" cy="82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22" name="Group 37"/>
              <p:cNvGrpSpPr/>
              <p:nvPr/>
            </p:nvGrpSpPr>
            <p:grpSpPr>
              <a:xfrm>
                <a:off x="7561440" y="2392920"/>
                <a:ext cx="118080" cy="32400"/>
                <a:chOff x="7561440" y="2392920"/>
                <a:chExt cx="118080" cy="32400"/>
              </a:xfrm>
            </p:grpSpPr>
            <p:sp>
              <p:nvSpPr>
                <p:cNvPr id="5623" name="CustomShape 38"/>
                <p:cNvSpPr/>
                <p:nvPr/>
              </p:nvSpPr>
              <p:spPr>
                <a:xfrm>
                  <a:off x="7561440" y="2392920"/>
                  <a:ext cx="11808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24" name="CustomShape 39"/>
                <p:cNvSpPr/>
                <p:nvPr/>
              </p:nvSpPr>
              <p:spPr>
                <a:xfrm>
                  <a:off x="7564680" y="2396160"/>
                  <a:ext cx="111600" cy="241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25" name="CustomShape 40"/>
              <p:cNvSpPr/>
              <p:nvPr/>
            </p:nvSpPr>
            <p:spPr>
              <a:xfrm>
                <a:off x="7674480" y="2333880"/>
                <a:ext cx="52920" cy="396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26" name="Group 41"/>
              <p:cNvGrpSpPr/>
              <p:nvPr/>
            </p:nvGrpSpPr>
            <p:grpSpPr>
              <a:xfrm>
                <a:off x="7561440" y="2327760"/>
                <a:ext cx="118080" cy="29160"/>
                <a:chOff x="7561440" y="2327760"/>
                <a:chExt cx="118080" cy="29160"/>
              </a:xfrm>
            </p:grpSpPr>
            <p:sp>
              <p:nvSpPr>
                <p:cNvPr id="5627" name="CustomShape 42"/>
                <p:cNvSpPr/>
                <p:nvPr/>
              </p:nvSpPr>
              <p:spPr>
                <a:xfrm>
                  <a:off x="7561440" y="2327760"/>
                  <a:ext cx="118080" cy="29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28" name="CustomShape 43"/>
                <p:cNvSpPr/>
                <p:nvPr/>
              </p:nvSpPr>
              <p:spPr>
                <a:xfrm>
                  <a:off x="7564680" y="2331000"/>
                  <a:ext cx="11160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29" name="CustomShape 44"/>
              <p:cNvSpPr/>
              <p:nvPr/>
            </p:nvSpPr>
            <p:spPr>
              <a:xfrm>
                <a:off x="7666200" y="2134080"/>
                <a:ext cx="13320" cy="49284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0" name="CustomShape 45"/>
              <p:cNvSpPr/>
              <p:nvPr/>
            </p:nvSpPr>
            <p:spPr>
              <a:xfrm>
                <a:off x="7679520" y="2259000"/>
                <a:ext cx="47520" cy="450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1" name="CustomShape 46"/>
              <p:cNvSpPr/>
              <p:nvPr/>
            </p:nvSpPr>
            <p:spPr>
              <a:xfrm>
                <a:off x="7679880" y="2188440"/>
                <a:ext cx="48960" cy="507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2" name="CustomShape 47"/>
              <p:cNvSpPr/>
              <p:nvPr/>
            </p:nvSpPr>
            <p:spPr>
              <a:xfrm>
                <a:off x="7722000" y="2605680"/>
                <a:ext cx="8280" cy="1980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3" name="CustomShape 48"/>
              <p:cNvSpPr/>
              <p:nvPr/>
            </p:nvSpPr>
            <p:spPr>
              <a:xfrm>
                <a:off x="7677360" y="2606040"/>
                <a:ext cx="49320" cy="4212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4" name="CustomShape 49"/>
              <p:cNvSpPr/>
              <p:nvPr/>
            </p:nvSpPr>
            <p:spPr>
              <a:xfrm>
                <a:off x="7439040" y="2620080"/>
                <a:ext cx="2448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5" name="CustomShape 50"/>
              <p:cNvSpPr/>
              <p:nvPr/>
            </p:nvSpPr>
            <p:spPr>
              <a:xfrm>
                <a:off x="7453440" y="2626200"/>
                <a:ext cx="218160" cy="180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6" name="CustomShape 51"/>
              <p:cNvSpPr/>
              <p:nvPr/>
            </p:nvSpPr>
            <p:spPr>
              <a:xfrm>
                <a:off x="7473960" y="2556360"/>
                <a:ext cx="30600" cy="291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7" name="CustomShape 52"/>
              <p:cNvSpPr/>
              <p:nvPr/>
            </p:nvSpPr>
            <p:spPr>
              <a:xfrm>
                <a:off x="7510680" y="2556360"/>
                <a:ext cx="30600" cy="291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8" name="CustomShape 53"/>
              <p:cNvSpPr/>
              <p:nvPr/>
            </p:nvSpPr>
            <p:spPr>
              <a:xfrm>
                <a:off x="7545600" y="2556360"/>
                <a:ext cx="32400" cy="291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9" name="CustomShape 54"/>
              <p:cNvSpPr/>
              <p:nvPr/>
            </p:nvSpPr>
            <p:spPr>
              <a:xfrm>
                <a:off x="7628040" y="2437560"/>
                <a:ext cx="16200" cy="1638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0" name="Group 55"/>
            <p:cNvGrpSpPr/>
            <p:nvPr/>
          </p:nvGrpSpPr>
          <p:grpSpPr>
            <a:xfrm>
              <a:off x="6797520" y="2935800"/>
              <a:ext cx="619560" cy="511560"/>
              <a:chOff x="6797520" y="2935800"/>
              <a:chExt cx="619560" cy="511560"/>
            </a:xfrm>
          </p:grpSpPr>
          <p:pic>
            <p:nvPicPr>
              <p:cNvPr id="5641" name="Picture 177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 flipH="1">
                <a:off x="6797520" y="293580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642" name="CustomShape 56"/>
              <p:cNvSpPr/>
              <p:nvPr/>
            </p:nvSpPr>
            <p:spPr>
              <a:xfrm flipH="1">
                <a:off x="7059240" y="298512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3" name="Group 57"/>
            <p:cNvGrpSpPr/>
            <p:nvPr/>
          </p:nvGrpSpPr>
          <p:grpSpPr>
            <a:xfrm>
              <a:off x="8626320" y="1727640"/>
              <a:ext cx="619560" cy="511560"/>
              <a:chOff x="8626320" y="1727640"/>
              <a:chExt cx="619560" cy="511560"/>
            </a:xfrm>
          </p:grpSpPr>
          <p:pic>
            <p:nvPicPr>
              <p:cNvPr id="5644" name="Picture 180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8626320" y="172764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645" name="CustomShape 58"/>
              <p:cNvSpPr/>
              <p:nvPr/>
            </p:nvSpPr>
            <p:spPr>
              <a:xfrm flipH="1">
                <a:off x="8888040" y="177696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6" name="Group 59"/>
            <p:cNvGrpSpPr/>
            <p:nvPr/>
          </p:nvGrpSpPr>
          <p:grpSpPr>
            <a:xfrm>
              <a:off x="9235800" y="1803960"/>
              <a:ext cx="619560" cy="511560"/>
              <a:chOff x="9235800" y="1803960"/>
              <a:chExt cx="619560" cy="511560"/>
            </a:xfrm>
          </p:grpSpPr>
          <p:pic>
            <p:nvPicPr>
              <p:cNvPr id="5647" name="Picture 183" descr="desktop_computer_stylized_medium"/>
              <p:cNvPicPr/>
              <p:nvPr/>
            </p:nvPicPr>
            <p:blipFill>
              <a:blip r:embed="rId3"/>
              <a:stretch/>
            </p:blipFill>
            <p:spPr>
              <a:xfrm flipH="1">
                <a:off x="9235800" y="180396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648" name="CustomShape 60"/>
              <p:cNvSpPr/>
              <p:nvPr/>
            </p:nvSpPr>
            <p:spPr>
              <a:xfrm flipH="1">
                <a:off x="9497880" y="185328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9" name="Group 61"/>
            <p:cNvGrpSpPr/>
            <p:nvPr/>
          </p:nvGrpSpPr>
          <p:grpSpPr>
            <a:xfrm>
              <a:off x="10693440" y="2805840"/>
              <a:ext cx="619560" cy="511560"/>
              <a:chOff x="10693440" y="2805840"/>
              <a:chExt cx="619560" cy="511560"/>
            </a:xfrm>
          </p:grpSpPr>
          <p:pic>
            <p:nvPicPr>
              <p:cNvPr id="5650" name="Picture 186" descr="desktop_computer_stylized_medium"/>
              <p:cNvPicPr/>
              <p:nvPr/>
            </p:nvPicPr>
            <p:blipFill>
              <a:blip r:embed="rId4"/>
              <a:stretch/>
            </p:blipFill>
            <p:spPr>
              <a:xfrm>
                <a:off x="10693440" y="280584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651" name="CustomShape 62"/>
              <p:cNvSpPr/>
              <p:nvPr/>
            </p:nvSpPr>
            <p:spPr>
              <a:xfrm>
                <a:off x="10748160" y="285480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652" name="Line 63"/>
          <p:cNvSpPr/>
          <p:nvPr/>
        </p:nvSpPr>
        <p:spPr>
          <a:xfrm flipV="1">
            <a:off x="7346880" y="5742720"/>
            <a:ext cx="430200" cy="69192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3" name="CustomShape 64"/>
          <p:cNvSpPr/>
          <p:nvPr/>
        </p:nvSpPr>
        <p:spPr>
          <a:xfrm>
            <a:off x="4165200" y="6271560"/>
            <a:ext cx="356220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8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increases linearly in 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54" name="CustomShape 65"/>
          <p:cNvSpPr/>
          <p:nvPr/>
        </p:nvSpPr>
        <p:spPr>
          <a:xfrm>
            <a:off x="2410920" y="5036400"/>
            <a:ext cx="3699360" cy="10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 algn="r">
              <a:lnSpc>
                <a:spcPct val="8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to  distribute F </a:t>
            </a:r>
            <a:endParaRPr b="0" lang="en-US" sz="2400" spc="-1" strike="noStrike">
              <a:latin typeface="Arial"/>
            </a:endParaRPr>
          </a:p>
          <a:p>
            <a:pPr marL="343080" indent="-342000" algn="r">
              <a:lnSpc>
                <a:spcPct val="8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N clients using </a:t>
            </a:r>
            <a:endParaRPr b="0" lang="en-US" sz="2400" spc="-1" strike="noStrike">
              <a:latin typeface="Arial"/>
            </a:endParaRPr>
          </a:p>
          <a:p>
            <a:pPr marL="343080" indent="-342000" algn="r">
              <a:lnSpc>
                <a:spcPct val="8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client-server approach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55" name="CustomShape 66"/>
          <p:cNvSpPr/>
          <p:nvPr/>
        </p:nvSpPr>
        <p:spPr>
          <a:xfrm>
            <a:off x="2518200" y="4965120"/>
            <a:ext cx="7420680" cy="1234080"/>
          </a:xfrm>
          <a:prstGeom prst="rect">
            <a:avLst/>
          </a:prstGeom>
          <a:noFill/>
          <a:ln w="1905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56" name="CustomShape 67"/>
          <p:cNvSpPr/>
          <p:nvPr/>
        </p:nvSpPr>
        <p:spPr>
          <a:xfrm>
            <a:off x="5438520" y="5279400"/>
            <a:ext cx="485928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i="1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c-s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&gt; max{NF/u</a:t>
            </a:r>
            <a:r>
              <a:rPr b="0" i="1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s,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,F/d</a:t>
            </a:r>
            <a:r>
              <a:rPr b="0" i="1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min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}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57" name="Line 68"/>
          <p:cNvSpPr/>
          <p:nvPr/>
        </p:nvSpPr>
        <p:spPr>
          <a:xfrm>
            <a:off x="6593400" y="5707800"/>
            <a:ext cx="174600" cy="36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89" dur="indefinite" restart="never" nodeType="tmRoot">
          <p:childTnLst>
            <p:seq>
              <p:cTn id="1990" dur="indefinite" nodeType="mainSeq">
                <p:childTnLst>
                  <p:par>
                    <p:cTn id="1991" fill="hold">
                      <p:stCondLst>
                        <p:cond delay="indefinite"/>
                      </p:stCondLst>
                      <p:childTnLst>
                        <p:par>
                          <p:cTn id="1992" fill="hold">
                            <p:stCondLst>
                              <p:cond delay="0"/>
                            </p:stCondLst>
                            <p:childTnLst>
                              <p:par>
                                <p:cTn id="19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File distribution time: P2P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59" name="CustomShape 2"/>
          <p:cNvSpPr/>
          <p:nvPr/>
        </p:nvSpPr>
        <p:spPr>
          <a:xfrm>
            <a:off x="755640" y="1323720"/>
            <a:ext cx="6097320" cy="20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server transmission: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must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upload at least one copy: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10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to send one copy: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F/u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60" name="CustomShape 3"/>
          <p:cNvSpPr/>
          <p:nvPr/>
        </p:nvSpPr>
        <p:spPr>
          <a:xfrm>
            <a:off x="878040" y="2707920"/>
            <a:ext cx="5772600" cy="12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client must download file copy</a:t>
            </a:r>
            <a:endParaRPr b="0" lang="en-US" sz="2800" spc="-1" strike="noStrike">
              <a:latin typeface="Arial"/>
            </a:endParaRPr>
          </a:p>
          <a:p>
            <a:pPr lvl="1" marL="800280" indent="-342000">
              <a:lnSpc>
                <a:spcPct val="99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Max client download time: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F/d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min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661" name="Group 4"/>
          <p:cNvGrpSpPr/>
          <p:nvPr/>
        </p:nvGrpSpPr>
        <p:grpSpPr>
          <a:xfrm>
            <a:off x="7007760" y="1791000"/>
            <a:ext cx="4515840" cy="2035440"/>
            <a:chOff x="7007760" y="1791000"/>
            <a:chExt cx="4515840" cy="2035440"/>
          </a:xfrm>
        </p:grpSpPr>
        <p:sp>
          <p:nvSpPr>
            <p:cNvPr id="5662" name="CustomShape 5"/>
            <p:cNvSpPr/>
            <p:nvPr/>
          </p:nvSpPr>
          <p:spPr>
            <a:xfrm>
              <a:off x="8135640" y="2617920"/>
              <a:ext cx="2135520" cy="1208520"/>
            </a:xfrm>
            <a:custGeom>
              <a:avLst/>
              <a:gdLst/>
              <a:ahLst/>
              <a:rect l="l" t="t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3" name="Line 6"/>
            <p:cNvSpPr/>
            <p:nvPr/>
          </p:nvSpPr>
          <p:spPr>
            <a:xfrm>
              <a:off x="7873200" y="2592360"/>
              <a:ext cx="455760" cy="2145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4" name="CustomShape 7"/>
            <p:cNvSpPr/>
            <p:nvPr/>
          </p:nvSpPr>
          <p:spPr>
            <a:xfrm>
              <a:off x="7904880" y="2270520"/>
              <a:ext cx="3495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65" name="Line 8"/>
            <p:cNvSpPr/>
            <p:nvPr/>
          </p:nvSpPr>
          <p:spPr>
            <a:xfrm>
              <a:off x="7624080" y="3219480"/>
              <a:ext cx="574560" cy="3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6" name="Line 9"/>
            <p:cNvSpPr/>
            <p:nvPr/>
          </p:nvSpPr>
          <p:spPr>
            <a:xfrm flipH="1">
              <a:off x="7654320" y="3321000"/>
              <a:ext cx="566640" cy="3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7" name="CustomShape 10"/>
            <p:cNvSpPr/>
            <p:nvPr/>
          </p:nvSpPr>
          <p:spPr>
            <a:xfrm>
              <a:off x="8643600" y="2967480"/>
              <a:ext cx="10429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network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668" name="CustomShape 11"/>
            <p:cNvSpPr/>
            <p:nvPr/>
          </p:nvSpPr>
          <p:spPr>
            <a:xfrm>
              <a:off x="7274880" y="2068920"/>
              <a:ext cx="333720" cy="400680"/>
            </a:xfrm>
            <a:prstGeom prst="can">
              <a:avLst>
                <a:gd name="adj" fmla="val 24242"/>
              </a:avLst>
            </a:pr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9" name="Line 12"/>
            <p:cNvSpPr/>
            <p:nvPr/>
          </p:nvSpPr>
          <p:spPr>
            <a:xfrm flipV="1">
              <a:off x="9535320" y="2325960"/>
              <a:ext cx="181080" cy="5299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0" name="Line 13"/>
            <p:cNvSpPr/>
            <p:nvPr/>
          </p:nvSpPr>
          <p:spPr>
            <a:xfrm flipH="1">
              <a:off x="9613440" y="2332080"/>
              <a:ext cx="187200" cy="5349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1" name="Line 14"/>
            <p:cNvSpPr/>
            <p:nvPr/>
          </p:nvSpPr>
          <p:spPr>
            <a:xfrm flipV="1">
              <a:off x="8951400" y="2243160"/>
              <a:ext cx="179280" cy="53028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2" name="Line 15"/>
            <p:cNvSpPr/>
            <p:nvPr/>
          </p:nvSpPr>
          <p:spPr>
            <a:xfrm flipH="1">
              <a:off x="9027360" y="2249640"/>
              <a:ext cx="185760" cy="53496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3" name="Line 16"/>
            <p:cNvSpPr/>
            <p:nvPr/>
          </p:nvSpPr>
          <p:spPr>
            <a:xfrm>
              <a:off x="10257840" y="3086280"/>
              <a:ext cx="65880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4" name="Line 17"/>
            <p:cNvSpPr/>
            <p:nvPr/>
          </p:nvSpPr>
          <p:spPr>
            <a:xfrm>
              <a:off x="10261080" y="3189240"/>
              <a:ext cx="66024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5" name="CustomShape 18"/>
            <p:cNvSpPr/>
            <p:nvPr/>
          </p:nvSpPr>
          <p:spPr>
            <a:xfrm>
              <a:off x="10348560" y="2652840"/>
              <a:ext cx="449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d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i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76" name="CustomShape 19"/>
            <p:cNvSpPr/>
            <p:nvPr/>
          </p:nvSpPr>
          <p:spPr>
            <a:xfrm>
              <a:off x="10364400" y="3170520"/>
              <a:ext cx="5054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u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i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77" name="CustomShape 20"/>
            <p:cNvSpPr/>
            <p:nvPr/>
          </p:nvSpPr>
          <p:spPr>
            <a:xfrm>
              <a:off x="7033680" y="2122920"/>
              <a:ext cx="789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5678" name="Group 21"/>
            <p:cNvGrpSpPr/>
            <p:nvPr/>
          </p:nvGrpSpPr>
          <p:grpSpPr>
            <a:xfrm>
              <a:off x="7649640" y="2197440"/>
              <a:ext cx="290880" cy="516240"/>
              <a:chOff x="7649640" y="2197440"/>
              <a:chExt cx="290880" cy="516240"/>
            </a:xfrm>
          </p:grpSpPr>
          <p:sp>
            <p:nvSpPr>
              <p:cNvPr id="5679" name="CustomShape 22"/>
              <p:cNvSpPr/>
              <p:nvPr/>
            </p:nvSpPr>
            <p:spPr>
              <a:xfrm>
                <a:off x="7880760" y="2198160"/>
                <a:ext cx="56880" cy="492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0" name="CustomShape 23"/>
              <p:cNvSpPr/>
              <p:nvPr/>
            </p:nvSpPr>
            <p:spPr>
              <a:xfrm>
                <a:off x="7664040" y="2197440"/>
                <a:ext cx="213480" cy="49284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1" name="CustomShape 24"/>
              <p:cNvSpPr/>
              <p:nvPr/>
            </p:nvSpPr>
            <p:spPr>
              <a:xfrm>
                <a:off x="7891920" y="2227680"/>
                <a:ext cx="33480" cy="4557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2" name="CustomShape 25"/>
              <p:cNvSpPr/>
              <p:nvPr/>
            </p:nvSpPr>
            <p:spPr>
              <a:xfrm>
                <a:off x="7884360" y="2458800"/>
                <a:ext cx="52920" cy="396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3" name="CustomShape 26"/>
              <p:cNvSpPr/>
              <p:nvPr/>
            </p:nvSpPr>
            <p:spPr>
              <a:xfrm>
                <a:off x="7664040" y="2254680"/>
                <a:ext cx="120960" cy="82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84" name="Group 27"/>
              <p:cNvGrpSpPr/>
              <p:nvPr/>
            </p:nvGrpSpPr>
            <p:grpSpPr>
              <a:xfrm>
                <a:off x="7775280" y="2249640"/>
                <a:ext cx="118080" cy="29160"/>
                <a:chOff x="7775280" y="2249640"/>
                <a:chExt cx="118080" cy="29160"/>
              </a:xfrm>
            </p:grpSpPr>
            <p:sp>
              <p:nvSpPr>
                <p:cNvPr id="5685" name="CustomShape 28"/>
                <p:cNvSpPr/>
                <p:nvPr/>
              </p:nvSpPr>
              <p:spPr>
                <a:xfrm>
                  <a:off x="7775280" y="2249640"/>
                  <a:ext cx="118080" cy="29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86" name="CustomShape 29"/>
                <p:cNvSpPr/>
                <p:nvPr/>
              </p:nvSpPr>
              <p:spPr>
                <a:xfrm>
                  <a:off x="7778160" y="2252880"/>
                  <a:ext cx="11160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87" name="CustomShape 30"/>
              <p:cNvSpPr/>
              <p:nvPr/>
            </p:nvSpPr>
            <p:spPr>
              <a:xfrm>
                <a:off x="7667280" y="2324520"/>
                <a:ext cx="120960" cy="100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88" name="Group 31"/>
              <p:cNvGrpSpPr/>
              <p:nvPr/>
            </p:nvGrpSpPr>
            <p:grpSpPr>
              <a:xfrm>
                <a:off x="7773480" y="2319480"/>
                <a:ext cx="118080" cy="27360"/>
                <a:chOff x="7773480" y="2319480"/>
                <a:chExt cx="118080" cy="27360"/>
              </a:xfrm>
            </p:grpSpPr>
            <p:sp>
              <p:nvSpPr>
                <p:cNvPr id="5689" name="CustomShape 32"/>
                <p:cNvSpPr/>
                <p:nvPr/>
              </p:nvSpPr>
              <p:spPr>
                <a:xfrm>
                  <a:off x="7773480" y="2319480"/>
                  <a:ext cx="118080" cy="273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90" name="CustomShape 33"/>
                <p:cNvSpPr/>
                <p:nvPr/>
              </p:nvSpPr>
              <p:spPr>
                <a:xfrm>
                  <a:off x="7776720" y="2322720"/>
                  <a:ext cx="111600" cy="212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91" name="CustomShape 34"/>
              <p:cNvSpPr/>
              <p:nvPr/>
            </p:nvSpPr>
            <p:spPr>
              <a:xfrm>
                <a:off x="7665480" y="2397240"/>
                <a:ext cx="120960" cy="100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2" name="CustomShape 35"/>
              <p:cNvSpPr/>
              <p:nvPr/>
            </p:nvSpPr>
            <p:spPr>
              <a:xfrm>
                <a:off x="7667280" y="2462400"/>
                <a:ext cx="120960" cy="82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93" name="Group 36"/>
              <p:cNvGrpSpPr/>
              <p:nvPr/>
            </p:nvGrpSpPr>
            <p:grpSpPr>
              <a:xfrm>
                <a:off x="7772040" y="2456280"/>
                <a:ext cx="118080" cy="32400"/>
                <a:chOff x="7772040" y="2456280"/>
                <a:chExt cx="118080" cy="32400"/>
              </a:xfrm>
            </p:grpSpPr>
            <p:sp>
              <p:nvSpPr>
                <p:cNvPr id="5694" name="CustomShape 37"/>
                <p:cNvSpPr/>
                <p:nvPr/>
              </p:nvSpPr>
              <p:spPr>
                <a:xfrm>
                  <a:off x="7772040" y="2456280"/>
                  <a:ext cx="11808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95" name="CustomShape 38"/>
                <p:cNvSpPr/>
                <p:nvPr/>
              </p:nvSpPr>
              <p:spPr>
                <a:xfrm>
                  <a:off x="7775280" y="2459520"/>
                  <a:ext cx="111600" cy="241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96" name="CustomShape 39"/>
              <p:cNvSpPr/>
              <p:nvPr/>
            </p:nvSpPr>
            <p:spPr>
              <a:xfrm>
                <a:off x="7885080" y="2397240"/>
                <a:ext cx="52920" cy="396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97" name="Group 40"/>
              <p:cNvGrpSpPr/>
              <p:nvPr/>
            </p:nvGrpSpPr>
            <p:grpSpPr>
              <a:xfrm>
                <a:off x="7772040" y="2391120"/>
                <a:ext cx="118080" cy="29160"/>
                <a:chOff x="7772040" y="2391120"/>
                <a:chExt cx="118080" cy="29160"/>
              </a:xfrm>
            </p:grpSpPr>
            <p:sp>
              <p:nvSpPr>
                <p:cNvPr id="5698" name="CustomShape 41"/>
                <p:cNvSpPr/>
                <p:nvPr/>
              </p:nvSpPr>
              <p:spPr>
                <a:xfrm>
                  <a:off x="7772040" y="2391120"/>
                  <a:ext cx="118080" cy="29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99" name="CustomShape 42"/>
                <p:cNvSpPr/>
                <p:nvPr/>
              </p:nvSpPr>
              <p:spPr>
                <a:xfrm>
                  <a:off x="7775280" y="2394000"/>
                  <a:ext cx="11160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700" name="CustomShape 43"/>
              <p:cNvSpPr/>
              <p:nvPr/>
            </p:nvSpPr>
            <p:spPr>
              <a:xfrm>
                <a:off x="7876800" y="2197440"/>
                <a:ext cx="13320" cy="49284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1" name="CustomShape 44"/>
              <p:cNvSpPr/>
              <p:nvPr/>
            </p:nvSpPr>
            <p:spPr>
              <a:xfrm>
                <a:off x="7890120" y="2322360"/>
                <a:ext cx="47520" cy="450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2" name="CustomShape 45"/>
              <p:cNvSpPr/>
              <p:nvPr/>
            </p:nvSpPr>
            <p:spPr>
              <a:xfrm>
                <a:off x="7890480" y="2251440"/>
                <a:ext cx="48960" cy="507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3" name="CustomShape 46"/>
              <p:cNvSpPr/>
              <p:nvPr/>
            </p:nvSpPr>
            <p:spPr>
              <a:xfrm>
                <a:off x="7932240" y="2669040"/>
                <a:ext cx="8280" cy="1980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4" name="CustomShape 47"/>
              <p:cNvSpPr/>
              <p:nvPr/>
            </p:nvSpPr>
            <p:spPr>
              <a:xfrm>
                <a:off x="7887960" y="2669400"/>
                <a:ext cx="49320" cy="4212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5" name="CustomShape 48"/>
              <p:cNvSpPr/>
              <p:nvPr/>
            </p:nvSpPr>
            <p:spPr>
              <a:xfrm>
                <a:off x="7649640" y="2683080"/>
                <a:ext cx="2448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6" name="CustomShape 49"/>
              <p:cNvSpPr/>
              <p:nvPr/>
            </p:nvSpPr>
            <p:spPr>
              <a:xfrm>
                <a:off x="7664040" y="2689560"/>
                <a:ext cx="218160" cy="180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7" name="CustomShape 50"/>
              <p:cNvSpPr/>
              <p:nvPr/>
            </p:nvSpPr>
            <p:spPr>
              <a:xfrm>
                <a:off x="7684560" y="2619720"/>
                <a:ext cx="30600" cy="291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8" name="CustomShape 51"/>
              <p:cNvSpPr/>
              <p:nvPr/>
            </p:nvSpPr>
            <p:spPr>
              <a:xfrm>
                <a:off x="7721280" y="2619720"/>
                <a:ext cx="30600" cy="291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9" name="CustomShape 52"/>
              <p:cNvSpPr/>
              <p:nvPr/>
            </p:nvSpPr>
            <p:spPr>
              <a:xfrm>
                <a:off x="7756200" y="2619720"/>
                <a:ext cx="32400" cy="291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0" name="CustomShape 53"/>
              <p:cNvSpPr/>
              <p:nvPr/>
            </p:nvSpPr>
            <p:spPr>
              <a:xfrm>
                <a:off x="7838640" y="2500560"/>
                <a:ext cx="16200" cy="1638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11" name="Group 54"/>
            <p:cNvGrpSpPr/>
            <p:nvPr/>
          </p:nvGrpSpPr>
          <p:grpSpPr>
            <a:xfrm>
              <a:off x="7007760" y="2999160"/>
              <a:ext cx="619560" cy="511560"/>
              <a:chOff x="7007760" y="2999160"/>
              <a:chExt cx="619560" cy="511560"/>
            </a:xfrm>
          </p:grpSpPr>
          <p:pic>
            <p:nvPicPr>
              <p:cNvPr id="5712" name="Picture 177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 flipH="1">
                <a:off x="7007760" y="299916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713" name="CustomShape 55"/>
              <p:cNvSpPr/>
              <p:nvPr/>
            </p:nvSpPr>
            <p:spPr>
              <a:xfrm flipH="1">
                <a:off x="7269840" y="304812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14" name="Group 56"/>
            <p:cNvGrpSpPr/>
            <p:nvPr/>
          </p:nvGrpSpPr>
          <p:grpSpPr>
            <a:xfrm>
              <a:off x="8836560" y="1791000"/>
              <a:ext cx="619560" cy="511560"/>
              <a:chOff x="8836560" y="1791000"/>
              <a:chExt cx="619560" cy="511560"/>
            </a:xfrm>
          </p:grpSpPr>
          <p:pic>
            <p:nvPicPr>
              <p:cNvPr id="5715" name="Picture 180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8836560" y="179100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716" name="CustomShape 57"/>
              <p:cNvSpPr/>
              <p:nvPr/>
            </p:nvSpPr>
            <p:spPr>
              <a:xfrm flipH="1">
                <a:off x="9098640" y="184032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17" name="Group 58"/>
            <p:cNvGrpSpPr/>
            <p:nvPr/>
          </p:nvGrpSpPr>
          <p:grpSpPr>
            <a:xfrm>
              <a:off x="9446400" y="1867320"/>
              <a:ext cx="619560" cy="511560"/>
              <a:chOff x="9446400" y="1867320"/>
              <a:chExt cx="619560" cy="511560"/>
            </a:xfrm>
          </p:grpSpPr>
          <p:pic>
            <p:nvPicPr>
              <p:cNvPr id="5718" name="Picture 183" descr="desktop_computer_stylized_medium"/>
              <p:cNvPicPr/>
              <p:nvPr/>
            </p:nvPicPr>
            <p:blipFill>
              <a:blip r:embed="rId3"/>
              <a:stretch/>
            </p:blipFill>
            <p:spPr>
              <a:xfrm flipH="1">
                <a:off x="9446400" y="186732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719" name="CustomShape 59"/>
              <p:cNvSpPr/>
              <p:nvPr/>
            </p:nvSpPr>
            <p:spPr>
              <a:xfrm flipH="1">
                <a:off x="9708120" y="191628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20" name="Group 60"/>
            <p:cNvGrpSpPr/>
            <p:nvPr/>
          </p:nvGrpSpPr>
          <p:grpSpPr>
            <a:xfrm>
              <a:off x="10904040" y="2868840"/>
              <a:ext cx="619560" cy="511560"/>
              <a:chOff x="10904040" y="2868840"/>
              <a:chExt cx="619560" cy="511560"/>
            </a:xfrm>
          </p:grpSpPr>
          <p:pic>
            <p:nvPicPr>
              <p:cNvPr id="5721" name="Picture 186" descr="desktop_computer_stylized_medium"/>
              <p:cNvPicPr/>
              <p:nvPr/>
            </p:nvPicPr>
            <p:blipFill>
              <a:blip r:embed="rId4"/>
              <a:stretch/>
            </p:blipFill>
            <p:spPr>
              <a:xfrm>
                <a:off x="10904040" y="2868840"/>
                <a:ext cx="619560" cy="51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722" name="CustomShape 61"/>
              <p:cNvSpPr/>
              <p:nvPr/>
            </p:nvSpPr>
            <p:spPr>
              <a:xfrm>
                <a:off x="10958400" y="2918160"/>
                <a:ext cx="300600" cy="2336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723" name="CustomShape 62"/>
          <p:cNvSpPr/>
          <p:nvPr/>
        </p:nvSpPr>
        <p:spPr>
          <a:xfrm>
            <a:off x="866160" y="3876840"/>
            <a:ext cx="8523000" cy="12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clients: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as aggregate must download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bits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85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max upload rate (limiting max download rate) is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</a:t>
            </a:r>
            <a:r>
              <a:rPr b="0" i="1" lang="en-US" sz="2800" spc="-1" strike="noStrike">
                <a:solidFill>
                  <a:srgbClr val="000000"/>
                </a:solidFill>
                <a:latin typeface="Symbol"/>
                <a:ea typeface="ＭＳ Ｐゴシック"/>
              </a:rPr>
              <a:t>S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24" name="CustomShape 63"/>
          <p:cNvSpPr/>
          <p:nvPr/>
        </p:nvSpPr>
        <p:spPr>
          <a:xfrm>
            <a:off x="1164600" y="5088600"/>
            <a:ext cx="2931120" cy="86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 algn="r">
              <a:lnSpc>
                <a:spcPct val="8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to  distribute F </a:t>
            </a:r>
            <a:endParaRPr b="0" lang="en-US" sz="2000" spc="-1" strike="noStrike">
              <a:latin typeface="Arial"/>
            </a:endParaRPr>
          </a:p>
          <a:p>
            <a:pPr marL="343080" indent="-342000" algn="r">
              <a:lnSpc>
                <a:spcPct val="8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N clients using </a:t>
            </a:r>
            <a:endParaRPr b="0" lang="en-US" sz="2000" spc="-1" strike="noStrike">
              <a:latin typeface="Arial"/>
            </a:endParaRPr>
          </a:p>
          <a:p>
            <a:pPr marL="343080" indent="-342000" algn="r">
              <a:lnSpc>
                <a:spcPct val="8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P2P approach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25" name="CustomShape 64"/>
          <p:cNvSpPr/>
          <p:nvPr/>
        </p:nvSpPr>
        <p:spPr>
          <a:xfrm>
            <a:off x="1336680" y="4991760"/>
            <a:ext cx="9154080" cy="1005480"/>
          </a:xfrm>
          <a:prstGeom prst="rect">
            <a:avLst/>
          </a:prstGeom>
          <a:noFill/>
          <a:ln w="1905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26" name="CustomShape 65"/>
          <p:cNvSpPr/>
          <p:nvPr/>
        </p:nvSpPr>
        <p:spPr>
          <a:xfrm>
            <a:off x="3958920" y="5202720"/>
            <a:ext cx="677196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i="1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P2P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&gt; max{F/u</a:t>
            </a:r>
            <a:r>
              <a:rPr b="0" i="1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s,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,F/d</a:t>
            </a:r>
            <a:r>
              <a:rPr b="0" i="1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min,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,NF/(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</a:t>
            </a:r>
            <a:r>
              <a:rPr b="0" i="1" lang="en-US" sz="3200" spc="-1" strike="noStrike">
                <a:solidFill>
                  <a:srgbClr val="000000"/>
                </a:solidFill>
                <a:latin typeface="Symbol"/>
                <a:ea typeface="ＭＳ Ｐゴシック"/>
              </a:rPr>
              <a:t>S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}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5727" name="Group 66"/>
          <p:cNvGrpSpPr/>
          <p:nvPr/>
        </p:nvGrpSpPr>
        <p:grpSpPr>
          <a:xfrm>
            <a:off x="2716920" y="5637600"/>
            <a:ext cx="7654320" cy="1059120"/>
            <a:chOff x="2716920" y="5637600"/>
            <a:chExt cx="7654320" cy="1059120"/>
          </a:xfrm>
        </p:grpSpPr>
        <p:sp>
          <p:nvSpPr>
            <p:cNvPr id="5728" name="Line 67"/>
            <p:cNvSpPr/>
            <p:nvPr/>
          </p:nvSpPr>
          <p:spPr>
            <a:xfrm>
              <a:off x="5247360" y="5669280"/>
              <a:ext cx="174600" cy="360"/>
            </a:xfrm>
            <a:prstGeom prst="line">
              <a:avLst/>
            </a:prstGeom>
            <a:ln w="285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9" name="Line 68"/>
            <p:cNvSpPr/>
            <p:nvPr/>
          </p:nvSpPr>
          <p:spPr>
            <a:xfrm flipV="1">
              <a:off x="9282240" y="5730840"/>
              <a:ext cx="376560" cy="579960"/>
            </a:xfrm>
            <a:prstGeom prst="line">
              <a:avLst/>
            </a:prstGeom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0" name="CustomShape 69"/>
            <p:cNvSpPr/>
            <p:nvPr/>
          </p:nvSpPr>
          <p:spPr>
            <a:xfrm>
              <a:off x="2716920" y="6314760"/>
              <a:ext cx="7654320" cy="38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…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but so does this, as each peer brings service capacity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31" name="Line 70"/>
            <p:cNvSpPr/>
            <p:nvPr/>
          </p:nvSpPr>
          <p:spPr>
            <a:xfrm flipV="1">
              <a:off x="7935120" y="5637600"/>
              <a:ext cx="376200" cy="462600"/>
            </a:xfrm>
            <a:prstGeom prst="line">
              <a:avLst/>
            </a:prstGeom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2" name="CustomShape 71"/>
            <p:cNvSpPr/>
            <p:nvPr/>
          </p:nvSpPr>
          <p:spPr>
            <a:xfrm>
              <a:off x="4757400" y="6045840"/>
              <a:ext cx="3841200" cy="38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increases linearly in </a:t>
              </a: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N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…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733" name="CustomShape 72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55147CF4-0343-49CA-9E04-8ED55A80209C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7" dur="indefinite" restart="never" nodeType="tmRoot">
          <p:childTnLst>
            <p:seq>
              <p:cTn id="1998" dur="indefinite" nodeType="mainSeq">
                <p:childTnLst>
                  <p:par>
                    <p:cTn id="1999" fill="hold">
                      <p:stCondLst>
                        <p:cond delay="indefinite"/>
                      </p:stCondLst>
                      <p:childTnLst>
                        <p:par>
                          <p:cTn id="2000" fill="hold">
                            <p:stCondLst>
                              <p:cond delay="0"/>
                            </p:stCondLst>
                            <p:childTnLst>
                              <p:par>
                                <p:cTn id="200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03" dur="500"/>
                                        <p:tgtEl>
                                          <p:spTgt spid="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Client-server vs. P2P: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35" name="CustomShape 2"/>
          <p:cNvSpPr/>
          <p:nvPr/>
        </p:nvSpPr>
        <p:spPr>
          <a:xfrm>
            <a:off x="2752200" y="1362600"/>
            <a:ext cx="74804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upload rate =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u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F/u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1 hour, 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10u,  d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min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≥ u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36" name="CustomShape 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E3DC31D4-A45F-491E-A680-4FC4767FB55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79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5737" name="" descr=""/>
          <p:cNvPicPr/>
          <p:nvPr/>
        </p:nvPicPr>
        <p:blipFill>
          <a:blip r:embed="rId1"/>
          <a:stretch/>
        </p:blipFill>
        <p:spPr>
          <a:xfrm>
            <a:off x="2971800" y="1828800"/>
            <a:ext cx="7022520" cy="47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Processes communicating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7" name="CustomShape 2"/>
          <p:cNvSpPr/>
          <p:nvPr/>
        </p:nvSpPr>
        <p:spPr>
          <a:xfrm>
            <a:off x="605880" y="156600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process:</a:t>
            </a: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program running within a host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within same host, two processes communicate using  </a:t>
            </a: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inter-process communication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(defined by OS)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processes in different hosts communicate by exchanging </a:t>
            </a: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messages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98" name="CustomShape 3"/>
          <p:cNvSpPr/>
          <p:nvPr/>
        </p:nvSpPr>
        <p:spPr>
          <a:xfrm>
            <a:off x="6915240" y="4263480"/>
            <a:ext cx="3988440" cy="18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9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note: applications with P2P architectures have client processes &amp; server processes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99" name="Group 4"/>
          <p:cNvGrpSpPr/>
          <p:nvPr/>
        </p:nvGrpSpPr>
        <p:grpSpPr>
          <a:xfrm>
            <a:off x="6759360" y="1488600"/>
            <a:ext cx="4305960" cy="2566800"/>
            <a:chOff x="6759360" y="1488600"/>
            <a:chExt cx="4305960" cy="2566800"/>
          </a:xfrm>
        </p:grpSpPr>
        <p:sp>
          <p:nvSpPr>
            <p:cNvPr id="1700" name="CustomShape 5"/>
            <p:cNvSpPr/>
            <p:nvPr/>
          </p:nvSpPr>
          <p:spPr>
            <a:xfrm>
              <a:off x="7025760" y="2022840"/>
              <a:ext cx="3988440" cy="203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352440" indent="-221040">
                <a:lnSpc>
                  <a:spcPct val="90000"/>
                </a:lnSpc>
                <a:spcBef>
                  <a:spcPts val="400"/>
                </a:spcBef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c00000"/>
                  </a:solidFill>
                  <a:latin typeface="Calibri"/>
                  <a:ea typeface="ＭＳ Ｐゴシック"/>
                </a:rPr>
                <a:t>client process:</a:t>
              </a:r>
              <a:r>
                <a:rPr b="0" lang="en-US" sz="2800" spc="-1" strike="noStrike">
                  <a:solidFill>
                    <a:srgbClr val="c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process that initiates communication</a:t>
              </a:r>
              <a:endParaRPr b="0" lang="en-US" sz="2400" spc="-1" strike="noStrike">
                <a:latin typeface="Arial"/>
              </a:endParaRPr>
            </a:p>
            <a:p>
              <a:pPr marL="352440" indent="-221040">
                <a:lnSpc>
                  <a:spcPct val="90000"/>
                </a:lnSpc>
                <a:spcBef>
                  <a:spcPts val="400"/>
                </a:spcBef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c00000"/>
                  </a:solidFill>
                  <a:latin typeface="Calibri"/>
                  <a:ea typeface="ＭＳ Ｐゴシック"/>
                </a:rPr>
                <a:t>server process:</a:t>
              </a:r>
              <a:r>
                <a:rPr b="0" lang="en-US" sz="2800" spc="-1" strike="noStrike">
                  <a:solidFill>
                    <a:srgbClr val="c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process that waits to be contacted</a:t>
              </a:r>
              <a:endParaRPr b="0" lang="en-US" sz="2400" spc="-1" strike="noStrike">
                <a:latin typeface="Arial"/>
              </a:endParaRPr>
            </a:p>
            <a:p>
              <a:pPr marL="352440" indent="-221040">
                <a:lnSpc>
                  <a:spcPct val="90000"/>
                </a:lnSpc>
                <a:spcBef>
                  <a:spcPts val="1001"/>
                </a:spcBef>
                <a:tabLst>
                  <a:tab algn="l" pos="0"/>
                </a:tabLst>
              </a:pP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01" name="CustomShape 6"/>
            <p:cNvSpPr/>
            <p:nvPr/>
          </p:nvSpPr>
          <p:spPr>
            <a:xfrm>
              <a:off x="6973920" y="1787040"/>
              <a:ext cx="4091400" cy="2061000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CustomShape 7"/>
            <p:cNvSpPr/>
            <p:nvPr/>
          </p:nvSpPr>
          <p:spPr>
            <a:xfrm>
              <a:off x="6759360" y="1488600"/>
              <a:ext cx="2995200" cy="5162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0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clients, servers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1703" name="CustomShape 8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F94B4B7-A326-4C7B-9D3A-A07FA172658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2" dur="500"/>
                                        <p:tgtEl>
                                          <p:spTgt spid="1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7" dur="500"/>
                                        <p:tgtEl>
                                          <p:spTgt spid="1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2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P2P file distribution: BitTorrent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39" name="CustomShape 2"/>
          <p:cNvSpPr/>
          <p:nvPr/>
        </p:nvSpPr>
        <p:spPr>
          <a:xfrm>
            <a:off x="745920" y="1260000"/>
            <a:ext cx="712368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 divided into 256Kb chunks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peers in torrent send/receive file chunks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40" name="CustomShape 3"/>
          <p:cNvSpPr/>
          <p:nvPr/>
        </p:nvSpPr>
        <p:spPr>
          <a:xfrm>
            <a:off x="1828800" y="2372040"/>
            <a:ext cx="298440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85000"/>
              </a:lnSpc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tracker: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tracks peers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participating in torrent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41" name="CustomShape 4"/>
          <p:cNvSpPr/>
          <p:nvPr/>
        </p:nvSpPr>
        <p:spPr>
          <a:xfrm>
            <a:off x="7124040" y="2385720"/>
            <a:ext cx="404352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85000"/>
              </a:lnSpc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torrent: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group of peers exchanging  chunks of a file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42" name="Line 5"/>
          <p:cNvSpPr/>
          <p:nvPr/>
        </p:nvSpPr>
        <p:spPr>
          <a:xfrm>
            <a:off x="4149000" y="3764880"/>
            <a:ext cx="1440" cy="536760"/>
          </a:xfrm>
          <a:prstGeom prst="line">
            <a:avLst/>
          </a:prstGeom>
          <a:ln w="1905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3" name="Line 6"/>
          <p:cNvSpPr/>
          <p:nvPr/>
        </p:nvSpPr>
        <p:spPr>
          <a:xfrm>
            <a:off x="5495040" y="3493440"/>
            <a:ext cx="2550960" cy="140976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4" name="Line 7"/>
          <p:cNvSpPr/>
          <p:nvPr/>
        </p:nvSpPr>
        <p:spPr>
          <a:xfrm>
            <a:off x="5292000" y="3644280"/>
            <a:ext cx="247680" cy="181620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5" name="Line 8"/>
          <p:cNvSpPr/>
          <p:nvPr/>
        </p:nvSpPr>
        <p:spPr>
          <a:xfrm flipH="1" flipV="1">
            <a:off x="6931800" y="3404520"/>
            <a:ext cx="1168200" cy="30636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6" name="Line 9"/>
          <p:cNvSpPr/>
          <p:nvPr/>
        </p:nvSpPr>
        <p:spPr>
          <a:xfrm flipH="1">
            <a:off x="6115680" y="3941280"/>
            <a:ext cx="2040120" cy="198756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7" name="Line 10"/>
          <p:cNvSpPr/>
          <p:nvPr/>
        </p:nvSpPr>
        <p:spPr>
          <a:xfrm flipH="1">
            <a:off x="6203160" y="5906520"/>
            <a:ext cx="739800" cy="16344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8" name="Line 11"/>
          <p:cNvSpPr/>
          <p:nvPr/>
        </p:nvSpPr>
        <p:spPr>
          <a:xfrm flipH="1">
            <a:off x="5722200" y="3602880"/>
            <a:ext cx="900000" cy="167652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9" name="Line 12"/>
          <p:cNvSpPr/>
          <p:nvPr/>
        </p:nvSpPr>
        <p:spPr>
          <a:xfrm flipV="1">
            <a:off x="5887080" y="4988880"/>
            <a:ext cx="2121120" cy="48276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0" name="Line 13"/>
          <p:cNvSpPr/>
          <p:nvPr/>
        </p:nvSpPr>
        <p:spPr>
          <a:xfrm>
            <a:off x="6887160" y="3547440"/>
            <a:ext cx="1182960" cy="127620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1" name="Line 14"/>
          <p:cNvSpPr/>
          <p:nvPr/>
        </p:nvSpPr>
        <p:spPr>
          <a:xfrm>
            <a:off x="7330320" y="5928840"/>
            <a:ext cx="376200" cy="21744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2" name="Line 15"/>
          <p:cNvSpPr/>
          <p:nvPr/>
        </p:nvSpPr>
        <p:spPr>
          <a:xfrm>
            <a:off x="6215760" y="6224040"/>
            <a:ext cx="1490760" cy="144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3" name="CustomShape 16"/>
          <p:cNvSpPr/>
          <p:nvPr/>
        </p:nvSpPr>
        <p:spPr>
          <a:xfrm>
            <a:off x="2389680" y="4766760"/>
            <a:ext cx="1565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Alice arrives  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4" name="Line 17"/>
          <p:cNvSpPr/>
          <p:nvPr/>
        </p:nvSpPr>
        <p:spPr>
          <a:xfrm flipH="1">
            <a:off x="7881120" y="5163480"/>
            <a:ext cx="263520" cy="939960"/>
          </a:xfrm>
          <a:prstGeom prst="line">
            <a:avLst/>
          </a:prstGeom>
          <a:ln w="9525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55" name="Picture 39" descr="Alice"/>
          <p:cNvPicPr/>
          <p:nvPr/>
        </p:nvPicPr>
        <p:blipFill>
          <a:blip r:embed="rId1"/>
          <a:stretch/>
        </p:blipFill>
        <p:spPr>
          <a:xfrm>
            <a:off x="3536280" y="4284360"/>
            <a:ext cx="473760" cy="510120"/>
          </a:xfrm>
          <a:prstGeom prst="rect">
            <a:avLst/>
          </a:prstGeom>
          <a:ln w="0">
            <a:noFill/>
          </a:ln>
        </p:spPr>
      </p:pic>
      <p:sp>
        <p:nvSpPr>
          <p:cNvPr id="5756" name="Line 18"/>
          <p:cNvSpPr/>
          <p:nvPr/>
        </p:nvSpPr>
        <p:spPr>
          <a:xfrm>
            <a:off x="3364560" y="3121920"/>
            <a:ext cx="476280" cy="258840"/>
          </a:xfrm>
          <a:prstGeom prst="line">
            <a:avLst/>
          </a:prstGeom>
          <a:ln w="9525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7" name="CustomShape 19"/>
          <p:cNvSpPr/>
          <p:nvPr/>
        </p:nvSpPr>
        <p:spPr>
          <a:xfrm>
            <a:off x="2405520" y="5027040"/>
            <a:ext cx="2137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obtains list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of peers from tracker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758" name="Group 20"/>
          <p:cNvGrpSpPr/>
          <p:nvPr/>
        </p:nvGrpSpPr>
        <p:grpSpPr>
          <a:xfrm>
            <a:off x="4528440" y="3571200"/>
            <a:ext cx="3492360" cy="2163960"/>
            <a:chOff x="4528440" y="3571200"/>
            <a:chExt cx="3492360" cy="2163960"/>
          </a:xfrm>
        </p:grpSpPr>
        <p:sp>
          <p:nvSpPr>
            <p:cNvPr id="5759" name="Line 21"/>
            <p:cNvSpPr/>
            <p:nvPr/>
          </p:nvSpPr>
          <p:spPr>
            <a:xfrm flipV="1">
              <a:off x="4528440" y="3571200"/>
              <a:ext cx="572760" cy="8413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0" name="Line 22"/>
            <p:cNvSpPr/>
            <p:nvPr/>
          </p:nvSpPr>
          <p:spPr>
            <a:xfrm flipV="1">
              <a:off x="4556880" y="3866400"/>
              <a:ext cx="3463920" cy="63504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1" name="Line 23"/>
            <p:cNvSpPr/>
            <p:nvPr/>
          </p:nvSpPr>
          <p:spPr>
            <a:xfrm>
              <a:off x="4582080" y="4609440"/>
              <a:ext cx="2460960" cy="1125720"/>
            </a:xfrm>
            <a:prstGeom prst="line">
              <a:avLst/>
            </a:prstGeom>
            <a:ln w="952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62" name="CustomShape 24"/>
          <p:cNvSpPr/>
          <p:nvPr/>
        </p:nvSpPr>
        <p:spPr>
          <a:xfrm>
            <a:off x="2374200" y="5568480"/>
            <a:ext cx="313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begins exchanging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 chunks with peers in torrent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763" name="Group 25"/>
          <p:cNvGrpSpPr/>
          <p:nvPr/>
        </p:nvGrpSpPr>
        <p:grpSpPr>
          <a:xfrm>
            <a:off x="3931560" y="3080880"/>
            <a:ext cx="378360" cy="603720"/>
            <a:chOff x="3931560" y="3080880"/>
            <a:chExt cx="378360" cy="603720"/>
          </a:xfrm>
        </p:grpSpPr>
        <p:sp>
          <p:nvSpPr>
            <p:cNvPr id="5764" name="CustomShape 26"/>
            <p:cNvSpPr/>
            <p:nvPr/>
          </p:nvSpPr>
          <p:spPr>
            <a:xfrm>
              <a:off x="4231800" y="3081960"/>
              <a:ext cx="74160" cy="5760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5" name="CustomShape 27"/>
            <p:cNvSpPr/>
            <p:nvPr/>
          </p:nvSpPr>
          <p:spPr>
            <a:xfrm>
              <a:off x="3949200" y="3080880"/>
              <a:ext cx="278280" cy="575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6" name="CustomShape 28"/>
            <p:cNvSpPr/>
            <p:nvPr/>
          </p:nvSpPr>
          <p:spPr>
            <a:xfrm>
              <a:off x="4245840" y="3116520"/>
              <a:ext cx="43920" cy="53280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7" name="CustomShape 29"/>
            <p:cNvSpPr/>
            <p:nvPr/>
          </p:nvSpPr>
          <p:spPr>
            <a:xfrm>
              <a:off x="4236120" y="3386520"/>
              <a:ext cx="69120" cy="468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8" name="CustomShape 30"/>
            <p:cNvSpPr/>
            <p:nvPr/>
          </p:nvSpPr>
          <p:spPr>
            <a:xfrm>
              <a:off x="3950640" y="3147480"/>
              <a:ext cx="15768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69" name="Group 31"/>
            <p:cNvGrpSpPr/>
            <p:nvPr/>
          </p:nvGrpSpPr>
          <p:grpSpPr>
            <a:xfrm>
              <a:off x="4093560" y="3141360"/>
              <a:ext cx="154440" cy="35640"/>
              <a:chOff x="4093560" y="3141360"/>
              <a:chExt cx="154440" cy="35640"/>
            </a:xfrm>
          </p:grpSpPr>
          <p:sp>
            <p:nvSpPr>
              <p:cNvPr id="5770" name="CustomShape 32"/>
              <p:cNvSpPr/>
              <p:nvPr/>
            </p:nvSpPr>
            <p:spPr>
              <a:xfrm>
                <a:off x="4093560" y="3141360"/>
                <a:ext cx="154440" cy="356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71" name="CustomShape 33"/>
              <p:cNvSpPr/>
              <p:nvPr/>
            </p:nvSpPr>
            <p:spPr>
              <a:xfrm>
                <a:off x="4096800" y="3146040"/>
                <a:ext cx="147960" cy="25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72" name="CustomShape 34"/>
            <p:cNvSpPr/>
            <p:nvPr/>
          </p:nvSpPr>
          <p:spPr>
            <a:xfrm>
              <a:off x="3953520" y="3229920"/>
              <a:ext cx="15768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73" name="Group 35"/>
            <p:cNvGrpSpPr/>
            <p:nvPr/>
          </p:nvGrpSpPr>
          <p:grpSpPr>
            <a:xfrm>
              <a:off x="4093560" y="3223800"/>
              <a:ext cx="153000" cy="32400"/>
              <a:chOff x="4093560" y="3223800"/>
              <a:chExt cx="153000" cy="32400"/>
            </a:xfrm>
          </p:grpSpPr>
          <p:sp>
            <p:nvSpPr>
              <p:cNvPr id="5774" name="CustomShape 36"/>
              <p:cNvSpPr/>
              <p:nvPr/>
            </p:nvSpPr>
            <p:spPr>
              <a:xfrm>
                <a:off x="4093560" y="3223800"/>
                <a:ext cx="153000" cy="32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75" name="CustomShape 37"/>
              <p:cNvSpPr/>
              <p:nvPr/>
            </p:nvSpPr>
            <p:spPr>
              <a:xfrm>
                <a:off x="4096440" y="3227040"/>
                <a:ext cx="14652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76" name="CustomShape 38"/>
            <p:cNvSpPr/>
            <p:nvPr/>
          </p:nvSpPr>
          <p:spPr>
            <a:xfrm>
              <a:off x="3952440" y="3315960"/>
              <a:ext cx="15768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7" name="CustomShape 39"/>
            <p:cNvSpPr/>
            <p:nvPr/>
          </p:nvSpPr>
          <p:spPr>
            <a:xfrm>
              <a:off x="3955320" y="3390480"/>
              <a:ext cx="15768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78" name="Group 40"/>
            <p:cNvGrpSpPr/>
            <p:nvPr/>
          </p:nvGrpSpPr>
          <p:grpSpPr>
            <a:xfrm>
              <a:off x="4090320" y="3387240"/>
              <a:ext cx="152640" cy="37080"/>
              <a:chOff x="4090320" y="3387240"/>
              <a:chExt cx="152640" cy="37080"/>
            </a:xfrm>
          </p:grpSpPr>
          <p:sp>
            <p:nvSpPr>
              <p:cNvPr id="5779" name="CustomShape 41"/>
              <p:cNvSpPr/>
              <p:nvPr/>
            </p:nvSpPr>
            <p:spPr>
              <a:xfrm>
                <a:off x="4090320" y="3387240"/>
                <a:ext cx="152640" cy="37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0" name="CustomShape 42"/>
              <p:cNvSpPr/>
              <p:nvPr/>
            </p:nvSpPr>
            <p:spPr>
              <a:xfrm>
                <a:off x="4093560" y="3388680"/>
                <a:ext cx="146520" cy="27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81" name="CustomShape 43"/>
            <p:cNvSpPr/>
            <p:nvPr/>
          </p:nvSpPr>
          <p:spPr>
            <a:xfrm>
              <a:off x="4237200" y="3314520"/>
              <a:ext cx="69120" cy="464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82" name="Group 44"/>
            <p:cNvGrpSpPr/>
            <p:nvPr/>
          </p:nvGrpSpPr>
          <p:grpSpPr>
            <a:xfrm>
              <a:off x="4090320" y="3307680"/>
              <a:ext cx="154440" cy="33840"/>
              <a:chOff x="4090320" y="3307680"/>
              <a:chExt cx="154440" cy="33840"/>
            </a:xfrm>
          </p:grpSpPr>
          <p:sp>
            <p:nvSpPr>
              <p:cNvPr id="5783" name="CustomShape 45"/>
              <p:cNvSpPr/>
              <p:nvPr/>
            </p:nvSpPr>
            <p:spPr>
              <a:xfrm>
                <a:off x="4090320" y="3307680"/>
                <a:ext cx="154440" cy="33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4" name="CustomShape 46"/>
              <p:cNvSpPr/>
              <p:nvPr/>
            </p:nvSpPr>
            <p:spPr>
              <a:xfrm>
                <a:off x="4091760" y="3312720"/>
                <a:ext cx="149760" cy="24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85" name="CustomShape 47"/>
            <p:cNvSpPr/>
            <p:nvPr/>
          </p:nvSpPr>
          <p:spPr>
            <a:xfrm>
              <a:off x="4226760" y="3080880"/>
              <a:ext cx="18000" cy="5767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6" name="CustomShape 48"/>
            <p:cNvSpPr/>
            <p:nvPr/>
          </p:nvSpPr>
          <p:spPr>
            <a:xfrm>
              <a:off x="4243680" y="3226680"/>
              <a:ext cx="61920" cy="525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7" name="CustomShape 49"/>
            <p:cNvSpPr/>
            <p:nvPr/>
          </p:nvSpPr>
          <p:spPr>
            <a:xfrm>
              <a:off x="4244400" y="3144240"/>
              <a:ext cx="63720" cy="594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8" name="CustomShape 50"/>
            <p:cNvSpPr/>
            <p:nvPr/>
          </p:nvSpPr>
          <p:spPr>
            <a:xfrm>
              <a:off x="4298040" y="3631680"/>
              <a:ext cx="11880" cy="226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9" name="CustomShape 51"/>
            <p:cNvSpPr/>
            <p:nvPr/>
          </p:nvSpPr>
          <p:spPr>
            <a:xfrm>
              <a:off x="4240800" y="3632400"/>
              <a:ext cx="64080" cy="4932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0" name="CustomShape 52"/>
            <p:cNvSpPr/>
            <p:nvPr/>
          </p:nvSpPr>
          <p:spPr>
            <a:xfrm>
              <a:off x="3931560" y="3648960"/>
              <a:ext cx="317880" cy="356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1" name="CustomShape 53"/>
            <p:cNvSpPr/>
            <p:nvPr/>
          </p:nvSpPr>
          <p:spPr>
            <a:xfrm>
              <a:off x="3949200" y="3657240"/>
              <a:ext cx="284760" cy="19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2" name="CustomShape 54"/>
            <p:cNvSpPr/>
            <p:nvPr/>
          </p:nvSpPr>
          <p:spPr>
            <a:xfrm>
              <a:off x="3976200" y="3574800"/>
              <a:ext cx="41760" cy="33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3" name="CustomShape 55"/>
            <p:cNvSpPr/>
            <p:nvPr/>
          </p:nvSpPr>
          <p:spPr>
            <a:xfrm>
              <a:off x="4023720" y="3574800"/>
              <a:ext cx="41760" cy="356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4" name="CustomShape 56"/>
            <p:cNvSpPr/>
            <p:nvPr/>
          </p:nvSpPr>
          <p:spPr>
            <a:xfrm>
              <a:off x="4071240" y="3573000"/>
              <a:ext cx="40320" cy="356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5" name="CustomShape 57"/>
            <p:cNvSpPr/>
            <p:nvPr/>
          </p:nvSpPr>
          <p:spPr>
            <a:xfrm>
              <a:off x="4177440" y="3436560"/>
              <a:ext cx="20880" cy="191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96" name="Group 58"/>
          <p:cNvGrpSpPr/>
          <p:nvPr/>
        </p:nvGrpSpPr>
        <p:grpSpPr>
          <a:xfrm>
            <a:off x="3826440" y="4320720"/>
            <a:ext cx="684720" cy="587880"/>
            <a:chOff x="3826440" y="4320720"/>
            <a:chExt cx="684720" cy="587880"/>
          </a:xfrm>
        </p:grpSpPr>
        <p:pic>
          <p:nvPicPr>
            <p:cNvPr id="5797" name="Picture 105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3826440" y="4320720"/>
              <a:ext cx="684720" cy="58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98" name="CustomShape 59"/>
            <p:cNvSpPr/>
            <p:nvPr/>
          </p:nvSpPr>
          <p:spPr>
            <a:xfrm flipH="1">
              <a:off x="4115880" y="4377240"/>
              <a:ext cx="332280" cy="2685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99" name="Group 60"/>
          <p:cNvGrpSpPr/>
          <p:nvPr/>
        </p:nvGrpSpPr>
        <p:grpSpPr>
          <a:xfrm>
            <a:off x="5196240" y="5333400"/>
            <a:ext cx="727560" cy="619560"/>
            <a:chOff x="5196240" y="5333400"/>
            <a:chExt cx="727560" cy="619560"/>
          </a:xfrm>
        </p:grpSpPr>
        <p:pic>
          <p:nvPicPr>
            <p:cNvPr id="5800" name="Picture 108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5196240" y="5333400"/>
              <a:ext cx="72756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01" name="CustomShape 61"/>
            <p:cNvSpPr/>
            <p:nvPr/>
          </p:nvSpPr>
          <p:spPr>
            <a:xfrm flipH="1">
              <a:off x="5504400" y="5393160"/>
              <a:ext cx="35316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02" name="Group 62"/>
          <p:cNvGrpSpPr/>
          <p:nvPr/>
        </p:nvGrpSpPr>
        <p:grpSpPr>
          <a:xfrm>
            <a:off x="5478840" y="5911560"/>
            <a:ext cx="727560" cy="619560"/>
            <a:chOff x="5478840" y="5911560"/>
            <a:chExt cx="727560" cy="619560"/>
          </a:xfrm>
        </p:grpSpPr>
        <p:pic>
          <p:nvPicPr>
            <p:cNvPr id="5803" name="Picture 111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5478840" y="5911560"/>
              <a:ext cx="72756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04" name="CustomShape 63"/>
            <p:cNvSpPr/>
            <p:nvPr/>
          </p:nvSpPr>
          <p:spPr>
            <a:xfrm flipH="1">
              <a:off x="5787000" y="5970960"/>
              <a:ext cx="35316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05" name="Group 64"/>
          <p:cNvGrpSpPr/>
          <p:nvPr/>
        </p:nvGrpSpPr>
        <p:grpSpPr>
          <a:xfrm>
            <a:off x="8111520" y="4757400"/>
            <a:ext cx="727560" cy="619560"/>
            <a:chOff x="8111520" y="4757400"/>
            <a:chExt cx="727560" cy="619560"/>
          </a:xfrm>
        </p:grpSpPr>
        <p:pic>
          <p:nvPicPr>
            <p:cNvPr id="5806" name="Picture 114" descr="desktop_computer_stylized_medium"/>
            <p:cNvPicPr/>
            <p:nvPr/>
          </p:nvPicPr>
          <p:blipFill>
            <a:blip r:embed="rId5"/>
            <a:stretch/>
          </p:blipFill>
          <p:spPr>
            <a:xfrm>
              <a:off x="8111520" y="4757400"/>
              <a:ext cx="72756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07" name="CustomShape 65"/>
            <p:cNvSpPr/>
            <p:nvPr/>
          </p:nvSpPr>
          <p:spPr>
            <a:xfrm>
              <a:off x="8175240" y="4816800"/>
              <a:ext cx="35316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08" name="Group 66"/>
          <p:cNvGrpSpPr/>
          <p:nvPr/>
        </p:nvGrpSpPr>
        <p:grpSpPr>
          <a:xfrm>
            <a:off x="7763760" y="6095520"/>
            <a:ext cx="727560" cy="619560"/>
            <a:chOff x="7763760" y="6095520"/>
            <a:chExt cx="727560" cy="619560"/>
          </a:xfrm>
        </p:grpSpPr>
        <p:pic>
          <p:nvPicPr>
            <p:cNvPr id="5809" name="Picture 117" descr="desktop_computer_stylized_medium"/>
            <p:cNvPicPr/>
            <p:nvPr/>
          </p:nvPicPr>
          <p:blipFill>
            <a:blip r:embed="rId6"/>
            <a:stretch/>
          </p:blipFill>
          <p:spPr>
            <a:xfrm>
              <a:off x="7763760" y="6095520"/>
              <a:ext cx="72756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10" name="CustomShape 67"/>
            <p:cNvSpPr/>
            <p:nvPr/>
          </p:nvSpPr>
          <p:spPr>
            <a:xfrm>
              <a:off x="7827840" y="6154920"/>
              <a:ext cx="35316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11" name="Group 68"/>
          <p:cNvGrpSpPr/>
          <p:nvPr/>
        </p:nvGrpSpPr>
        <p:grpSpPr>
          <a:xfrm>
            <a:off x="8165520" y="3569760"/>
            <a:ext cx="727560" cy="619560"/>
            <a:chOff x="8165520" y="3569760"/>
            <a:chExt cx="727560" cy="619560"/>
          </a:xfrm>
        </p:grpSpPr>
        <p:pic>
          <p:nvPicPr>
            <p:cNvPr id="5812" name="Picture 120" descr="desktop_computer_stylized_medium"/>
            <p:cNvPicPr/>
            <p:nvPr/>
          </p:nvPicPr>
          <p:blipFill>
            <a:blip r:embed="rId7"/>
            <a:stretch/>
          </p:blipFill>
          <p:spPr>
            <a:xfrm>
              <a:off x="8165520" y="3569760"/>
              <a:ext cx="72756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13" name="CustomShape 69"/>
            <p:cNvSpPr/>
            <p:nvPr/>
          </p:nvSpPr>
          <p:spPr>
            <a:xfrm>
              <a:off x="8229240" y="3629520"/>
              <a:ext cx="35316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14" name="Group 70"/>
          <p:cNvGrpSpPr/>
          <p:nvPr/>
        </p:nvGrpSpPr>
        <p:grpSpPr>
          <a:xfrm>
            <a:off x="6368400" y="3036600"/>
            <a:ext cx="640440" cy="619560"/>
            <a:chOff x="6368400" y="3036600"/>
            <a:chExt cx="640440" cy="619560"/>
          </a:xfrm>
        </p:grpSpPr>
        <p:pic>
          <p:nvPicPr>
            <p:cNvPr id="5815" name="Picture 123" descr="desktop_computer_stylized_medium"/>
            <p:cNvPicPr/>
            <p:nvPr/>
          </p:nvPicPr>
          <p:blipFill>
            <a:blip r:embed="rId8"/>
            <a:stretch/>
          </p:blipFill>
          <p:spPr>
            <a:xfrm>
              <a:off x="6368400" y="3036600"/>
              <a:ext cx="64044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16" name="CustomShape 71"/>
            <p:cNvSpPr/>
            <p:nvPr/>
          </p:nvSpPr>
          <p:spPr>
            <a:xfrm>
              <a:off x="6424560" y="3096000"/>
              <a:ext cx="31068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17" name="Group 72"/>
          <p:cNvGrpSpPr/>
          <p:nvPr/>
        </p:nvGrpSpPr>
        <p:grpSpPr>
          <a:xfrm>
            <a:off x="4759920" y="3026880"/>
            <a:ext cx="727560" cy="619560"/>
            <a:chOff x="4759920" y="3026880"/>
            <a:chExt cx="727560" cy="619560"/>
          </a:xfrm>
        </p:grpSpPr>
        <p:pic>
          <p:nvPicPr>
            <p:cNvPr id="5818" name="Picture 126" descr="desktop_computer_stylized_medium"/>
            <p:cNvPicPr/>
            <p:nvPr/>
          </p:nvPicPr>
          <p:blipFill>
            <a:blip r:embed="rId9"/>
            <a:stretch/>
          </p:blipFill>
          <p:spPr>
            <a:xfrm flipH="1">
              <a:off x="4759920" y="3026880"/>
              <a:ext cx="727560" cy="61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19" name="CustomShape 73"/>
            <p:cNvSpPr/>
            <p:nvPr/>
          </p:nvSpPr>
          <p:spPr>
            <a:xfrm flipH="1">
              <a:off x="5067720" y="3086280"/>
              <a:ext cx="353160" cy="283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20" name="Group 74"/>
          <p:cNvGrpSpPr/>
          <p:nvPr/>
        </p:nvGrpSpPr>
        <p:grpSpPr>
          <a:xfrm>
            <a:off x="6859800" y="5639760"/>
            <a:ext cx="489600" cy="411840"/>
            <a:chOff x="6859800" y="5639760"/>
            <a:chExt cx="489600" cy="411840"/>
          </a:xfrm>
        </p:grpSpPr>
        <p:pic>
          <p:nvPicPr>
            <p:cNvPr id="5821" name="Picture 130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6859800" y="5639760"/>
              <a:ext cx="489600" cy="41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22" name="CustomShape 75"/>
            <p:cNvSpPr/>
            <p:nvPr/>
          </p:nvSpPr>
          <p:spPr>
            <a:xfrm flipH="1">
              <a:off x="7067160" y="5679360"/>
              <a:ext cx="237600" cy="1879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23" name="CustomShape 7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1E59202B-DDE5-42A7-8D4C-4984E3980424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04" dur="indefinite" restart="never" nodeType="tmRoot">
          <p:childTnLst>
            <p:seq>
              <p:cTn id="2005" dur="indefinite" nodeType="mainSeq">
                <p:childTnLst>
                  <p:par>
                    <p:cTn id="2006" fill="hold">
                      <p:stCondLst>
                        <p:cond delay="indefinite"/>
                      </p:stCondLst>
                      <p:childTnLst>
                        <p:par>
                          <p:cTn id="2007" fill="hold">
                            <p:stCondLst>
                              <p:cond delay="0"/>
                            </p:stCondLst>
                            <p:childTnLst>
                              <p:par>
                                <p:cTn id="200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10" dur="1000"/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13" dur="500"/>
                                        <p:tgtEl>
                                          <p:spTgt spid="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16" dur="500"/>
                                        <p:tgtEl>
                                          <p:spTgt spid="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7" fill="hold">
                      <p:stCondLst>
                        <p:cond delay="indefinite"/>
                      </p:stCondLst>
                      <p:childTnLst>
                        <p:par>
                          <p:cTn id="2018" fill="hold">
                            <p:stCondLst>
                              <p:cond delay="0"/>
                            </p:stCondLst>
                            <p:childTnLst>
                              <p:par>
                                <p:cTn id="201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21" dur="1000"/>
                                        <p:tgtEl>
                                          <p:spTgt spid="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24" dur="500"/>
                                        <p:tgtEl>
                                          <p:spTgt spid="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5" fill="hold">
                      <p:stCondLst>
                        <p:cond delay="indefinite"/>
                      </p:stCondLst>
                      <p:childTnLst>
                        <p:par>
                          <p:cTn id="2026" fill="hold">
                            <p:stCondLst>
                              <p:cond delay="0"/>
                            </p:stCondLst>
                            <p:childTnLst>
                              <p:par>
                                <p:cTn id="202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29" dur="1000"/>
                                        <p:tgtEl>
                                          <p:spTgt spid="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32" dur="1000"/>
                                        <p:tgtEl>
                                          <p:spTgt spid="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3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034" dur="500"/>
                                        <p:tgtEl>
                                          <p:spTgt spid="5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P2P file distribution: BitTorrent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25" name="CustomShape 2"/>
          <p:cNvSpPr/>
          <p:nvPr/>
        </p:nvSpPr>
        <p:spPr>
          <a:xfrm>
            <a:off x="672840" y="1548720"/>
            <a:ext cx="5987160" cy="24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7280" indent="-2862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 joining torrent: 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has no chunks, but will accumulate them over time from other peers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registers with tracker to get list of peers, connects to subset of peers (“neighbors”)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26" name="CustomShape 3"/>
          <p:cNvSpPr/>
          <p:nvPr/>
        </p:nvSpPr>
        <p:spPr>
          <a:xfrm>
            <a:off x="689040" y="3728880"/>
            <a:ext cx="10986120" cy="23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7280" indent="-2862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while downloading, peer uploads chunks to other peers</a:t>
            </a:r>
            <a:endParaRPr b="0" lang="en-US" sz="2800" spc="-1" strike="noStrike">
              <a:latin typeface="Arial"/>
            </a:endParaRPr>
          </a:p>
          <a:p>
            <a:pPr marL="287280" indent="-2862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peer may change peers with whom it exchanges chunks</a:t>
            </a:r>
            <a:endParaRPr b="0" lang="en-US" sz="2800" spc="-1" strike="noStrike">
              <a:latin typeface="Arial"/>
            </a:endParaRPr>
          </a:p>
          <a:p>
            <a:pPr marL="287280" indent="-2862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churn: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peers may come and go</a:t>
            </a:r>
            <a:endParaRPr b="0" lang="en-US" sz="2800" spc="-1" strike="noStrike">
              <a:latin typeface="Arial"/>
            </a:endParaRPr>
          </a:p>
          <a:p>
            <a:pPr marL="287280" indent="-2862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once peer has entire file, it may (selfishly) leave or (altruistically) remain in torrent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827" name="Group 4"/>
          <p:cNvGrpSpPr/>
          <p:nvPr/>
        </p:nvGrpSpPr>
        <p:grpSpPr>
          <a:xfrm>
            <a:off x="7622280" y="1307160"/>
            <a:ext cx="3565800" cy="2232360"/>
            <a:chOff x="7622280" y="1307160"/>
            <a:chExt cx="3565800" cy="2232360"/>
          </a:xfrm>
        </p:grpSpPr>
        <p:sp>
          <p:nvSpPr>
            <p:cNvPr id="5828" name="Line 5"/>
            <p:cNvSpPr/>
            <p:nvPr/>
          </p:nvSpPr>
          <p:spPr>
            <a:xfrm>
              <a:off x="8955720" y="1584720"/>
              <a:ext cx="1736640" cy="8794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9" name="Line 6"/>
            <p:cNvSpPr/>
            <p:nvPr/>
          </p:nvSpPr>
          <p:spPr>
            <a:xfrm>
              <a:off x="8817480" y="1678320"/>
              <a:ext cx="168120" cy="11336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0" name="Line 7"/>
            <p:cNvSpPr/>
            <p:nvPr/>
          </p:nvSpPr>
          <p:spPr>
            <a:xfrm flipH="1" flipV="1">
              <a:off x="9933480" y="1529280"/>
              <a:ext cx="795240" cy="190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1" name="Line 8"/>
            <p:cNvSpPr/>
            <p:nvPr/>
          </p:nvSpPr>
          <p:spPr>
            <a:xfrm flipH="1">
              <a:off x="9378000" y="1864080"/>
              <a:ext cx="1388880" cy="12398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2" name="Line 9"/>
            <p:cNvSpPr/>
            <p:nvPr/>
          </p:nvSpPr>
          <p:spPr>
            <a:xfrm flipH="1">
              <a:off x="9436680" y="3091320"/>
              <a:ext cx="504720" cy="1015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3" name="Line 10"/>
            <p:cNvSpPr/>
            <p:nvPr/>
          </p:nvSpPr>
          <p:spPr>
            <a:xfrm flipH="1">
              <a:off x="9109440" y="1653120"/>
              <a:ext cx="613080" cy="10461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4" name="Line 11"/>
            <p:cNvSpPr/>
            <p:nvPr/>
          </p:nvSpPr>
          <p:spPr>
            <a:xfrm flipV="1">
              <a:off x="9222120" y="2518200"/>
              <a:ext cx="1443240" cy="301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5" name="Line 12"/>
            <p:cNvSpPr/>
            <p:nvPr/>
          </p:nvSpPr>
          <p:spPr>
            <a:xfrm>
              <a:off x="9903240" y="1618200"/>
              <a:ext cx="804960" cy="796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6" name="Line 13"/>
            <p:cNvSpPr/>
            <p:nvPr/>
          </p:nvSpPr>
          <p:spPr>
            <a:xfrm>
              <a:off x="10204920" y="3103920"/>
              <a:ext cx="255600" cy="136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7" name="Line 14"/>
            <p:cNvSpPr/>
            <p:nvPr/>
          </p:nvSpPr>
          <p:spPr>
            <a:xfrm>
              <a:off x="9446040" y="3289680"/>
              <a:ext cx="101448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8" name="Line 15"/>
            <p:cNvSpPr/>
            <p:nvPr/>
          </p:nvSpPr>
          <p:spPr>
            <a:xfrm flipH="1">
              <a:off x="10579680" y="2627640"/>
              <a:ext cx="179280" cy="585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39" name="Picture 39" descr="Alice"/>
            <p:cNvPicPr/>
            <p:nvPr/>
          </p:nvPicPr>
          <p:blipFill>
            <a:blip r:embed="rId1"/>
            <a:stretch/>
          </p:blipFill>
          <p:spPr>
            <a:xfrm>
              <a:off x="7622280" y="2078640"/>
              <a:ext cx="322920" cy="3178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840" name="Group 16"/>
            <p:cNvGrpSpPr/>
            <p:nvPr/>
          </p:nvGrpSpPr>
          <p:grpSpPr>
            <a:xfrm>
              <a:off x="8296920" y="1632240"/>
              <a:ext cx="2377800" cy="1351080"/>
              <a:chOff x="8296920" y="1632240"/>
              <a:chExt cx="2377800" cy="1351080"/>
            </a:xfrm>
          </p:grpSpPr>
          <p:sp>
            <p:nvSpPr>
              <p:cNvPr id="5841" name="Line 17"/>
              <p:cNvSpPr/>
              <p:nvPr/>
            </p:nvSpPr>
            <p:spPr>
              <a:xfrm flipV="1">
                <a:off x="8296920" y="1632240"/>
                <a:ext cx="390240" cy="5256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2" name="Line 18"/>
              <p:cNvSpPr/>
              <p:nvPr/>
            </p:nvSpPr>
            <p:spPr>
              <a:xfrm flipV="1">
                <a:off x="8316360" y="1816560"/>
                <a:ext cx="2358360" cy="396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3" name="Line 19"/>
              <p:cNvSpPr/>
              <p:nvPr/>
            </p:nvSpPr>
            <p:spPr>
              <a:xfrm>
                <a:off x="8333640" y="2280600"/>
                <a:ext cx="1675440" cy="702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44" name="Group 20"/>
            <p:cNvGrpSpPr/>
            <p:nvPr/>
          </p:nvGrpSpPr>
          <p:grpSpPr>
            <a:xfrm>
              <a:off x="7955640" y="1313640"/>
              <a:ext cx="290880" cy="516240"/>
              <a:chOff x="7955640" y="1313640"/>
              <a:chExt cx="290880" cy="516240"/>
            </a:xfrm>
          </p:grpSpPr>
          <p:sp>
            <p:nvSpPr>
              <p:cNvPr id="5845" name="CustomShape 21"/>
              <p:cNvSpPr/>
              <p:nvPr/>
            </p:nvSpPr>
            <p:spPr>
              <a:xfrm>
                <a:off x="8186760" y="1314360"/>
                <a:ext cx="56880" cy="49284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6" name="CustomShape 22"/>
              <p:cNvSpPr/>
              <p:nvPr/>
            </p:nvSpPr>
            <p:spPr>
              <a:xfrm>
                <a:off x="7970040" y="1313640"/>
                <a:ext cx="213480" cy="49284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7" name="CustomShape 23"/>
              <p:cNvSpPr/>
              <p:nvPr/>
            </p:nvSpPr>
            <p:spPr>
              <a:xfrm>
                <a:off x="8197560" y="1343880"/>
                <a:ext cx="33480" cy="4557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8" name="CustomShape 24"/>
              <p:cNvSpPr/>
              <p:nvPr/>
            </p:nvSpPr>
            <p:spPr>
              <a:xfrm>
                <a:off x="8190000" y="1575000"/>
                <a:ext cx="52920" cy="396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9" name="CustomShape 25"/>
              <p:cNvSpPr/>
              <p:nvPr/>
            </p:nvSpPr>
            <p:spPr>
              <a:xfrm>
                <a:off x="7970040" y="1370880"/>
                <a:ext cx="120960" cy="82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850" name="Group 26"/>
              <p:cNvGrpSpPr/>
              <p:nvPr/>
            </p:nvGrpSpPr>
            <p:grpSpPr>
              <a:xfrm>
                <a:off x="8081280" y="1365840"/>
                <a:ext cx="118080" cy="29160"/>
                <a:chOff x="8081280" y="1365840"/>
                <a:chExt cx="118080" cy="29160"/>
              </a:xfrm>
            </p:grpSpPr>
            <p:sp>
              <p:nvSpPr>
                <p:cNvPr id="5851" name="CustomShape 27"/>
                <p:cNvSpPr/>
                <p:nvPr/>
              </p:nvSpPr>
              <p:spPr>
                <a:xfrm>
                  <a:off x="8081280" y="1365840"/>
                  <a:ext cx="118080" cy="291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52" name="CustomShape 28"/>
                <p:cNvSpPr/>
                <p:nvPr/>
              </p:nvSpPr>
              <p:spPr>
                <a:xfrm>
                  <a:off x="8084160" y="1369080"/>
                  <a:ext cx="11160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853" name="CustomShape 29"/>
              <p:cNvSpPr/>
              <p:nvPr/>
            </p:nvSpPr>
            <p:spPr>
              <a:xfrm>
                <a:off x="7972920" y="1440360"/>
                <a:ext cx="120960" cy="100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854" name="Group 30"/>
              <p:cNvGrpSpPr/>
              <p:nvPr/>
            </p:nvGrpSpPr>
            <p:grpSpPr>
              <a:xfrm>
                <a:off x="8079480" y="1435680"/>
                <a:ext cx="118080" cy="27360"/>
                <a:chOff x="8079480" y="1435680"/>
                <a:chExt cx="118080" cy="27360"/>
              </a:xfrm>
            </p:grpSpPr>
            <p:sp>
              <p:nvSpPr>
                <p:cNvPr id="5855" name="CustomShape 31"/>
                <p:cNvSpPr/>
                <p:nvPr/>
              </p:nvSpPr>
              <p:spPr>
                <a:xfrm>
                  <a:off x="8079480" y="1435680"/>
                  <a:ext cx="118080" cy="273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56" name="CustomShape 32"/>
                <p:cNvSpPr/>
                <p:nvPr/>
              </p:nvSpPr>
              <p:spPr>
                <a:xfrm>
                  <a:off x="8082720" y="1438920"/>
                  <a:ext cx="111600" cy="212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857" name="CustomShape 33"/>
              <p:cNvSpPr/>
              <p:nvPr/>
            </p:nvSpPr>
            <p:spPr>
              <a:xfrm>
                <a:off x="7971480" y="1513440"/>
                <a:ext cx="120960" cy="100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8" name="CustomShape 34"/>
              <p:cNvSpPr/>
              <p:nvPr/>
            </p:nvSpPr>
            <p:spPr>
              <a:xfrm>
                <a:off x="7972920" y="1578600"/>
                <a:ext cx="120960" cy="82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859" name="Group 35"/>
              <p:cNvGrpSpPr/>
              <p:nvPr/>
            </p:nvGrpSpPr>
            <p:grpSpPr>
              <a:xfrm>
                <a:off x="8078040" y="1572120"/>
                <a:ext cx="118080" cy="32400"/>
                <a:chOff x="8078040" y="1572120"/>
                <a:chExt cx="118080" cy="32400"/>
              </a:xfrm>
            </p:grpSpPr>
            <p:sp>
              <p:nvSpPr>
                <p:cNvPr id="5860" name="CustomShape 36"/>
                <p:cNvSpPr/>
                <p:nvPr/>
              </p:nvSpPr>
              <p:spPr>
                <a:xfrm>
                  <a:off x="8078040" y="1572120"/>
                  <a:ext cx="11808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61" name="CustomShape 37"/>
                <p:cNvSpPr/>
                <p:nvPr/>
              </p:nvSpPr>
              <p:spPr>
                <a:xfrm>
                  <a:off x="8080920" y="1575360"/>
                  <a:ext cx="111600" cy="241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862" name="CustomShape 38"/>
              <p:cNvSpPr/>
              <p:nvPr/>
            </p:nvSpPr>
            <p:spPr>
              <a:xfrm>
                <a:off x="8191080" y="1513080"/>
                <a:ext cx="52920" cy="396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863" name="Group 39"/>
              <p:cNvGrpSpPr/>
              <p:nvPr/>
            </p:nvGrpSpPr>
            <p:grpSpPr>
              <a:xfrm>
                <a:off x="8078040" y="1507320"/>
                <a:ext cx="118080" cy="29160"/>
                <a:chOff x="8078040" y="1507320"/>
                <a:chExt cx="118080" cy="29160"/>
              </a:xfrm>
            </p:grpSpPr>
            <p:sp>
              <p:nvSpPr>
                <p:cNvPr id="5864" name="CustomShape 40"/>
                <p:cNvSpPr/>
                <p:nvPr/>
              </p:nvSpPr>
              <p:spPr>
                <a:xfrm>
                  <a:off x="8078040" y="1507320"/>
                  <a:ext cx="118080" cy="291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65" name="CustomShape 41"/>
                <p:cNvSpPr/>
                <p:nvPr/>
              </p:nvSpPr>
              <p:spPr>
                <a:xfrm>
                  <a:off x="8080920" y="1510200"/>
                  <a:ext cx="11160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866" name="CustomShape 42"/>
              <p:cNvSpPr/>
              <p:nvPr/>
            </p:nvSpPr>
            <p:spPr>
              <a:xfrm>
                <a:off x="8182440" y="1313640"/>
                <a:ext cx="13320" cy="49284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7" name="CustomShape 43"/>
              <p:cNvSpPr/>
              <p:nvPr/>
            </p:nvSpPr>
            <p:spPr>
              <a:xfrm>
                <a:off x="8195760" y="1438200"/>
                <a:ext cx="47520" cy="450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8" name="CustomShape 44"/>
              <p:cNvSpPr/>
              <p:nvPr/>
            </p:nvSpPr>
            <p:spPr>
              <a:xfrm>
                <a:off x="8196480" y="1367640"/>
                <a:ext cx="48960" cy="507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9" name="CustomShape 45"/>
              <p:cNvSpPr/>
              <p:nvPr/>
            </p:nvSpPr>
            <p:spPr>
              <a:xfrm>
                <a:off x="8238240" y="1784880"/>
                <a:ext cx="8280" cy="1980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0" name="CustomShape 46"/>
              <p:cNvSpPr/>
              <p:nvPr/>
            </p:nvSpPr>
            <p:spPr>
              <a:xfrm>
                <a:off x="8193960" y="1785240"/>
                <a:ext cx="49320" cy="4212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1" name="CustomShape 47"/>
              <p:cNvSpPr/>
              <p:nvPr/>
            </p:nvSpPr>
            <p:spPr>
              <a:xfrm>
                <a:off x="7955640" y="1799280"/>
                <a:ext cx="244800" cy="306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2" name="CustomShape 48"/>
              <p:cNvSpPr/>
              <p:nvPr/>
            </p:nvSpPr>
            <p:spPr>
              <a:xfrm>
                <a:off x="7970040" y="1805400"/>
                <a:ext cx="218160" cy="180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3" name="CustomShape 49"/>
              <p:cNvSpPr/>
              <p:nvPr/>
            </p:nvSpPr>
            <p:spPr>
              <a:xfrm>
                <a:off x="7990560" y="1735560"/>
                <a:ext cx="30600" cy="291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4" name="CustomShape 50"/>
              <p:cNvSpPr/>
              <p:nvPr/>
            </p:nvSpPr>
            <p:spPr>
              <a:xfrm>
                <a:off x="8027280" y="1735560"/>
                <a:ext cx="30600" cy="2916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5" name="CustomShape 51"/>
              <p:cNvSpPr/>
              <p:nvPr/>
            </p:nvSpPr>
            <p:spPr>
              <a:xfrm>
                <a:off x="8062200" y="1735560"/>
                <a:ext cx="32400" cy="2916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6" name="CustomShape 52"/>
              <p:cNvSpPr/>
              <p:nvPr/>
            </p:nvSpPr>
            <p:spPr>
              <a:xfrm>
                <a:off x="8144640" y="1616760"/>
                <a:ext cx="16200" cy="1638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77" name="Group 53"/>
            <p:cNvGrpSpPr/>
            <p:nvPr/>
          </p:nvGrpSpPr>
          <p:grpSpPr>
            <a:xfrm>
              <a:off x="9023760" y="3115440"/>
              <a:ext cx="433800" cy="348120"/>
              <a:chOff x="9023760" y="3115440"/>
              <a:chExt cx="433800" cy="348120"/>
            </a:xfrm>
          </p:grpSpPr>
          <p:pic>
            <p:nvPicPr>
              <p:cNvPr id="5878" name="Picture 108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9023760" y="311544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79" name="CustomShape 54"/>
              <p:cNvSpPr/>
              <p:nvPr/>
            </p:nvSpPr>
            <p:spPr>
              <a:xfrm flipH="1">
                <a:off x="9206280" y="314892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80" name="Group 55"/>
            <p:cNvGrpSpPr/>
            <p:nvPr/>
          </p:nvGrpSpPr>
          <p:grpSpPr>
            <a:xfrm>
              <a:off x="10427400" y="3191400"/>
              <a:ext cx="433800" cy="348120"/>
              <a:chOff x="10427400" y="3191400"/>
              <a:chExt cx="433800" cy="348120"/>
            </a:xfrm>
          </p:grpSpPr>
          <p:pic>
            <p:nvPicPr>
              <p:cNvPr id="5881" name="Picture 111" descr="desktop_computer_stylized_medium"/>
              <p:cNvPicPr/>
              <p:nvPr/>
            </p:nvPicPr>
            <p:blipFill>
              <a:blip r:embed="rId3"/>
              <a:stretch/>
            </p:blipFill>
            <p:spPr>
              <a:xfrm>
                <a:off x="10427400" y="319140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82" name="CustomShape 56"/>
              <p:cNvSpPr/>
              <p:nvPr/>
            </p:nvSpPr>
            <p:spPr>
              <a:xfrm>
                <a:off x="10465560" y="322488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83" name="Group 57"/>
            <p:cNvGrpSpPr/>
            <p:nvPr/>
          </p:nvGrpSpPr>
          <p:grpSpPr>
            <a:xfrm>
              <a:off x="10698840" y="2396160"/>
              <a:ext cx="433800" cy="348120"/>
              <a:chOff x="10698840" y="2396160"/>
              <a:chExt cx="433800" cy="348120"/>
            </a:xfrm>
          </p:grpSpPr>
          <p:pic>
            <p:nvPicPr>
              <p:cNvPr id="5884" name="Picture 114" descr="desktop_computer_stylized_medium"/>
              <p:cNvPicPr/>
              <p:nvPr/>
            </p:nvPicPr>
            <p:blipFill>
              <a:blip r:embed="rId4"/>
              <a:stretch/>
            </p:blipFill>
            <p:spPr>
              <a:xfrm>
                <a:off x="10698840" y="239616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85" name="CustomShape 58"/>
              <p:cNvSpPr/>
              <p:nvPr/>
            </p:nvSpPr>
            <p:spPr>
              <a:xfrm>
                <a:off x="10737000" y="242964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86" name="Group 59"/>
            <p:cNvGrpSpPr/>
            <p:nvPr/>
          </p:nvGrpSpPr>
          <p:grpSpPr>
            <a:xfrm>
              <a:off x="10754280" y="1645200"/>
              <a:ext cx="433800" cy="348120"/>
              <a:chOff x="10754280" y="1645200"/>
              <a:chExt cx="433800" cy="348120"/>
            </a:xfrm>
          </p:grpSpPr>
          <p:pic>
            <p:nvPicPr>
              <p:cNvPr id="5887" name="Picture 117" descr="desktop_computer_stylized_medium"/>
              <p:cNvPicPr/>
              <p:nvPr/>
            </p:nvPicPr>
            <p:blipFill>
              <a:blip r:embed="rId5"/>
              <a:stretch/>
            </p:blipFill>
            <p:spPr>
              <a:xfrm>
                <a:off x="10754280" y="164520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88" name="CustomShape 60"/>
              <p:cNvSpPr/>
              <p:nvPr/>
            </p:nvSpPr>
            <p:spPr>
              <a:xfrm>
                <a:off x="10792440" y="167868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89" name="Group 61"/>
            <p:cNvGrpSpPr/>
            <p:nvPr/>
          </p:nvGrpSpPr>
          <p:grpSpPr>
            <a:xfrm>
              <a:off x="9622440" y="1307160"/>
              <a:ext cx="433800" cy="348120"/>
              <a:chOff x="9622440" y="1307160"/>
              <a:chExt cx="433800" cy="348120"/>
            </a:xfrm>
          </p:grpSpPr>
          <p:pic>
            <p:nvPicPr>
              <p:cNvPr id="5890" name="Picture 120" descr="desktop_computer_stylized_medium"/>
              <p:cNvPicPr/>
              <p:nvPr/>
            </p:nvPicPr>
            <p:blipFill>
              <a:blip r:embed="rId6"/>
              <a:stretch/>
            </p:blipFill>
            <p:spPr>
              <a:xfrm>
                <a:off x="9622440" y="130716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91" name="CustomShape 62"/>
              <p:cNvSpPr/>
              <p:nvPr/>
            </p:nvSpPr>
            <p:spPr>
              <a:xfrm>
                <a:off x="9660600" y="134064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92" name="Group 63"/>
            <p:cNvGrpSpPr/>
            <p:nvPr/>
          </p:nvGrpSpPr>
          <p:grpSpPr>
            <a:xfrm>
              <a:off x="8536320" y="1350000"/>
              <a:ext cx="433800" cy="348120"/>
              <a:chOff x="8536320" y="1350000"/>
              <a:chExt cx="433800" cy="348120"/>
            </a:xfrm>
          </p:grpSpPr>
          <p:pic>
            <p:nvPicPr>
              <p:cNvPr id="5893" name="Picture 124" descr="desktop_computer_stylized_medium"/>
              <p:cNvPicPr/>
              <p:nvPr/>
            </p:nvPicPr>
            <p:blipFill>
              <a:blip r:embed="rId7"/>
              <a:stretch/>
            </p:blipFill>
            <p:spPr>
              <a:xfrm flipH="1">
                <a:off x="8536320" y="135000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94" name="CustomShape 64"/>
              <p:cNvSpPr/>
              <p:nvPr/>
            </p:nvSpPr>
            <p:spPr>
              <a:xfrm flipH="1">
                <a:off x="8718840" y="138348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95" name="Group 65"/>
            <p:cNvGrpSpPr/>
            <p:nvPr/>
          </p:nvGrpSpPr>
          <p:grpSpPr>
            <a:xfrm>
              <a:off x="7871040" y="2100960"/>
              <a:ext cx="433800" cy="348120"/>
              <a:chOff x="7871040" y="2100960"/>
              <a:chExt cx="433800" cy="348120"/>
            </a:xfrm>
          </p:grpSpPr>
          <p:pic>
            <p:nvPicPr>
              <p:cNvPr id="5896" name="Picture 127" descr="desktop_computer_stylized_medium"/>
              <p:cNvPicPr/>
              <p:nvPr/>
            </p:nvPicPr>
            <p:blipFill>
              <a:blip r:embed="rId8"/>
              <a:stretch/>
            </p:blipFill>
            <p:spPr>
              <a:xfrm flipH="1">
                <a:off x="7871040" y="210096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97" name="CustomShape 66"/>
              <p:cNvSpPr/>
              <p:nvPr/>
            </p:nvSpPr>
            <p:spPr>
              <a:xfrm flipH="1">
                <a:off x="8053920" y="213444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98" name="Group 67"/>
            <p:cNvGrpSpPr/>
            <p:nvPr/>
          </p:nvGrpSpPr>
          <p:grpSpPr>
            <a:xfrm>
              <a:off x="8840880" y="2688120"/>
              <a:ext cx="433800" cy="348120"/>
              <a:chOff x="8840880" y="2688120"/>
              <a:chExt cx="433800" cy="348120"/>
            </a:xfrm>
          </p:grpSpPr>
          <p:pic>
            <p:nvPicPr>
              <p:cNvPr id="5899" name="Picture 130" descr="desktop_computer_stylized_medium"/>
              <p:cNvPicPr/>
              <p:nvPr/>
            </p:nvPicPr>
            <p:blipFill>
              <a:blip r:embed="rId9"/>
              <a:stretch/>
            </p:blipFill>
            <p:spPr>
              <a:xfrm flipH="1">
                <a:off x="8840880" y="2688120"/>
                <a:ext cx="433800" cy="348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900" name="CustomShape 68"/>
              <p:cNvSpPr/>
              <p:nvPr/>
            </p:nvSpPr>
            <p:spPr>
              <a:xfrm flipH="1">
                <a:off x="9023760" y="2721600"/>
                <a:ext cx="210600" cy="1587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01" name="Group 69"/>
            <p:cNvGrpSpPr/>
            <p:nvPr/>
          </p:nvGrpSpPr>
          <p:grpSpPr>
            <a:xfrm>
              <a:off x="9896760" y="2927880"/>
              <a:ext cx="324360" cy="261000"/>
              <a:chOff x="9896760" y="2927880"/>
              <a:chExt cx="324360" cy="261000"/>
            </a:xfrm>
          </p:grpSpPr>
          <p:pic>
            <p:nvPicPr>
              <p:cNvPr id="5902" name="Picture 133" descr="desktop_computer_stylized_medium"/>
              <p:cNvPicPr/>
              <p:nvPr/>
            </p:nvPicPr>
            <p:blipFill>
              <a:blip r:embed="rId10"/>
              <a:stretch/>
            </p:blipFill>
            <p:spPr>
              <a:xfrm flipH="1">
                <a:off x="9896760" y="2927880"/>
                <a:ext cx="324360" cy="261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903" name="CustomShape 70"/>
              <p:cNvSpPr/>
              <p:nvPr/>
            </p:nvSpPr>
            <p:spPr>
              <a:xfrm flipH="1">
                <a:off x="10032840" y="2953080"/>
                <a:ext cx="157320" cy="11880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904" name="CustomShape 7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52C5265-F262-4673-B4DE-C77F61FE6AF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BitTorrent: requesting, sending file chunks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06" name="CustomShape 2"/>
          <p:cNvSpPr/>
          <p:nvPr/>
        </p:nvSpPr>
        <p:spPr>
          <a:xfrm>
            <a:off x="798840" y="1510560"/>
            <a:ext cx="4520160" cy="41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58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DejaVu Sans"/>
              </a:rPr>
              <a:t>Requesting chunks:</a:t>
            </a:r>
            <a:endParaRPr b="0" lang="en-US" sz="3200" spc="-1" strike="noStrike">
              <a:latin typeface="Arial"/>
            </a:endParaRPr>
          </a:p>
          <a:p>
            <a:pPr marL="406440" indent="-275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 any given time, different peers have different subsets of file chunks</a:t>
            </a:r>
            <a:endParaRPr b="0" lang="en-US" sz="2800" spc="-1" strike="noStrike">
              <a:latin typeface="Arial"/>
            </a:endParaRPr>
          </a:p>
          <a:p>
            <a:pPr marL="406440" indent="-275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periodically, Alice asks each peer for list of chunks that they have</a:t>
            </a:r>
            <a:endParaRPr b="0" lang="en-US" sz="2800" spc="-1" strike="noStrike">
              <a:latin typeface="Arial"/>
            </a:endParaRPr>
          </a:p>
          <a:p>
            <a:pPr marL="406440" indent="-275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Alice requests missing chunks from peers, rarest first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907" name="CustomShape 3"/>
          <p:cNvSpPr/>
          <p:nvPr/>
        </p:nvSpPr>
        <p:spPr>
          <a:xfrm>
            <a:off x="5927400" y="1412640"/>
            <a:ext cx="5713920" cy="50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584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Sending chunks: tit-for-tat</a:t>
            </a:r>
            <a:endParaRPr b="0" lang="en-US" sz="3200" spc="-1" strike="noStrike">
              <a:latin typeface="Arial"/>
            </a:endParaRPr>
          </a:p>
          <a:p>
            <a:pPr marL="406440" indent="-3402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Alice sends chunks to those four peers currently sending her chunks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at highest rate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other peers are choked by Alice (do not receive chunks from her)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re-evaluate top 4 every10 secs</a:t>
            </a:r>
            <a:endParaRPr b="0" lang="en-US" sz="2400" spc="-1" strike="noStrike">
              <a:latin typeface="Arial"/>
            </a:endParaRPr>
          </a:p>
          <a:p>
            <a:pPr marL="471600" indent="-3402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every 30 secs: randomly select another peer, starts sending chunks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optimistically unchoke” this peer</a:t>
            </a:r>
            <a:endParaRPr b="0" lang="en-US" sz="24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newly chosen peer may join top 4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908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CC2F43AD-15AE-4C16-B155-CB37B9D2E4CB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82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9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BitTorrent: tit-for-tat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910" name="Picture 13" descr="Alice"/>
          <p:cNvPicPr/>
          <p:nvPr/>
        </p:nvPicPr>
        <p:blipFill>
          <a:blip r:embed="rId1"/>
          <a:stretch/>
        </p:blipFill>
        <p:spPr>
          <a:xfrm>
            <a:off x="4368960" y="5178600"/>
            <a:ext cx="560880" cy="692640"/>
          </a:xfrm>
          <a:prstGeom prst="rect">
            <a:avLst/>
          </a:prstGeom>
          <a:ln w="0">
            <a:noFill/>
          </a:ln>
        </p:spPr>
      </p:pic>
      <p:sp>
        <p:nvSpPr>
          <p:cNvPr id="5911" name="Line 2"/>
          <p:cNvSpPr/>
          <p:nvPr/>
        </p:nvSpPr>
        <p:spPr>
          <a:xfrm flipH="1" flipV="1">
            <a:off x="2452680" y="4184640"/>
            <a:ext cx="1473120" cy="596880"/>
          </a:xfrm>
          <a:prstGeom prst="line">
            <a:avLst/>
          </a:prstGeom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2" name="Line 3"/>
          <p:cNvSpPr/>
          <p:nvPr/>
        </p:nvSpPr>
        <p:spPr>
          <a:xfrm flipH="1">
            <a:off x="2933640" y="5010120"/>
            <a:ext cx="965160" cy="380880"/>
          </a:xfrm>
          <a:prstGeom prst="line">
            <a:avLst/>
          </a:prstGeom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3" name="Line 4"/>
          <p:cNvSpPr/>
          <p:nvPr/>
        </p:nvSpPr>
        <p:spPr>
          <a:xfrm flipH="1">
            <a:off x="3608280" y="5124240"/>
            <a:ext cx="596880" cy="1041480"/>
          </a:xfrm>
          <a:prstGeom prst="line">
            <a:avLst/>
          </a:prstGeom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4" name="Line 5"/>
          <p:cNvSpPr/>
          <p:nvPr/>
        </p:nvSpPr>
        <p:spPr>
          <a:xfrm flipV="1">
            <a:off x="6491160" y="3308040"/>
            <a:ext cx="419400" cy="648000"/>
          </a:xfrm>
          <a:prstGeom prst="line">
            <a:avLst/>
          </a:prstGeom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5" name="Line 6"/>
          <p:cNvSpPr/>
          <p:nvPr/>
        </p:nvSpPr>
        <p:spPr>
          <a:xfrm flipV="1">
            <a:off x="6593040" y="3892320"/>
            <a:ext cx="787320" cy="304920"/>
          </a:xfrm>
          <a:prstGeom prst="line">
            <a:avLst/>
          </a:prstGeom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6" name="Line 7"/>
          <p:cNvSpPr/>
          <p:nvPr/>
        </p:nvSpPr>
        <p:spPr>
          <a:xfrm>
            <a:off x="6593040" y="4362120"/>
            <a:ext cx="596880" cy="317520"/>
          </a:xfrm>
          <a:prstGeom prst="line">
            <a:avLst/>
          </a:prstGeom>
          <a:ln w="2540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917" name="Picture 22" descr="Bob"/>
          <p:cNvPicPr/>
          <p:nvPr/>
        </p:nvPicPr>
        <p:blipFill>
          <a:blip r:embed="rId2"/>
          <a:stretch/>
        </p:blipFill>
        <p:spPr>
          <a:xfrm>
            <a:off x="5959800" y="4606920"/>
            <a:ext cx="675360" cy="689400"/>
          </a:xfrm>
          <a:prstGeom prst="rect">
            <a:avLst/>
          </a:prstGeom>
          <a:ln w="0">
            <a:noFill/>
          </a:ln>
        </p:spPr>
      </p:pic>
      <p:sp>
        <p:nvSpPr>
          <p:cNvPr id="5918" name="Line 8"/>
          <p:cNvSpPr/>
          <p:nvPr/>
        </p:nvSpPr>
        <p:spPr>
          <a:xfrm flipV="1">
            <a:off x="4510080" y="4159080"/>
            <a:ext cx="1435320" cy="482760"/>
          </a:xfrm>
          <a:prstGeom prst="line">
            <a:avLst/>
          </a:prstGeom>
          <a:ln w="25400">
            <a:solidFill>
              <a:srgbClr val="cc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9" name="Line 9"/>
          <p:cNvSpPr/>
          <p:nvPr/>
        </p:nvSpPr>
        <p:spPr>
          <a:xfrm flipH="1">
            <a:off x="4522680" y="4248000"/>
            <a:ext cx="1397160" cy="469800"/>
          </a:xfrm>
          <a:prstGeom prst="line">
            <a:avLst/>
          </a:prstGeom>
          <a:ln w="254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0" name="Line 10"/>
          <p:cNvSpPr/>
          <p:nvPr/>
        </p:nvSpPr>
        <p:spPr>
          <a:xfrm flipV="1">
            <a:off x="4560840" y="4349520"/>
            <a:ext cx="1371600" cy="482760"/>
          </a:xfrm>
          <a:prstGeom prst="line">
            <a:avLst/>
          </a:prstGeom>
          <a:ln w="2540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1" name="CustomShape 11"/>
          <p:cNvSpPr/>
          <p:nvPr/>
        </p:nvSpPr>
        <p:spPr>
          <a:xfrm>
            <a:off x="842760" y="1288080"/>
            <a:ext cx="47523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(1) Alice “optimistically unchokes” Bob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2" name="CustomShape 12"/>
          <p:cNvSpPr/>
          <p:nvPr/>
        </p:nvSpPr>
        <p:spPr>
          <a:xfrm>
            <a:off x="906120" y="1711440"/>
            <a:ext cx="8327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(2) Alice becomes one of Bob’s top-four providers; Bob reciprocates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3" name="CustomShape 13"/>
          <p:cNvSpPr/>
          <p:nvPr/>
        </p:nvSpPr>
        <p:spPr>
          <a:xfrm>
            <a:off x="889560" y="2124000"/>
            <a:ext cx="6105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(3) Bob becomes one of Alice’s top-four providers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4" name="CustomShape 14"/>
          <p:cNvSpPr/>
          <p:nvPr/>
        </p:nvSpPr>
        <p:spPr>
          <a:xfrm>
            <a:off x="6417000" y="5338440"/>
            <a:ext cx="4896360" cy="821160"/>
          </a:xfrm>
          <a:prstGeom prst="rect">
            <a:avLst/>
          </a:prstGeom>
          <a:noFill/>
          <a:ln w="1905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higher upload rate: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find better trading partners, get file faster !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925" name="Group 15"/>
          <p:cNvGrpSpPr/>
          <p:nvPr/>
        </p:nvGrpSpPr>
        <p:grpSpPr>
          <a:xfrm>
            <a:off x="2195280" y="5014800"/>
            <a:ext cx="761040" cy="751320"/>
            <a:chOff x="2195280" y="5014800"/>
            <a:chExt cx="761040" cy="751320"/>
          </a:xfrm>
        </p:grpSpPr>
        <p:pic>
          <p:nvPicPr>
            <p:cNvPr id="5926" name="Picture 53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2195280" y="501480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27" name="CustomShape 16"/>
            <p:cNvSpPr/>
            <p:nvPr/>
          </p:nvSpPr>
          <p:spPr>
            <a:xfrm flipH="1">
              <a:off x="2518200" y="508716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28" name="Group 17"/>
          <p:cNvGrpSpPr/>
          <p:nvPr/>
        </p:nvGrpSpPr>
        <p:grpSpPr>
          <a:xfrm>
            <a:off x="2890440" y="5776920"/>
            <a:ext cx="761040" cy="751320"/>
            <a:chOff x="2890440" y="5776920"/>
            <a:chExt cx="761040" cy="751320"/>
          </a:xfrm>
        </p:grpSpPr>
        <p:pic>
          <p:nvPicPr>
            <p:cNvPr id="5929" name="Picture 56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2890440" y="577692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30" name="CustomShape 18"/>
            <p:cNvSpPr/>
            <p:nvPr/>
          </p:nvSpPr>
          <p:spPr>
            <a:xfrm flipH="1">
              <a:off x="3213360" y="584892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31" name="Group 19"/>
          <p:cNvGrpSpPr/>
          <p:nvPr/>
        </p:nvGrpSpPr>
        <p:grpSpPr>
          <a:xfrm>
            <a:off x="1709280" y="3894120"/>
            <a:ext cx="761040" cy="751320"/>
            <a:chOff x="1709280" y="3894120"/>
            <a:chExt cx="761040" cy="751320"/>
          </a:xfrm>
        </p:grpSpPr>
        <p:pic>
          <p:nvPicPr>
            <p:cNvPr id="5932" name="Picture 59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1709280" y="389412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33" name="CustomShape 20"/>
            <p:cNvSpPr/>
            <p:nvPr/>
          </p:nvSpPr>
          <p:spPr>
            <a:xfrm flipH="1">
              <a:off x="2032200" y="396648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34" name="Group 21"/>
          <p:cNvGrpSpPr/>
          <p:nvPr/>
        </p:nvGrpSpPr>
        <p:grpSpPr>
          <a:xfrm>
            <a:off x="3673080" y="4427640"/>
            <a:ext cx="761040" cy="751320"/>
            <a:chOff x="3673080" y="4427640"/>
            <a:chExt cx="761040" cy="751320"/>
          </a:xfrm>
        </p:grpSpPr>
        <p:pic>
          <p:nvPicPr>
            <p:cNvPr id="5935" name="Picture 62" descr="desktop_computer_stylized_medium"/>
            <p:cNvPicPr/>
            <p:nvPr/>
          </p:nvPicPr>
          <p:blipFill>
            <a:blip r:embed="rId6"/>
            <a:stretch/>
          </p:blipFill>
          <p:spPr>
            <a:xfrm flipH="1">
              <a:off x="3673080" y="442764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36" name="CustomShape 22"/>
            <p:cNvSpPr/>
            <p:nvPr/>
          </p:nvSpPr>
          <p:spPr>
            <a:xfrm flipH="1">
              <a:off x="3996000" y="449964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37" name="Group 23"/>
          <p:cNvGrpSpPr/>
          <p:nvPr/>
        </p:nvGrpSpPr>
        <p:grpSpPr>
          <a:xfrm>
            <a:off x="7199640" y="4351320"/>
            <a:ext cx="761040" cy="751320"/>
            <a:chOff x="7199640" y="4351320"/>
            <a:chExt cx="761040" cy="751320"/>
          </a:xfrm>
        </p:grpSpPr>
        <p:pic>
          <p:nvPicPr>
            <p:cNvPr id="5938" name="Picture 65" descr="desktop_computer_stylized_medium"/>
            <p:cNvPicPr/>
            <p:nvPr/>
          </p:nvPicPr>
          <p:blipFill>
            <a:blip r:embed="rId7"/>
            <a:stretch/>
          </p:blipFill>
          <p:spPr>
            <a:xfrm>
              <a:off x="7199640" y="435132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39" name="CustomShape 24"/>
            <p:cNvSpPr/>
            <p:nvPr/>
          </p:nvSpPr>
          <p:spPr>
            <a:xfrm>
              <a:off x="7266240" y="442368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0" name="Group 25"/>
          <p:cNvGrpSpPr/>
          <p:nvPr/>
        </p:nvGrpSpPr>
        <p:grpSpPr>
          <a:xfrm>
            <a:off x="7350480" y="3513240"/>
            <a:ext cx="761040" cy="751320"/>
            <a:chOff x="7350480" y="3513240"/>
            <a:chExt cx="761040" cy="751320"/>
          </a:xfrm>
        </p:grpSpPr>
        <p:pic>
          <p:nvPicPr>
            <p:cNvPr id="5941" name="Picture 68" descr="desktop_computer_stylized_medium"/>
            <p:cNvPicPr/>
            <p:nvPr/>
          </p:nvPicPr>
          <p:blipFill>
            <a:blip r:embed="rId8"/>
            <a:stretch/>
          </p:blipFill>
          <p:spPr>
            <a:xfrm>
              <a:off x="7350480" y="351324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42" name="CustomShape 26"/>
            <p:cNvSpPr/>
            <p:nvPr/>
          </p:nvSpPr>
          <p:spPr>
            <a:xfrm>
              <a:off x="7417080" y="358524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3" name="Group 27"/>
          <p:cNvGrpSpPr/>
          <p:nvPr/>
        </p:nvGrpSpPr>
        <p:grpSpPr>
          <a:xfrm>
            <a:off x="6958080" y="2892600"/>
            <a:ext cx="761040" cy="751320"/>
            <a:chOff x="6958080" y="2892600"/>
            <a:chExt cx="761040" cy="751320"/>
          </a:xfrm>
        </p:grpSpPr>
        <p:pic>
          <p:nvPicPr>
            <p:cNvPr id="5944" name="Picture 71" descr="desktop_computer_stylized_medium"/>
            <p:cNvPicPr/>
            <p:nvPr/>
          </p:nvPicPr>
          <p:blipFill>
            <a:blip r:embed="rId9"/>
            <a:stretch/>
          </p:blipFill>
          <p:spPr>
            <a:xfrm>
              <a:off x="6958080" y="289260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45" name="CustomShape 28"/>
            <p:cNvSpPr/>
            <p:nvPr/>
          </p:nvSpPr>
          <p:spPr>
            <a:xfrm>
              <a:off x="7025040" y="296460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6" name="Group 29"/>
          <p:cNvGrpSpPr/>
          <p:nvPr/>
        </p:nvGrpSpPr>
        <p:grpSpPr>
          <a:xfrm>
            <a:off x="6035760" y="3882960"/>
            <a:ext cx="761040" cy="751320"/>
            <a:chOff x="6035760" y="3882960"/>
            <a:chExt cx="761040" cy="751320"/>
          </a:xfrm>
        </p:grpSpPr>
        <p:pic>
          <p:nvPicPr>
            <p:cNvPr id="5947" name="Picture 75" descr="desktop_computer_stylized_medium"/>
            <p:cNvPicPr/>
            <p:nvPr/>
          </p:nvPicPr>
          <p:blipFill>
            <a:blip r:embed="rId10"/>
            <a:stretch/>
          </p:blipFill>
          <p:spPr>
            <a:xfrm>
              <a:off x="6035760" y="3882960"/>
              <a:ext cx="761040" cy="75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48" name="CustomShape 30"/>
            <p:cNvSpPr/>
            <p:nvPr/>
          </p:nvSpPr>
          <p:spPr>
            <a:xfrm>
              <a:off x="6102720" y="3955320"/>
              <a:ext cx="369360" cy="3434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9" name="Group 31"/>
          <p:cNvGrpSpPr/>
          <p:nvPr/>
        </p:nvGrpSpPr>
        <p:grpSpPr>
          <a:xfrm>
            <a:off x="5815080" y="2717640"/>
            <a:ext cx="761040" cy="1177920"/>
            <a:chOff x="5815080" y="2717640"/>
            <a:chExt cx="761040" cy="1177920"/>
          </a:xfrm>
        </p:grpSpPr>
        <p:sp>
          <p:nvSpPr>
            <p:cNvPr id="5950" name="Line 32"/>
            <p:cNvSpPr/>
            <p:nvPr/>
          </p:nvSpPr>
          <p:spPr>
            <a:xfrm>
              <a:off x="6161040" y="3406680"/>
              <a:ext cx="3240" cy="488880"/>
            </a:xfrm>
            <a:prstGeom prst="line">
              <a:avLst/>
            </a:prstGeom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51" name="Group 33"/>
            <p:cNvGrpSpPr/>
            <p:nvPr/>
          </p:nvGrpSpPr>
          <p:grpSpPr>
            <a:xfrm>
              <a:off x="5815080" y="2717640"/>
              <a:ext cx="761040" cy="751320"/>
              <a:chOff x="5815080" y="2717640"/>
              <a:chExt cx="761040" cy="751320"/>
            </a:xfrm>
          </p:grpSpPr>
          <p:pic>
            <p:nvPicPr>
              <p:cNvPr id="5952" name="Picture 78" descr="desktop_computer_stylized_medium"/>
              <p:cNvPicPr/>
              <p:nvPr/>
            </p:nvPicPr>
            <p:blipFill>
              <a:blip r:embed="rId11"/>
              <a:stretch/>
            </p:blipFill>
            <p:spPr>
              <a:xfrm>
                <a:off x="5815080" y="2717640"/>
                <a:ext cx="761040" cy="751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953" name="CustomShape 34"/>
              <p:cNvSpPr/>
              <p:nvPr/>
            </p:nvSpPr>
            <p:spPr>
              <a:xfrm>
                <a:off x="5882040" y="2790000"/>
                <a:ext cx="369360" cy="3434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954" name="Group 35"/>
          <p:cNvGrpSpPr/>
          <p:nvPr/>
        </p:nvGrpSpPr>
        <p:grpSpPr>
          <a:xfrm>
            <a:off x="2906280" y="3206880"/>
            <a:ext cx="1111680" cy="1218960"/>
            <a:chOff x="2906280" y="3206880"/>
            <a:chExt cx="1111680" cy="1218960"/>
          </a:xfrm>
        </p:grpSpPr>
        <p:sp>
          <p:nvSpPr>
            <p:cNvPr id="5955" name="Line 36"/>
            <p:cNvSpPr/>
            <p:nvPr/>
          </p:nvSpPr>
          <p:spPr>
            <a:xfrm>
              <a:off x="3635280" y="3882960"/>
              <a:ext cx="382680" cy="542880"/>
            </a:xfrm>
            <a:prstGeom prst="line">
              <a:avLst/>
            </a:prstGeom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56" name="Group 37"/>
            <p:cNvGrpSpPr/>
            <p:nvPr/>
          </p:nvGrpSpPr>
          <p:grpSpPr>
            <a:xfrm>
              <a:off x="2906280" y="3206880"/>
              <a:ext cx="761040" cy="751320"/>
              <a:chOff x="2906280" y="3206880"/>
              <a:chExt cx="761040" cy="751320"/>
            </a:xfrm>
          </p:grpSpPr>
          <p:pic>
            <p:nvPicPr>
              <p:cNvPr id="5957" name="Picture 85" descr="desktop_computer_stylized_medium"/>
              <p:cNvPicPr/>
              <p:nvPr/>
            </p:nvPicPr>
            <p:blipFill>
              <a:blip r:embed="rId12"/>
              <a:stretch/>
            </p:blipFill>
            <p:spPr>
              <a:xfrm flipH="1">
                <a:off x="2906280" y="3206880"/>
                <a:ext cx="761040" cy="751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958" name="CustomShape 38"/>
              <p:cNvSpPr/>
              <p:nvPr/>
            </p:nvSpPr>
            <p:spPr>
              <a:xfrm flipH="1">
                <a:off x="3229200" y="3278880"/>
                <a:ext cx="369360" cy="34344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959" name="CustomShape 3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408E3EB-E1DA-47E1-8B23-CE927A71E7C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6" dur="indefinite" restart="never" nodeType="tmRoot">
          <p:childTnLst>
            <p:seq>
              <p:cTn id="2037" dur="indefinite" nodeType="mainSeq">
                <p:childTnLst>
                  <p:par>
                    <p:cTn id="2038" fill="hold">
                      <p:stCondLst>
                        <p:cond delay="indefinite"/>
                      </p:stCondLst>
                      <p:childTnLst>
                        <p:par>
                          <p:cTn id="2039" fill="hold">
                            <p:stCondLst>
                              <p:cond delay="0"/>
                            </p:stCondLst>
                            <p:childTnLst>
                              <p:par>
                                <p:cTn id="204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42" dur="500"/>
                                        <p:tgtEl>
                                          <p:spTgt spid="5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45" dur="500"/>
                                        <p:tgtEl>
                                          <p:spTgt spid="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6" fill="hold">
                      <p:stCondLst>
                        <p:cond delay="indefinite"/>
                      </p:stCondLst>
                      <p:childTnLst>
                        <p:par>
                          <p:cTn id="2047" fill="hold">
                            <p:stCondLst>
                              <p:cond delay="0"/>
                            </p:stCondLst>
                            <p:childTnLst>
                              <p:par>
                                <p:cTn id="204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50" dur="500"/>
                                        <p:tgtEl>
                                          <p:spTgt spid="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1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052" dur="500"/>
                                        <p:tgtEl>
                                          <p:spTgt spid="5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56" dur="500"/>
                                        <p:tgtEl>
                                          <p:spTgt spid="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7" fill="hold">
                      <p:stCondLst>
                        <p:cond delay="indefinite"/>
                      </p:stCondLst>
                      <p:childTnLst>
                        <p:par>
                          <p:cTn id="2058" fill="hold">
                            <p:stCondLst>
                              <p:cond delay="0"/>
                            </p:stCondLst>
                            <p:childTnLst>
                              <p:par>
                                <p:cTn id="20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61" dur="500"/>
                                        <p:tgtEl>
                                          <p:spTgt spid="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2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063" dur="500"/>
                                        <p:tgtEl>
                                          <p:spTgt spid="5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67" dur="500"/>
                                        <p:tgtEl>
                                          <p:spTgt spid="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8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2069" dur="500"/>
                                        <p:tgtEl>
                                          <p:spTgt spid="59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1" fill="hold">
                      <p:stCondLst>
                        <p:cond delay="indefinite"/>
                      </p:stCondLst>
                      <p:childTnLst>
                        <p:par>
                          <p:cTn id="2072" fill="hold">
                            <p:stCondLst>
                              <p:cond delay="0"/>
                            </p:stCondLst>
                            <p:childTnLst>
                              <p:par>
                                <p:cTn id="207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75" dur="500"/>
                                        <p:tgtEl>
                                          <p:spTgt spid="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61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62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63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6625B74-D5F6-49E5-815D-C2703F5B420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84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5964" name="Picture 6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Video Streaming and CDNs: context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66" name="CustomShape 2"/>
          <p:cNvSpPr/>
          <p:nvPr/>
        </p:nvSpPr>
        <p:spPr>
          <a:xfrm>
            <a:off x="703800" y="1457640"/>
            <a:ext cx="844776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7" name="CustomShape 3"/>
          <p:cNvSpPr/>
          <p:nvPr/>
        </p:nvSpPr>
        <p:spPr>
          <a:xfrm>
            <a:off x="799200" y="1492560"/>
            <a:ext cx="6163200" cy="48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7120" indent="-340200">
              <a:lnSpc>
                <a:spcPct val="100000"/>
              </a:lnSpc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stream video traffic: major consumer of Internet bandwidth</a:t>
            </a:r>
            <a:endParaRPr b="0" lang="en-US" sz="3200" spc="-1" strike="noStrike">
              <a:latin typeface="Arial"/>
            </a:endParaRPr>
          </a:p>
          <a:p>
            <a:pPr lvl="1" marL="681120" indent="-222840">
              <a:lnSpc>
                <a:spcPct val="100000"/>
              </a:lnSpc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Netflix, YouTube, Amazon Prime: 80% of residential ISP traffic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(2020)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challenge: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scale - how to reach ~1B users?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5968" name="Group 4"/>
          <p:cNvGrpSpPr/>
          <p:nvPr/>
        </p:nvGrpSpPr>
        <p:grpSpPr>
          <a:xfrm>
            <a:off x="8502480" y="3784320"/>
            <a:ext cx="3688560" cy="2622960"/>
            <a:chOff x="8502480" y="3784320"/>
            <a:chExt cx="3688560" cy="2622960"/>
          </a:xfrm>
        </p:grpSpPr>
        <p:pic>
          <p:nvPicPr>
            <p:cNvPr id="5969" name="Picture 2" descr=""/>
            <p:cNvPicPr/>
            <p:nvPr/>
          </p:nvPicPr>
          <p:blipFill>
            <a:blip r:embed="rId1"/>
            <a:stretch/>
          </p:blipFill>
          <p:spPr>
            <a:xfrm>
              <a:off x="9930960" y="5346360"/>
              <a:ext cx="1709640" cy="1060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70" name="Picture 5" descr=""/>
            <p:cNvPicPr/>
            <p:nvPr/>
          </p:nvPicPr>
          <p:blipFill>
            <a:blip r:embed="rId2"/>
            <a:stretch/>
          </p:blipFill>
          <p:spPr>
            <a:xfrm>
              <a:off x="9520200" y="3784320"/>
              <a:ext cx="2670840" cy="149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71" name="Picture 3" descr=""/>
            <p:cNvPicPr/>
            <p:nvPr/>
          </p:nvPicPr>
          <p:blipFill>
            <a:blip r:embed="rId3"/>
            <a:stretch/>
          </p:blipFill>
          <p:spPr>
            <a:xfrm>
              <a:off x="8502480" y="4119120"/>
              <a:ext cx="1226160" cy="568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72" name="Picture 6" descr=""/>
            <p:cNvPicPr/>
            <p:nvPr/>
          </p:nvPicPr>
          <p:blipFill>
            <a:blip r:embed="rId4"/>
            <a:stretch/>
          </p:blipFill>
          <p:spPr>
            <a:xfrm>
              <a:off x="9972000" y="4874040"/>
              <a:ext cx="1500840" cy="707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73" name="CustomShape 5"/>
          <p:cNvSpPr/>
          <p:nvPr/>
        </p:nvSpPr>
        <p:spPr>
          <a:xfrm>
            <a:off x="857880" y="4177440"/>
            <a:ext cx="934020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challenge: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heterogeneity</a:t>
            </a:r>
            <a:endParaRPr b="0" lang="en-US" sz="3200" spc="-1" strike="noStrike">
              <a:latin typeface="Arial"/>
            </a:endParaRPr>
          </a:p>
          <a:p>
            <a:pPr lvl="1" marL="681120" indent="-22284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different users have different capabilities (e.g., wired versus mobile; bandwidth rich versus bandwidth poor)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solution: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distributed, application-level infrastructure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974" name="CustomShape 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64D2B72C-F3AC-4690-A383-99F2187B0115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76" dur="indefinite" restart="never" nodeType="tmRoot">
          <p:childTnLst>
            <p:seq>
              <p:cTn id="2077" dur="indefinite" nodeType="mainSeq">
                <p:childTnLst>
                  <p:par>
                    <p:cTn id="2078" fill="hold">
                      <p:stCondLst>
                        <p:cond delay="indefinite"/>
                      </p:stCondLst>
                      <p:childTnLst>
                        <p:par>
                          <p:cTn id="2079" fill="hold">
                            <p:stCondLst>
                              <p:cond delay="0"/>
                            </p:stCondLst>
                            <p:childTnLst>
                              <p:par>
                                <p:cTn id="208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82" dur="500"/>
                                        <p:tgtEl>
                                          <p:spTgt spid="5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3" fill="hold">
                      <p:stCondLst>
                        <p:cond delay="indefinite"/>
                      </p:stCondLst>
                      <p:childTnLst>
                        <p:par>
                          <p:cTn id="2084" fill="hold">
                            <p:stCondLst>
                              <p:cond delay="0"/>
                            </p:stCondLst>
                            <p:childTnLst>
                              <p:par>
                                <p:cTn id="208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87" dur="500"/>
                                        <p:tgtEl>
                                          <p:spTgt spid="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90" dur="500"/>
                                        <p:tgtEl>
                                          <p:spTgt spid="5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1" fill="hold">
                      <p:stCondLst>
                        <p:cond delay="indefinite"/>
                      </p:stCondLst>
                      <p:childTnLst>
                        <p:par>
                          <p:cTn id="2092" fill="hold">
                            <p:stCondLst>
                              <p:cond delay="0"/>
                            </p:stCondLst>
                            <p:childTnLst>
                              <p:par>
                                <p:cTn id="20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95" dur="500"/>
                                        <p:tgtEl>
                                          <p:spTgt spid="5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6" fill="hold">
                      <p:stCondLst>
                        <p:cond delay="indefinite"/>
                      </p:stCondLst>
                      <p:childTnLst>
                        <p:par>
                          <p:cTn id="2097" fill="hold">
                            <p:stCondLst>
                              <p:cond delay="0"/>
                            </p:stCondLst>
                            <p:childTnLst>
                              <p:par>
                                <p:cTn id="20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00" dur="500"/>
                                        <p:tgtEl>
                                          <p:spTgt spid="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5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Multimedia: video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76" name="CustomShape 2"/>
          <p:cNvSpPr/>
          <p:nvPr/>
        </p:nvSpPr>
        <p:spPr>
          <a:xfrm>
            <a:off x="864000" y="1452960"/>
            <a:ext cx="5709240" cy="49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video: sequence of images displayed at constant rate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e.g., 24 images/sec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digital image: array of pixels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pixel represented by bits</a:t>
            </a:r>
            <a:endParaRPr b="0" lang="en-US" sz="28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coding: use redundancy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within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and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between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images to decrease # bits used to encode image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spatial (within image)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temporal (from one image to next)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77" name="Picture 4" descr=""/>
          <p:cNvPicPr/>
          <p:nvPr/>
        </p:nvPicPr>
        <p:blipFill>
          <a:blip r:embed="rId1"/>
          <a:stretch/>
        </p:blipFill>
        <p:spPr>
          <a:xfrm>
            <a:off x="7771680" y="2017080"/>
            <a:ext cx="1641600" cy="1859400"/>
          </a:xfrm>
          <a:prstGeom prst="rect">
            <a:avLst/>
          </a:prstGeom>
          <a:ln w="0">
            <a:noFill/>
          </a:ln>
        </p:spPr>
      </p:pic>
      <p:grpSp>
        <p:nvGrpSpPr>
          <p:cNvPr id="5978" name="Group 3"/>
          <p:cNvGrpSpPr/>
          <p:nvPr/>
        </p:nvGrpSpPr>
        <p:grpSpPr>
          <a:xfrm>
            <a:off x="7747560" y="562680"/>
            <a:ext cx="3254760" cy="1725120"/>
            <a:chOff x="7747560" y="562680"/>
            <a:chExt cx="3254760" cy="1725120"/>
          </a:xfrm>
        </p:grpSpPr>
        <p:sp>
          <p:nvSpPr>
            <p:cNvPr id="5979" name="CustomShape 4"/>
            <p:cNvSpPr/>
            <p:nvPr/>
          </p:nvSpPr>
          <p:spPr>
            <a:xfrm>
              <a:off x="7764480" y="1828440"/>
              <a:ext cx="1783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 Narrow"/>
                  <a:ea typeface="ＭＳ Ｐゴシック"/>
                </a:rPr>
                <a:t>……………………</a:t>
              </a:r>
              <a:r>
                <a:rPr b="0" lang="en-US" sz="1800" spc="-1" strike="noStrike">
                  <a:solidFill>
                    <a:srgbClr val="cc0000"/>
                  </a:solidFill>
                  <a:latin typeface="Arial Narrow"/>
                  <a:ea typeface="ＭＳ Ｐゴシック"/>
                </a:rPr>
                <a:t>..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980" name="CustomShape 5"/>
            <p:cNvSpPr/>
            <p:nvPr/>
          </p:nvSpPr>
          <p:spPr>
            <a:xfrm>
              <a:off x="8191800" y="562680"/>
              <a:ext cx="281052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spatial coding example: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instead of sending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N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values of same color (all purple), send only two values: color  value (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purple)  and number of repeated values (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N)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5981" name="CustomShape 6"/>
            <p:cNvSpPr/>
            <p:nvPr/>
          </p:nvSpPr>
          <p:spPr>
            <a:xfrm>
              <a:off x="7747560" y="1923840"/>
              <a:ext cx="1783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 Narrow"/>
                  <a:ea typeface="ＭＳ Ｐゴシック"/>
                </a:rPr>
                <a:t>………………</a:t>
              </a:r>
              <a:r>
                <a:rPr b="0" lang="en-US" sz="1800" spc="-1" strike="noStrike">
                  <a:solidFill>
                    <a:srgbClr val="cc0000"/>
                  </a:solidFill>
                  <a:latin typeface="Arial Narrow"/>
                  <a:ea typeface="ＭＳ Ｐゴシック"/>
                </a:rPr>
                <a:t>.…….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982" name="Line 7"/>
            <p:cNvSpPr/>
            <p:nvPr/>
          </p:nvSpPr>
          <p:spPr>
            <a:xfrm flipH="1">
              <a:off x="7949160" y="794160"/>
              <a:ext cx="313920" cy="1156320"/>
            </a:xfrm>
            <a:prstGeom prst="line">
              <a:avLst/>
            </a:prstGeom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83" name="CustomShape 8"/>
          <p:cNvSpPr/>
          <p:nvPr/>
        </p:nvSpPr>
        <p:spPr>
          <a:xfrm>
            <a:off x="7734240" y="3922200"/>
            <a:ext cx="8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frame</a:t>
            </a:r>
            <a:r>
              <a:rPr b="0" i="1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 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4" name="CustomShape 9"/>
          <p:cNvSpPr/>
          <p:nvPr/>
        </p:nvSpPr>
        <p:spPr>
          <a:xfrm>
            <a:off x="9463680" y="5878440"/>
            <a:ext cx="113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frame</a:t>
            </a:r>
            <a:r>
              <a:rPr b="0" i="1" lang="en-US" sz="18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 i+1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985" name="Group 10"/>
          <p:cNvGrpSpPr/>
          <p:nvPr/>
        </p:nvGrpSpPr>
        <p:grpSpPr>
          <a:xfrm>
            <a:off x="6722640" y="4288680"/>
            <a:ext cx="2646360" cy="1991880"/>
            <a:chOff x="6722640" y="4288680"/>
            <a:chExt cx="2646360" cy="1991880"/>
          </a:xfrm>
        </p:grpSpPr>
        <p:sp>
          <p:nvSpPr>
            <p:cNvPr id="5986" name="CustomShape 11"/>
            <p:cNvSpPr/>
            <p:nvPr/>
          </p:nvSpPr>
          <p:spPr>
            <a:xfrm>
              <a:off x="6722640" y="5125320"/>
              <a:ext cx="227664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temporal coding example: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instead of sending complete frame at i+1, send only differences from frame i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5987" name="Line 12"/>
            <p:cNvSpPr/>
            <p:nvPr/>
          </p:nvSpPr>
          <p:spPr>
            <a:xfrm>
              <a:off x="8355960" y="4288680"/>
              <a:ext cx="1013040" cy="1784160"/>
            </a:xfrm>
            <a:prstGeom prst="line">
              <a:avLst/>
            </a:prstGeom>
            <a:ln w="952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988" name="Picture 4" descr=""/>
          <p:cNvPicPr/>
          <p:nvPr/>
        </p:nvPicPr>
        <p:blipFill>
          <a:blip r:embed="rId2"/>
          <a:stretch/>
        </p:blipFill>
        <p:spPr>
          <a:xfrm>
            <a:off x="9496440" y="4074120"/>
            <a:ext cx="1641600" cy="1859400"/>
          </a:xfrm>
          <a:prstGeom prst="rect">
            <a:avLst/>
          </a:prstGeom>
          <a:ln w="0">
            <a:noFill/>
          </a:ln>
        </p:spPr>
      </p:pic>
      <p:sp>
        <p:nvSpPr>
          <p:cNvPr id="5989" name="CustomShape 1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2216B1AC-0250-4AF1-A321-C24706613532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01" dur="indefinite" restart="never" nodeType="tmRoot">
          <p:childTnLst>
            <p:seq>
              <p:cTn id="2102" dur="indefinite" nodeType="mainSeq">
                <p:childTnLst>
                  <p:par>
                    <p:cTn id="2103" fill="hold">
                      <p:stCondLst>
                        <p:cond delay="indefinite"/>
                      </p:stCondLst>
                      <p:childTnLst>
                        <p:par>
                          <p:cTn id="2104" fill="hold">
                            <p:stCondLst>
                              <p:cond delay="0"/>
                            </p:stCondLst>
                            <p:childTnLst>
                              <p:par>
                                <p:cTn id="210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07" dur="500"/>
                                        <p:tgtEl>
                                          <p:spTgt spid="5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10" dur="500"/>
                                        <p:tgtEl>
                                          <p:spTgt spid="5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1" fill="hold">
                      <p:stCondLst>
                        <p:cond delay="indefinite"/>
                      </p:stCondLst>
                      <p:childTnLst>
                        <p:par>
                          <p:cTn id="2112" fill="hold">
                            <p:stCondLst>
                              <p:cond delay="0"/>
                            </p:stCondLst>
                            <p:childTnLst>
                              <p:par>
                                <p:cTn id="211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15" dur="500"/>
                                        <p:tgtEl>
                                          <p:spTgt spid="5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6" fill="hold">
                      <p:stCondLst>
                        <p:cond delay="indefinite"/>
                      </p:stCondLst>
                      <p:childTnLst>
                        <p:par>
                          <p:cTn id="2117" fill="hold">
                            <p:stCondLst>
                              <p:cond delay="0"/>
                            </p:stCondLst>
                            <p:childTnLst>
                              <p:par>
                                <p:cTn id="211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20" dur="500"/>
                                        <p:tgtEl>
                                          <p:spTgt spid="5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23" dur="500"/>
                                        <p:tgtEl>
                                          <p:spTgt spid="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4" fill="hold">
                      <p:stCondLst>
                        <p:cond delay="indefinite"/>
                      </p:stCondLst>
                      <p:childTnLst>
                        <p:par>
                          <p:cTn id="2125" fill="hold">
                            <p:stCondLst>
                              <p:cond delay="0"/>
                            </p:stCondLst>
                            <p:childTnLst>
                              <p:par>
                                <p:cTn id="212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28" dur="500"/>
                                        <p:tgtEl>
                                          <p:spTgt spid="5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9" fill="hold">
                      <p:stCondLst>
                        <p:cond delay="indefinite"/>
                      </p:stCondLst>
                      <p:childTnLst>
                        <p:par>
                          <p:cTn id="2130" fill="hold">
                            <p:stCondLst>
                              <p:cond delay="0"/>
                            </p:stCondLst>
                            <p:childTnLst>
                              <p:par>
                                <p:cTn id="21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33" dur="500"/>
                                        <p:tgtEl>
                                          <p:spTgt spid="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Multimedia: video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5991" name="Group 2"/>
          <p:cNvGrpSpPr/>
          <p:nvPr/>
        </p:nvGrpSpPr>
        <p:grpSpPr>
          <a:xfrm>
            <a:off x="6722640" y="562680"/>
            <a:ext cx="4415400" cy="5717880"/>
            <a:chOff x="6722640" y="562680"/>
            <a:chExt cx="4415400" cy="5717880"/>
          </a:xfrm>
        </p:grpSpPr>
        <p:pic>
          <p:nvPicPr>
            <p:cNvPr id="5992" name="Picture 4" descr=""/>
            <p:cNvPicPr/>
            <p:nvPr/>
          </p:nvPicPr>
          <p:blipFill>
            <a:blip r:embed="rId1"/>
            <a:stretch/>
          </p:blipFill>
          <p:spPr>
            <a:xfrm>
              <a:off x="7771680" y="2017080"/>
              <a:ext cx="1641600" cy="18594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993" name="Group 3"/>
            <p:cNvGrpSpPr/>
            <p:nvPr/>
          </p:nvGrpSpPr>
          <p:grpSpPr>
            <a:xfrm>
              <a:off x="7747560" y="562680"/>
              <a:ext cx="3254760" cy="1725120"/>
              <a:chOff x="7747560" y="562680"/>
              <a:chExt cx="3254760" cy="1725120"/>
            </a:xfrm>
          </p:grpSpPr>
          <p:sp>
            <p:nvSpPr>
              <p:cNvPr id="5994" name="CustomShape 4"/>
              <p:cNvSpPr/>
              <p:nvPr/>
            </p:nvSpPr>
            <p:spPr>
              <a:xfrm>
                <a:off x="7764480" y="1828440"/>
                <a:ext cx="178380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cc0000"/>
                    </a:solidFill>
                    <a:latin typeface="Arial Narrow"/>
                    <a:ea typeface="ＭＳ Ｐゴシック"/>
                  </a:rPr>
                  <a:t>……………………</a:t>
                </a:r>
                <a:r>
                  <a:rPr b="0" lang="en-US" sz="1800" spc="-1" strike="noStrike">
                    <a:solidFill>
                      <a:srgbClr val="cc0000"/>
                    </a:solidFill>
                    <a:latin typeface="Arial Narrow"/>
                    <a:ea typeface="ＭＳ Ｐゴシック"/>
                  </a:rPr>
                  <a:t>..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995" name="CustomShape 5"/>
              <p:cNvSpPr/>
              <p:nvPr/>
            </p:nvSpPr>
            <p:spPr>
              <a:xfrm>
                <a:off x="8191800" y="562680"/>
                <a:ext cx="2810520" cy="1155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14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spatial coding example: 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instead of sending</a:t>
                </a:r>
                <a:r>
                  <a:rPr b="0" i="1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 N 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values of same color (all purple), send only two values: color  value (</a:t>
                </a:r>
                <a:r>
                  <a:rPr b="0" i="1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purple)  and number of repeated values (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N)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5996" name="CustomShape 6"/>
              <p:cNvSpPr/>
              <p:nvPr/>
            </p:nvSpPr>
            <p:spPr>
              <a:xfrm>
                <a:off x="7747560" y="1923840"/>
                <a:ext cx="17834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cc0000"/>
                    </a:solidFill>
                    <a:latin typeface="Arial Narrow"/>
                    <a:ea typeface="ＭＳ Ｐゴシック"/>
                  </a:rPr>
                  <a:t>………………</a:t>
                </a:r>
                <a:r>
                  <a:rPr b="0" lang="en-US" sz="1800" spc="-1" strike="noStrike">
                    <a:solidFill>
                      <a:srgbClr val="cc0000"/>
                    </a:solidFill>
                    <a:latin typeface="Arial Narrow"/>
                    <a:ea typeface="ＭＳ Ｐゴシック"/>
                  </a:rPr>
                  <a:t>.…….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997" name="Line 7"/>
              <p:cNvSpPr/>
              <p:nvPr/>
            </p:nvSpPr>
            <p:spPr>
              <a:xfrm flipH="1">
                <a:off x="7949160" y="794160"/>
                <a:ext cx="313920" cy="1155960"/>
              </a:xfrm>
              <a:prstGeom prst="line">
                <a:avLst/>
              </a:prstGeom>
              <a:ln w="9525">
                <a:solidFill>
                  <a:srgbClr val="cc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98" name="CustomShape 8"/>
            <p:cNvSpPr/>
            <p:nvPr/>
          </p:nvSpPr>
          <p:spPr>
            <a:xfrm>
              <a:off x="7734240" y="3922200"/>
              <a:ext cx="8784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frame</a:t>
              </a:r>
              <a:r>
                <a:rPr b="0" i="1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 i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999" name="CustomShape 9"/>
            <p:cNvSpPr/>
            <p:nvPr/>
          </p:nvSpPr>
          <p:spPr>
            <a:xfrm>
              <a:off x="9463680" y="5878440"/>
              <a:ext cx="1138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frame</a:t>
              </a:r>
              <a:r>
                <a:rPr b="0" i="1" lang="en-US" sz="18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 i+1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000" name="CustomShape 10"/>
            <p:cNvSpPr/>
            <p:nvPr/>
          </p:nvSpPr>
          <p:spPr>
            <a:xfrm>
              <a:off x="6722640" y="5125320"/>
              <a:ext cx="227664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4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temporal coding example: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instead of sending complete frame at i+1, send only differences from frame i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6001" name="Line 11"/>
            <p:cNvSpPr/>
            <p:nvPr/>
          </p:nvSpPr>
          <p:spPr>
            <a:xfrm>
              <a:off x="8355960" y="4287960"/>
              <a:ext cx="1013040" cy="1784160"/>
            </a:xfrm>
            <a:prstGeom prst="line">
              <a:avLst/>
            </a:prstGeom>
            <a:ln w="952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02" name="Picture 4" descr=""/>
            <p:cNvPicPr/>
            <p:nvPr/>
          </p:nvPicPr>
          <p:blipFill>
            <a:blip r:embed="rId2"/>
            <a:stretch/>
          </p:blipFill>
          <p:spPr>
            <a:xfrm>
              <a:off x="9496440" y="4074120"/>
              <a:ext cx="1641600" cy="1859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03" name="CustomShape 12"/>
          <p:cNvSpPr/>
          <p:nvPr/>
        </p:nvSpPr>
        <p:spPr>
          <a:xfrm>
            <a:off x="1033560" y="1458720"/>
            <a:ext cx="5253120" cy="49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CBR: (constant bit rate):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encoding rate fixed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VBR:  (variable bit rate):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video encoding rate changes as amount of spatial, temporal coding changes 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MPEG 1 (CD-ROM) 1.5 Mbps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MPEG2 (DVD) 3-6 Mbps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MPEG4 (often used in Internet,  64Kbps – 12 Mbps)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04" name="CustomShape 13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A6A36A3-90D4-4FA7-96F9-C5E331C49FA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4" dur="indefinite" restart="never" nodeType="tmRoot">
          <p:childTnLst>
            <p:seq>
              <p:cTn id="2135" dur="indefinite" nodeType="mainSeq">
                <p:childTnLst>
                  <p:par>
                    <p:cTn id="2136" fill="hold">
                      <p:stCondLst>
                        <p:cond delay="indefinite"/>
                      </p:stCondLst>
                      <p:childTnLst>
                        <p:par>
                          <p:cTn id="2137" fill="hold">
                            <p:stCondLst>
                              <p:cond delay="0"/>
                            </p:stCondLst>
                            <p:childTnLst>
                              <p:par>
                                <p:cTn id="213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40" dur="500"/>
                                        <p:tgtEl>
                                          <p:spTgt spid="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1" fill="hold">
                      <p:stCondLst>
                        <p:cond delay="indefinite"/>
                      </p:stCondLst>
                      <p:childTnLst>
                        <p:par>
                          <p:cTn id="2142" fill="hold">
                            <p:stCondLst>
                              <p:cond delay="0"/>
                            </p:stCondLst>
                            <p:childTnLst>
                              <p:par>
                                <p:cTn id="214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45" dur="500"/>
                                        <p:tgtEl>
                                          <p:spTgt spid="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48" dur="500"/>
                                        <p:tgtEl>
                                          <p:spTgt spid="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51" dur="500"/>
                                        <p:tgtEl>
                                          <p:spTgt spid="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54" dur="500"/>
                                        <p:tgtEl>
                                          <p:spTgt spid="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CustomShape 1"/>
          <p:cNvSpPr/>
          <p:nvPr/>
        </p:nvSpPr>
        <p:spPr>
          <a:xfrm>
            <a:off x="847080" y="4099680"/>
            <a:ext cx="10922760" cy="25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58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Main challenges: </a:t>
            </a:r>
            <a:endParaRPr b="0" lang="en-US" sz="3000" spc="-1" strike="noStrike">
              <a:latin typeface="Arial"/>
            </a:endParaRPr>
          </a:p>
          <a:p>
            <a:pPr marL="471600" indent="-292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server-to-client bandwidth will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DejaVu Sans"/>
              </a:rPr>
              <a:t>vary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over time, with changing network congestion levels (in house, access network, network core, video server)</a:t>
            </a:r>
            <a:endParaRPr b="0" lang="en-US" sz="2800" spc="-1" strike="noStrike">
              <a:latin typeface="Arial"/>
            </a:endParaRPr>
          </a:p>
          <a:p>
            <a:pPr marL="471600" indent="-292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packet loss, delay due to congestion will delay playout, or result in poor video quality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06" name="CustomShape 2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Streaming stored video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07" name="CustomShape 3"/>
          <p:cNvSpPr/>
          <p:nvPr/>
        </p:nvSpPr>
        <p:spPr>
          <a:xfrm>
            <a:off x="896760" y="1332000"/>
            <a:ext cx="2725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simple scenario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08" name="CustomShape 4"/>
          <p:cNvSpPr/>
          <p:nvPr/>
        </p:nvSpPr>
        <p:spPr>
          <a:xfrm>
            <a:off x="961560" y="3132000"/>
            <a:ext cx="1575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video server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(stored video)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6009" name="Group 5"/>
          <p:cNvGrpSpPr/>
          <p:nvPr/>
        </p:nvGrpSpPr>
        <p:grpSpPr>
          <a:xfrm>
            <a:off x="4485240" y="1757520"/>
            <a:ext cx="1814400" cy="1480320"/>
            <a:chOff x="4485240" y="1757520"/>
            <a:chExt cx="1814400" cy="1480320"/>
          </a:xfrm>
        </p:grpSpPr>
        <p:sp>
          <p:nvSpPr>
            <p:cNvPr id="6010" name="CustomShape 6"/>
            <p:cNvSpPr/>
            <p:nvPr/>
          </p:nvSpPr>
          <p:spPr>
            <a:xfrm>
              <a:off x="4485240" y="1757520"/>
              <a:ext cx="1814400" cy="33228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1" name="CustomShape 7"/>
            <p:cNvSpPr/>
            <p:nvPr/>
          </p:nvSpPr>
          <p:spPr>
            <a:xfrm>
              <a:off x="4625280" y="2084400"/>
              <a:ext cx="1535400" cy="115344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12" name="Group 8"/>
          <p:cNvGrpSpPr/>
          <p:nvPr/>
        </p:nvGrpSpPr>
        <p:grpSpPr>
          <a:xfrm>
            <a:off x="1538280" y="2382120"/>
            <a:ext cx="366480" cy="734400"/>
            <a:chOff x="1538280" y="2382120"/>
            <a:chExt cx="366480" cy="734400"/>
          </a:xfrm>
        </p:grpSpPr>
        <p:sp>
          <p:nvSpPr>
            <p:cNvPr id="6013" name="CustomShape 9"/>
            <p:cNvSpPr/>
            <p:nvPr/>
          </p:nvSpPr>
          <p:spPr>
            <a:xfrm>
              <a:off x="1829160" y="2383200"/>
              <a:ext cx="72000" cy="70056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4" name="CustomShape 10"/>
            <p:cNvSpPr/>
            <p:nvPr/>
          </p:nvSpPr>
          <p:spPr>
            <a:xfrm>
              <a:off x="1554840" y="2382120"/>
              <a:ext cx="269280" cy="7005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5" name="CustomShape 11"/>
            <p:cNvSpPr/>
            <p:nvPr/>
          </p:nvSpPr>
          <p:spPr>
            <a:xfrm>
              <a:off x="1842840" y="2425320"/>
              <a:ext cx="42480" cy="6483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6" name="CustomShape 12"/>
            <p:cNvSpPr/>
            <p:nvPr/>
          </p:nvSpPr>
          <p:spPr>
            <a:xfrm>
              <a:off x="1833480" y="2753640"/>
              <a:ext cx="66600" cy="568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7" name="CustomShape 13"/>
            <p:cNvSpPr/>
            <p:nvPr/>
          </p:nvSpPr>
          <p:spPr>
            <a:xfrm>
              <a:off x="1557360" y="2463480"/>
              <a:ext cx="151920" cy="12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18" name="Group 14"/>
            <p:cNvGrpSpPr/>
            <p:nvPr/>
          </p:nvGrpSpPr>
          <p:grpSpPr>
            <a:xfrm>
              <a:off x="1695600" y="2454840"/>
              <a:ext cx="149040" cy="43560"/>
              <a:chOff x="1695600" y="2454840"/>
              <a:chExt cx="149040" cy="43560"/>
            </a:xfrm>
          </p:grpSpPr>
          <p:sp>
            <p:nvSpPr>
              <p:cNvPr id="6019" name="CustomShape 15"/>
              <p:cNvSpPr/>
              <p:nvPr/>
            </p:nvSpPr>
            <p:spPr>
              <a:xfrm>
                <a:off x="1695600" y="2454840"/>
                <a:ext cx="149040" cy="435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0" name="CustomShape 16"/>
              <p:cNvSpPr/>
              <p:nvPr/>
            </p:nvSpPr>
            <p:spPr>
              <a:xfrm>
                <a:off x="1698120" y="2459160"/>
                <a:ext cx="142200" cy="33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21" name="CustomShape 17"/>
            <p:cNvSpPr/>
            <p:nvPr/>
          </p:nvSpPr>
          <p:spPr>
            <a:xfrm>
              <a:off x="1560240" y="2563560"/>
              <a:ext cx="151920" cy="136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22" name="Group 18"/>
            <p:cNvGrpSpPr/>
            <p:nvPr/>
          </p:nvGrpSpPr>
          <p:grpSpPr>
            <a:xfrm>
              <a:off x="1695600" y="2555640"/>
              <a:ext cx="147960" cy="39240"/>
              <a:chOff x="1695600" y="2555640"/>
              <a:chExt cx="147960" cy="39240"/>
            </a:xfrm>
          </p:grpSpPr>
          <p:sp>
            <p:nvSpPr>
              <p:cNvPr id="6023" name="CustomShape 19"/>
              <p:cNvSpPr/>
              <p:nvPr/>
            </p:nvSpPr>
            <p:spPr>
              <a:xfrm>
                <a:off x="1695600" y="2555640"/>
                <a:ext cx="147960" cy="392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4" name="CustomShape 20"/>
              <p:cNvSpPr/>
              <p:nvPr/>
            </p:nvSpPr>
            <p:spPr>
              <a:xfrm>
                <a:off x="1698120" y="2559960"/>
                <a:ext cx="140760" cy="298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25" name="CustomShape 21"/>
            <p:cNvSpPr/>
            <p:nvPr/>
          </p:nvSpPr>
          <p:spPr>
            <a:xfrm>
              <a:off x="1558800" y="2667240"/>
              <a:ext cx="151920" cy="12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6" name="CustomShape 22"/>
            <p:cNvSpPr/>
            <p:nvPr/>
          </p:nvSpPr>
          <p:spPr>
            <a:xfrm>
              <a:off x="1560240" y="2757960"/>
              <a:ext cx="153360" cy="136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27" name="Group 23"/>
            <p:cNvGrpSpPr/>
            <p:nvPr/>
          </p:nvGrpSpPr>
          <p:grpSpPr>
            <a:xfrm>
              <a:off x="1691640" y="2750400"/>
              <a:ext cx="147600" cy="45000"/>
              <a:chOff x="1691640" y="2750400"/>
              <a:chExt cx="147600" cy="45000"/>
            </a:xfrm>
          </p:grpSpPr>
          <p:sp>
            <p:nvSpPr>
              <p:cNvPr id="6028" name="CustomShape 24"/>
              <p:cNvSpPr/>
              <p:nvPr/>
            </p:nvSpPr>
            <p:spPr>
              <a:xfrm>
                <a:off x="1691640" y="2750400"/>
                <a:ext cx="147600" cy="45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9" name="CustomShape 25"/>
              <p:cNvSpPr/>
              <p:nvPr/>
            </p:nvSpPr>
            <p:spPr>
              <a:xfrm>
                <a:off x="1694160" y="2756520"/>
                <a:ext cx="142200" cy="32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30" name="CustomShape 26"/>
            <p:cNvSpPr/>
            <p:nvPr/>
          </p:nvSpPr>
          <p:spPr>
            <a:xfrm>
              <a:off x="1834560" y="2665800"/>
              <a:ext cx="66600" cy="5652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31" name="Group 27"/>
            <p:cNvGrpSpPr/>
            <p:nvPr/>
          </p:nvGrpSpPr>
          <p:grpSpPr>
            <a:xfrm>
              <a:off x="1693080" y="2658240"/>
              <a:ext cx="149040" cy="40680"/>
              <a:chOff x="1693080" y="2658240"/>
              <a:chExt cx="149040" cy="40680"/>
            </a:xfrm>
          </p:grpSpPr>
          <p:sp>
            <p:nvSpPr>
              <p:cNvPr id="6032" name="CustomShape 28"/>
              <p:cNvSpPr/>
              <p:nvPr/>
            </p:nvSpPr>
            <p:spPr>
              <a:xfrm>
                <a:off x="1693080" y="2658240"/>
                <a:ext cx="149040" cy="406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3" name="CustomShape 29"/>
              <p:cNvSpPr/>
              <p:nvPr/>
            </p:nvSpPr>
            <p:spPr>
              <a:xfrm>
                <a:off x="1695600" y="2662920"/>
                <a:ext cx="142200" cy="31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34" name="CustomShape 30"/>
            <p:cNvSpPr/>
            <p:nvPr/>
          </p:nvSpPr>
          <p:spPr>
            <a:xfrm>
              <a:off x="1825200" y="2382120"/>
              <a:ext cx="15480" cy="702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5" name="CustomShape 31"/>
            <p:cNvSpPr/>
            <p:nvPr/>
          </p:nvSpPr>
          <p:spPr>
            <a:xfrm>
              <a:off x="1840680" y="2559240"/>
              <a:ext cx="60120" cy="644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6" name="CustomShape 32"/>
            <p:cNvSpPr/>
            <p:nvPr/>
          </p:nvSpPr>
          <p:spPr>
            <a:xfrm>
              <a:off x="1841400" y="2459160"/>
              <a:ext cx="61920" cy="727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7" name="CustomShape 33"/>
            <p:cNvSpPr/>
            <p:nvPr/>
          </p:nvSpPr>
          <p:spPr>
            <a:xfrm>
              <a:off x="1893600" y="3052080"/>
              <a:ext cx="11160" cy="288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8" name="CustomShape 34"/>
            <p:cNvSpPr/>
            <p:nvPr/>
          </p:nvSpPr>
          <p:spPr>
            <a:xfrm>
              <a:off x="1838160" y="3052800"/>
              <a:ext cx="61920" cy="604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9" name="CustomShape 35"/>
            <p:cNvSpPr/>
            <p:nvPr/>
          </p:nvSpPr>
          <p:spPr>
            <a:xfrm>
              <a:off x="1538280" y="3072960"/>
              <a:ext cx="309240" cy="435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0" name="CustomShape 36"/>
            <p:cNvSpPr/>
            <p:nvPr/>
          </p:nvSpPr>
          <p:spPr>
            <a:xfrm>
              <a:off x="1554840" y="3081960"/>
              <a:ext cx="276120" cy="241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1" name="CustomShape 37"/>
            <p:cNvSpPr/>
            <p:nvPr/>
          </p:nvSpPr>
          <p:spPr>
            <a:xfrm>
              <a:off x="1582200" y="2980800"/>
              <a:ext cx="39960" cy="435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2" name="CustomShape 38"/>
            <p:cNvSpPr/>
            <p:nvPr/>
          </p:nvSpPr>
          <p:spPr>
            <a:xfrm>
              <a:off x="1627200" y="2982600"/>
              <a:ext cx="41040" cy="417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3" name="CustomShape 39"/>
            <p:cNvSpPr/>
            <p:nvPr/>
          </p:nvSpPr>
          <p:spPr>
            <a:xfrm>
              <a:off x="1673640" y="2980800"/>
              <a:ext cx="38520" cy="417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4" name="CustomShape 40"/>
            <p:cNvSpPr/>
            <p:nvPr/>
          </p:nvSpPr>
          <p:spPr>
            <a:xfrm>
              <a:off x="1776240" y="2814480"/>
              <a:ext cx="20880" cy="2322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45" name="Group 41"/>
          <p:cNvGrpSpPr/>
          <p:nvPr/>
        </p:nvGrpSpPr>
        <p:grpSpPr>
          <a:xfrm>
            <a:off x="1171080" y="2037240"/>
            <a:ext cx="1101240" cy="339120"/>
            <a:chOff x="1171080" y="2037240"/>
            <a:chExt cx="1101240" cy="339120"/>
          </a:xfrm>
        </p:grpSpPr>
        <p:pic>
          <p:nvPicPr>
            <p:cNvPr id="6046" name="Picture 135" descr="reellogo"/>
            <p:cNvPicPr/>
            <p:nvPr/>
          </p:nvPicPr>
          <p:blipFill>
            <a:blip r:embed="rId1"/>
            <a:stretch/>
          </p:blipFill>
          <p:spPr>
            <a:xfrm>
              <a:off x="1171080" y="2037240"/>
              <a:ext cx="1101240" cy="33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47" name="CustomShape 42"/>
            <p:cNvSpPr/>
            <p:nvPr/>
          </p:nvSpPr>
          <p:spPr>
            <a:xfrm>
              <a:off x="1388160" y="2047680"/>
              <a:ext cx="869040" cy="199800"/>
            </a:xfrm>
            <a:custGeom>
              <a:avLst/>
              <a:gdLst/>
              <a:ahLst/>
              <a:rect l="l" t="t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8" name="CustomShape 43"/>
            <p:cNvSpPr/>
            <p:nvPr/>
          </p:nvSpPr>
          <p:spPr>
            <a:xfrm>
              <a:off x="1556280" y="2309400"/>
              <a:ext cx="618840" cy="53640"/>
            </a:xfrm>
            <a:custGeom>
              <a:avLst/>
              <a:gdLst/>
              <a:ahLst/>
              <a:rect l="l" t="t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49" name="Picture 138" descr="video1"/>
            <p:cNvPicPr/>
            <p:nvPr/>
          </p:nvPicPr>
          <p:blipFill>
            <a:blip r:embed="rId2"/>
            <a:stretch/>
          </p:blipFill>
          <p:spPr>
            <a:xfrm>
              <a:off x="1457640" y="2098800"/>
              <a:ext cx="550800" cy="209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50" name="Group 44"/>
          <p:cNvGrpSpPr/>
          <p:nvPr/>
        </p:nvGrpSpPr>
        <p:grpSpPr>
          <a:xfrm>
            <a:off x="5138280" y="2486880"/>
            <a:ext cx="582120" cy="620280"/>
            <a:chOff x="5138280" y="2486880"/>
            <a:chExt cx="582120" cy="620280"/>
          </a:xfrm>
        </p:grpSpPr>
        <p:sp>
          <p:nvSpPr>
            <p:cNvPr id="6051" name="CustomShape 45"/>
            <p:cNvSpPr/>
            <p:nvPr/>
          </p:nvSpPr>
          <p:spPr>
            <a:xfrm>
              <a:off x="5146560" y="2491560"/>
              <a:ext cx="573840" cy="535320"/>
            </a:xfrm>
            <a:prstGeom prst="rect">
              <a:avLst/>
            </a:prstGeom>
            <a:gradFill rotWithShape="0">
              <a:gsLst>
                <a:gs pos="0">
                  <a:srgbClr val="465e76"/>
                </a:gs>
                <a:gs pos="50000">
                  <a:srgbClr val="99ccff"/>
                </a:gs>
                <a:gs pos="100000">
                  <a:srgbClr val="465e76"/>
                </a:gs>
              </a:gsLst>
              <a:lin ang="5400000"/>
            </a:gradFill>
            <a:ln w="1905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2" name="CustomShape 46"/>
            <p:cNvSpPr/>
            <p:nvPr/>
          </p:nvSpPr>
          <p:spPr>
            <a:xfrm>
              <a:off x="5315760" y="3029400"/>
              <a:ext cx="243360" cy="33120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3" name="CustomShape 47"/>
            <p:cNvSpPr/>
            <p:nvPr/>
          </p:nvSpPr>
          <p:spPr>
            <a:xfrm>
              <a:off x="5145120" y="3072600"/>
              <a:ext cx="564480" cy="3456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4" name="CustomShape 48"/>
            <p:cNvSpPr/>
            <p:nvPr/>
          </p:nvSpPr>
          <p:spPr>
            <a:xfrm>
              <a:off x="5138280" y="2486880"/>
              <a:ext cx="576720" cy="5281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55" name="CustomShape 49"/>
          <p:cNvSpPr/>
          <p:nvPr/>
        </p:nvSpPr>
        <p:spPr>
          <a:xfrm>
            <a:off x="2405880" y="2063880"/>
            <a:ext cx="1996200" cy="114912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6" name="Line 50"/>
          <p:cNvSpPr/>
          <p:nvPr/>
        </p:nvSpPr>
        <p:spPr>
          <a:xfrm>
            <a:off x="2097000" y="2592720"/>
            <a:ext cx="1068120" cy="360"/>
          </a:xfrm>
          <a:prstGeom prst="line">
            <a:avLst/>
          </a:prstGeom>
          <a:ln w="3175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7" name="Line 51"/>
          <p:cNvSpPr/>
          <p:nvPr/>
        </p:nvSpPr>
        <p:spPr>
          <a:xfrm>
            <a:off x="3827880" y="2621160"/>
            <a:ext cx="1044000" cy="360"/>
          </a:xfrm>
          <a:prstGeom prst="line">
            <a:avLst/>
          </a:prstGeom>
          <a:ln w="3175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8" name="CustomShape 52"/>
          <p:cNvSpPr/>
          <p:nvPr/>
        </p:nvSpPr>
        <p:spPr>
          <a:xfrm>
            <a:off x="5040000" y="3249360"/>
            <a:ext cx="7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9" name="CustomShape 53"/>
          <p:cNvSpPr/>
          <p:nvPr/>
        </p:nvSpPr>
        <p:spPr>
          <a:xfrm>
            <a:off x="2930400" y="2839680"/>
            <a:ext cx="866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60" name="CustomShape 5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9C120040-435F-46D6-9D9C-D9F411A6E3CD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5" dur="indefinite" restart="never" nodeType="tmRoot">
          <p:childTnLst>
            <p:seq>
              <p:cTn id="2156" dur="indefinite" nodeType="mainSeq">
                <p:childTnLst>
                  <p:par>
                    <p:cTn id="2157" fill="hold">
                      <p:stCondLst>
                        <p:cond delay="indefinite"/>
                      </p:stCondLst>
                      <p:childTnLst>
                        <p:par>
                          <p:cTn id="2158" fill="hold">
                            <p:stCondLst>
                              <p:cond delay="0"/>
                            </p:stCondLst>
                            <p:childTnLst>
                              <p:par>
                                <p:cTn id="21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61" dur="500"/>
                                        <p:tgtEl>
                                          <p:spTgt spid="60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2" fill="hold">
                      <p:stCondLst>
                        <p:cond delay="indefinite"/>
                      </p:stCondLst>
                      <p:childTnLst>
                        <p:par>
                          <p:cTn id="2163" fill="hold">
                            <p:stCondLst>
                              <p:cond delay="0"/>
                            </p:stCondLst>
                            <p:childTnLst>
                              <p:par>
                                <p:cTn id="21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66" dur="500"/>
                                        <p:tgtEl>
                                          <p:spTgt spid="60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1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Streaming stored video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6062" name="Group 2"/>
          <p:cNvGrpSpPr/>
          <p:nvPr/>
        </p:nvGrpSpPr>
        <p:grpSpPr>
          <a:xfrm>
            <a:off x="3788640" y="4809600"/>
            <a:ext cx="426240" cy="784800"/>
            <a:chOff x="3788640" y="4809600"/>
            <a:chExt cx="426240" cy="784800"/>
          </a:xfrm>
        </p:grpSpPr>
        <p:sp>
          <p:nvSpPr>
            <p:cNvPr id="6063" name="CustomShape 3"/>
            <p:cNvSpPr/>
            <p:nvPr/>
          </p:nvSpPr>
          <p:spPr>
            <a:xfrm>
              <a:off x="4126680" y="4811040"/>
              <a:ext cx="83880" cy="7488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4" name="CustomShape 4"/>
            <p:cNvSpPr/>
            <p:nvPr/>
          </p:nvSpPr>
          <p:spPr>
            <a:xfrm>
              <a:off x="3808080" y="4809600"/>
              <a:ext cx="313200" cy="74844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5" name="CustomShape 5"/>
            <p:cNvSpPr/>
            <p:nvPr/>
          </p:nvSpPr>
          <p:spPr>
            <a:xfrm>
              <a:off x="4142880" y="4855680"/>
              <a:ext cx="49680" cy="6926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6" name="CustomShape 6"/>
            <p:cNvSpPr/>
            <p:nvPr/>
          </p:nvSpPr>
          <p:spPr>
            <a:xfrm>
              <a:off x="4131720" y="5206680"/>
              <a:ext cx="77760" cy="60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7" name="CustomShape 7"/>
            <p:cNvSpPr/>
            <p:nvPr/>
          </p:nvSpPr>
          <p:spPr>
            <a:xfrm>
              <a:off x="3810960" y="489672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68" name="Group 8"/>
            <p:cNvGrpSpPr/>
            <p:nvPr/>
          </p:nvGrpSpPr>
          <p:grpSpPr>
            <a:xfrm>
              <a:off x="3971160" y="4887360"/>
              <a:ext cx="173520" cy="46440"/>
              <a:chOff x="3971160" y="4887360"/>
              <a:chExt cx="173520" cy="46440"/>
            </a:xfrm>
          </p:grpSpPr>
          <p:sp>
            <p:nvSpPr>
              <p:cNvPr id="6069" name="CustomShape 9"/>
              <p:cNvSpPr/>
              <p:nvPr/>
            </p:nvSpPr>
            <p:spPr>
              <a:xfrm>
                <a:off x="3971160" y="4887360"/>
                <a:ext cx="17352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0" name="CustomShape 10"/>
              <p:cNvSpPr/>
              <p:nvPr/>
            </p:nvSpPr>
            <p:spPr>
              <a:xfrm>
                <a:off x="3974400" y="4892040"/>
                <a:ext cx="16560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71" name="CustomShape 11"/>
            <p:cNvSpPr/>
            <p:nvPr/>
          </p:nvSpPr>
          <p:spPr>
            <a:xfrm>
              <a:off x="3814200" y="5003280"/>
              <a:ext cx="176760" cy="147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72" name="Group 12"/>
            <p:cNvGrpSpPr/>
            <p:nvPr/>
          </p:nvGrpSpPr>
          <p:grpSpPr>
            <a:xfrm>
              <a:off x="3971520" y="4995000"/>
              <a:ext cx="172080" cy="41760"/>
              <a:chOff x="3971520" y="4995000"/>
              <a:chExt cx="172080" cy="41760"/>
            </a:xfrm>
          </p:grpSpPr>
          <p:sp>
            <p:nvSpPr>
              <p:cNvPr id="6073" name="CustomShape 13"/>
              <p:cNvSpPr/>
              <p:nvPr/>
            </p:nvSpPr>
            <p:spPr>
              <a:xfrm>
                <a:off x="3971520" y="4995000"/>
                <a:ext cx="172080" cy="417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4" name="CustomShape 14"/>
              <p:cNvSpPr/>
              <p:nvPr/>
            </p:nvSpPr>
            <p:spPr>
              <a:xfrm>
                <a:off x="3974400" y="5000040"/>
                <a:ext cx="163800" cy="32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75" name="CustomShape 15"/>
            <p:cNvSpPr/>
            <p:nvPr/>
          </p:nvSpPr>
          <p:spPr>
            <a:xfrm>
              <a:off x="3812400" y="5114160"/>
              <a:ext cx="176760" cy="13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6" name="CustomShape 16"/>
            <p:cNvSpPr/>
            <p:nvPr/>
          </p:nvSpPr>
          <p:spPr>
            <a:xfrm>
              <a:off x="3814200" y="5211360"/>
              <a:ext cx="178560" cy="147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77" name="Group 17"/>
            <p:cNvGrpSpPr/>
            <p:nvPr/>
          </p:nvGrpSpPr>
          <p:grpSpPr>
            <a:xfrm>
              <a:off x="3966480" y="5203080"/>
              <a:ext cx="171720" cy="48240"/>
              <a:chOff x="3966480" y="5203080"/>
              <a:chExt cx="171720" cy="48240"/>
            </a:xfrm>
          </p:grpSpPr>
          <p:sp>
            <p:nvSpPr>
              <p:cNvPr id="6078" name="CustomShape 18"/>
              <p:cNvSpPr/>
              <p:nvPr/>
            </p:nvSpPr>
            <p:spPr>
              <a:xfrm>
                <a:off x="3966480" y="5203080"/>
                <a:ext cx="171720" cy="482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9" name="CustomShape 19"/>
              <p:cNvSpPr/>
              <p:nvPr/>
            </p:nvSpPr>
            <p:spPr>
              <a:xfrm>
                <a:off x="3969720" y="5208120"/>
                <a:ext cx="165600" cy="370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80" name="CustomShape 20"/>
            <p:cNvSpPr/>
            <p:nvPr/>
          </p:nvSpPr>
          <p:spPr>
            <a:xfrm>
              <a:off x="4132800" y="5113080"/>
              <a:ext cx="77760" cy="6048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81" name="Group 21"/>
            <p:cNvGrpSpPr/>
            <p:nvPr/>
          </p:nvGrpSpPr>
          <p:grpSpPr>
            <a:xfrm>
              <a:off x="3968280" y="5104800"/>
              <a:ext cx="173520" cy="43560"/>
              <a:chOff x="3968280" y="5104800"/>
              <a:chExt cx="173520" cy="43560"/>
            </a:xfrm>
          </p:grpSpPr>
          <p:sp>
            <p:nvSpPr>
              <p:cNvPr id="6082" name="CustomShape 22"/>
              <p:cNvSpPr/>
              <p:nvPr/>
            </p:nvSpPr>
            <p:spPr>
              <a:xfrm>
                <a:off x="3968280" y="5104800"/>
                <a:ext cx="173520" cy="435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3" name="CustomShape 23"/>
              <p:cNvSpPr/>
              <p:nvPr/>
            </p:nvSpPr>
            <p:spPr>
              <a:xfrm>
                <a:off x="3971520" y="5109480"/>
                <a:ext cx="165600" cy="33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84" name="CustomShape 24"/>
            <p:cNvSpPr/>
            <p:nvPr/>
          </p:nvSpPr>
          <p:spPr>
            <a:xfrm>
              <a:off x="4122000" y="4809600"/>
              <a:ext cx="18000" cy="7498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5" name="CustomShape 25"/>
            <p:cNvSpPr/>
            <p:nvPr/>
          </p:nvSpPr>
          <p:spPr>
            <a:xfrm>
              <a:off x="4140000" y="4998960"/>
              <a:ext cx="69840" cy="687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6" name="CustomShape 26"/>
            <p:cNvSpPr/>
            <p:nvPr/>
          </p:nvSpPr>
          <p:spPr>
            <a:xfrm>
              <a:off x="4141080" y="4892040"/>
              <a:ext cx="72000" cy="7776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7" name="CustomShape 27"/>
            <p:cNvSpPr/>
            <p:nvPr/>
          </p:nvSpPr>
          <p:spPr>
            <a:xfrm>
              <a:off x="4201560" y="5525640"/>
              <a:ext cx="13320" cy="30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8" name="CustomShape 28"/>
            <p:cNvSpPr/>
            <p:nvPr/>
          </p:nvSpPr>
          <p:spPr>
            <a:xfrm>
              <a:off x="4137120" y="5526000"/>
              <a:ext cx="72360" cy="644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9" name="CustomShape 29"/>
            <p:cNvSpPr/>
            <p:nvPr/>
          </p:nvSpPr>
          <p:spPr>
            <a:xfrm>
              <a:off x="3788640" y="5547960"/>
              <a:ext cx="359280" cy="464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0" name="CustomShape 30"/>
            <p:cNvSpPr/>
            <p:nvPr/>
          </p:nvSpPr>
          <p:spPr>
            <a:xfrm>
              <a:off x="3808080" y="5557320"/>
              <a:ext cx="321120" cy="259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1" name="CustomShape 31"/>
            <p:cNvSpPr/>
            <p:nvPr/>
          </p:nvSpPr>
          <p:spPr>
            <a:xfrm>
              <a:off x="3839760" y="5449320"/>
              <a:ext cx="46440" cy="464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2" name="CustomShape 32"/>
            <p:cNvSpPr/>
            <p:nvPr/>
          </p:nvSpPr>
          <p:spPr>
            <a:xfrm>
              <a:off x="3891960" y="5451120"/>
              <a:ext cx="48240" cy="4500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3" name="CustomShape 33"/>
            <p:cNvSpPr/>
            <p:nvPr/>
          </p:nvSpPr>
          <p:spPr>
            <a:xfrm>
              <a:off x="3945960" y="5449320"/>
              <a:ext cx="45000" cy="450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4" name="CustomShape 34"/>
            <p:cNvSpPr/>
            <p:nvPr/>
          </p:nvSpPr>
          <p:spPr>
            <a:xfrm>
              <a:off x="4065120" y="5271480"/>
              <a:ext cx="24480" cy="2480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95" name="Group 35"/>
          <p:cNvGrpSpPr/>
          <p:nvPr/>
        </p:nvGrpSpPr>
        <p:grpSpPr>
          <a:xfrm>
            <a:off x="3361680" y="4441320"/>
            <a:ext cx="1280160" cy="362520"/>
            <a:chOff x="3361680" y="4441320"/>
            <a:chExt cx="1280160" cy="362520"/>
          </a:xfrm>
        </p:grpSpPr>
        <p:pic>
          <p:nvPicPr>
            <p:cNvPr id="6096" name="Picture 135" descr="reellogo"/>
            <p:cNvPicPr/>
            <p:nvPr/>
          </p:nvPicPr>
          <p:blipFill>
            <a:blip r:embed="rId1"/>
            <a:stretch/>
          </p:blipFill>
          <p:spPr>
            <a:xfrm>
              <a:off x="3361680" y="4441320"/>
              <a:ext cx="1280160" cy="362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97" name="CustomShape 36"/>
            <p:cNvSpPr/>
            <p:nvPr/>
          </p:nvSpPr>
          <p:spPr>
            <a:xfrm>
              <a:off x="3614400" y="4452480"/>
              <a:ext cx="1010160" cy="213480"/>
            </a:xfrm>
            <a:custGeom>
              <a:avLst/>
              <a:gdLst/>
              <a:ahLst/>
              <a:rect l="l" t="t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8" name="CustomShape 37"/>
            <p:cNvSpPr/>
            <p:nvPr/>
          </p:nvSpPr>
          <p:spPr>
            <a:xfrm>
              <a:off x="3809880" y="4731840"/>
              <a:ext cx="719640" cy="57600"/>
            </a:xfrm>
            <a:custGeom>
              <a:avLst/>
              <a:gdLst/>
              <a:ahLst/>
              <a:rect l="l" t="t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99" name="Picture 138" descr="video1"/>
            <p:cNvPicPr/>
            <p:nvPr/>
          </p:nvPicPr>
          <p:blipFill>
            <a:blip r:embed="rId2"/>
            <a:stretch/>
          </p:blipFill>
          <p:spPr>
            <a:xfrm>
              <a:off x="3695040" y="4507200"/>
              <a:ext cx="640080" cy="223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00" name="Line 38"/>
          <p:cNvSpPr/>
          <p:nvPr/>
        </p:nvSpPr>
        <p:spPr>
          <a:xfrm>
            <a:off x="1396440" y="1370880"/>
            <a:ext cx="360" cy="285264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01" name="Group 39"/>
          <p:cNvGrpSpPr/>
          <p:nvPr/>
        </p:nvGrpSpPr>
        <p:grpSpPr>
          <a:xfrm>
            <a:off x="2056680" y="3347640"/>
            <a:ext cx="1661040" cy="1475640"/>
            <a:chOff x="2056680" y="3347640"/>
            <a:chExt cx="1661040" cy="1475640"/>
          </a:xfrm>
        </p:grpSpPr>
        <p:sp>
          <p:nvSpPr>
            <p:cNvPr id="6102" name="CustomShape 40"/>
            <p:cNvSpPr/>
            <p:nvPr/>
          </p:nvSpPr>
          <p:spPr>
            <a:xfrm>
              <a:off x="2586960" y="3347640"/>
              <a:ext cx="1046520" cy="1056240"/>
            </a:xfrm>
            <a:custGeom>
              <a:avLst/>
              <a:gdLst/>
              <a:ahLst/>
              <a:rect l="l" t="t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3" name="CustomShape 41"/>
            <p:cNvSpPr/>
            <p:nvPr/>
          </p:nvSpPr>
          <p:spPr>
            <a:xfrm>
              <a:off x="2056680" y="3636360"/>
              <a:ext cx="166104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marL="343080" indent="-342000">
                <a:lnSpc>
                  <a:spcPct val="90000"/>
                </a:lnSpc>
                <a:buClr>
                  <a:srgbClr val="000000"/>
                </a:buClr>
                <a:buFont typeface="StarSymbol"/>
                <a:buAutoNum type="arabicPeriod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video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recorded (e.g., 30 frames/sec)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6104" name="Group 42"/>
          <p:cNvGrpSpPr/>
          <p:nvPr/>
        </p:nvGrpSpPr>
        <p:grpSpPr>
          <a:xfrm>
            <a:off x="1586880" y="1689840"/>
            <a:ext cx="2553480" cy="2527560"/>
            <a:chOff x="1586880" y="1689840"/>
            <a:chExt cx="2553480" cy="2527560"/>
          </a:xfrm>
        </p:grpSpPr>
        <p:grpSp>
          <p:nvGrpSpPr>
            <p:cNvPr id="6105" name="Group 43"/>
            <p:cNvGrpSpPr/>
            <p:nvPr/>
          </p:nvGrpSpPr>
          <p:grpSpPr>
            <a:xfrm>
              <a:off x="1586880" y="2608200"/>
              <a:ext cx="1625400" cy="1609200"/>
              <a:chOff x="1586880" y="2608200"/>
              <a:chExt cx="1625400" cy="1609200"/>
            </a:xfrm>
          </p:grpSpPr>
          <p:grpSp>
            <p:nvGrpSpPr>
              <p:cNvPr id="6106" name="Group 44"/>
              <p:cNvGrpSpPr/>
              <p:nvPr/>
            </p:nvGrpSpPr>
            <p:grpSpPr>
              <a:xfrm>
                <a:off x="1586880" y="3299040"/>
                <a:ext cx="926280" cy="918360"/>
                <a:chOff x="1586880" y="3299040"/>
                <a:chExt cx="926280" cy="918360"/>
              </a:xfrm>
            </p:grpSpPr>
            <p:grpSp>
              <p:nvGrpSpPr>
                <p:cNvPr id="6107" name="Group 45"/>
                <p:cNvGrpSpPr/>
                <p:nvPr/>
              </p:nvGrpSpPr>
              <p:grpSpPr>
                <a:xfrm>
                  <a:off x="1586880" y="3759120"/>
                  <a:ext cx="462600" cy="458280"/>
                  <a:chOff x="1586880" y="3759120"/>
                  <a:chExt cx="462600" cy="458280"/>
                </a:xfrm>
              </p:grpSpPr>
              <p:grpSp>
                <p:nvGrpSpPr>
                  <p:cNvPr id="6108" name="Group 46"/>
                  <p:cNvGrpSpPr/>
                  <p:nvPr/>
                </p:nvGrpSpPr>
                <p:grpSpPr>
                  <a:xfrm>
                    <a:off x="1586880" y="3987720"/>
                    <a:ext cx="230760" cy="229680"/>
                    <a:chOff x="1586880" y="3987720"/>
                    <a:chExt cx="230760" cy="229680"/>
                  </a:xfrm>
                </p:grpSpPr>
                <p:sp>
                  <p:nvSpPr>
                    <p:cNvPr id="6109" name="Line 47"/>
                    <p:cNvSpPr/>
                    <p:nvPr/>
                  </p:nvSpPr>
                  <p:spPr>
                    <a:xfrm>
                      <a:off x="1586880" y="39888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10" name="Line 48"/>
                    <p:cNvSpPr/>
                    <p:nvPr/>
                  </p:nvSpPr>
                  <p:spPr>
                    <a:xfrm flipH="1">
                      <a:off x="1589040" y="39877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111" name="Group 49"/>
                  <p:cNvGrpSpPr/>
                  <p:nvPr/>
                </p:nvGrpSpPr>
                <p:grpSpPr>
                  <a:xfrm>
                    <a:off x="1818360" y="3759120"/>
                    <a:ext cx="231120" cy="229680"/>
                    <a:chOff x="1818360" y="3759120"/>
                    <a:chExt cx="231120" cy="229680"/>
                  </a:xfrm>
                </p:grpSpPr>
                <p:sp>
                  <p:nvSpPr>
                    <p:cNvPr id="6112" name="Line 50"/>
                    <p:cNvSpPr/>
                    <p:nvPr/>
                  </p:nvSpPr>
                  <p:spPr>
                    <a:xfrm>
                      <a:off x="1818360" y="37602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13" name="Line 51"/>
                    <p:cNvSpPr/>
                    <p:nvPr/>
                  </p:nvSpPr>
                  <p:spPr>
                    <a:xfrm flipH="1">
                      <a:off x="1820880" y="37591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114" name="Group 52"/>
                <p:cNvGrpSpPr/>
                <p:nvPr/>
              </p:nvGrpSpPr>
              <p:grpSpPr>
                <a:xfrm>
                  <a:off x="2050200" y="3299040"/>
                  <a:ext cx="462960" cy="457920"/>
                  <a:chOff x="2050200" y="3299040"/>
                  <a:chExt cx="462960" cy="457920"/>
                </a:xfrm>
              </p:grpSpPr>
              <p:grpSp>
                <p:nvGrpSpPr>
                  <p:cNvPr id="6115" name="Group 53"/>
                  <p:cNvGrpSpPr/>
                  <p:nvPr/>
                </p:nvGrpSpPr>
                <p:grpSpPr>
                  <a:xfrm>
                    <a:off x="2050200" y="3527640"/>
                    <a:ext cx="231120" cy="229320"/>
                    <a:chOff x="2050200" y="3527640"/>
                    <a:chExt cx="231120" cy="229320"/>
                  </a:xfrm>
                </p:grpSpPr>
                <p:sp>
                  <p:nvSpPr>
                    <p:cNvPr id="6116" name="Line 54"/>
                    <p:cNvSpPr/>
                    <p:nvPr/>
                  </p:nvSpPr>
                  <p:spPr>
                    <a:xfrm>
                      <a:off x="2050200" y="352836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17" name="Line 55"/>
                    <p:cNvSpPr/>
                    <p:nvPr/>
                  </p:nvSpPr>
                  <p:spPr>
                    <a:xfrm flipH="1">
                      <a:off x="2052720" y="352764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118" name="Group 56"/>
                  <p:cNvGrpSpPr/>
                  <p:nvPr/>
                </p:nvGrpSpPr>
                <p:grpSpPr>
                  <a:xfrm>
                    <a:off x="2282040" y="3299040"/>
                    <a:ext cx="231120" cy="229320"/>
                    <a:chOff x="2282040" y="3299040"/>
                    <a:chExt cx="231120" cy="229320"/>
                  </a:xfrm>
                </p:grpSpPr>
                <p:sp>
                  <p:nvSpPr>
                    <p:cNvPr id="6119" name="Line 57"/>
                    <p:cNvSpPr/>
                    <p:nvPr/>
                  </p:nvSpPr>
                  <p:spPr>
                    <a:xfrm>
                      <a:off x="2282040" y="329976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20" name="Line 58"/>
                    <p:cNvSpPr/>
                    <p:nvPr/>
                  </p:nvSpPr>
                  <p:spPr>
                    <a:xfrm flipH="1">
                      <a:off x="2284560" y="329904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  <p:grpSp>
            <p:nvGrpSpPr>
              <p:cNvPr id="6121" name="Group 59"/>
              <p:cNvGrpSpPr/>
              <p:nvPr/>
            </p:nvGrpSpPr>
            <p:grpSpPr>
              <a:xfrm>
                <a:off x="2518560" y="2840040"/>
                <a:ext cx="462960" cy="457920"/>
                <a:chOff x="2518560" y="2840040"/>
                <a:chExt cx="462960" cy="457920"/>
              </a:xfrm>
            </p:grpSpPr>
            <p:grpSp>
              <p:nvGrpSpPr>
                <p:cNvPr id="6122" name="Group 60"/>
                <p:cNvGrpSpPr/>
                <p:nvPr/>
              </p:nvGrpSpPr>
              <p:grpSpPr>
                <a:xfrm>
                  <a:off x="2518560" y="3068640"/>
                  <a:ext cx="231120" cy="229320"/>
                  <a:chOff x="2518560" y="3068640"/>
                  <a:chExt cx="231120" cy="229320"/>
                </a:xfrm>
              </p:grpSpPr>
              <p:sp>
                <p:nvSpPr>
                  <p:cNvPr id="6123" name="Line 61"/>
                  <p:cNvSpPr/>
                  <p:nvPr/>
                </p:nvSpPr>
                <p:spPr>
                  <a:xfrm>
                    <a:off x="2518560" y="306936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24" name="Line 62"/>
                  <p:cNvSpPr/>
                  <p:nvPr/>
                </p:nvSpPr>
                <p:spPr>
                  <a:xfrm flipH="1">
                    <a:off x="2521080" y="30686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25" name="Group 63"/>
                <p:cNvGrpSpPr/>
                <p:nvPr/>
              </p:nvGrpSpPr>
              <p:grpSpPr>
                <a:xfrm>
                  <a:off x="2750400" y="2840040"/>
                  <a:ext cx="231120" cy="229320"/>
                  <a:chOff x="2750400" y="2840040"/>
                  <a:chExt cx="231120" cy="229320"/>
                </a:xfrm>
              </p:grpSpPr>
              <p:sp>
                <p:nvSpPr>
                  <p:cNvPr id="6126" name="Line 64"/>
                  <p:cNvSpPr/>
                  <p:nvPr/>
                </p:nvSpPr>
                <p:spPr>
                  <a:xfrm>
                    <a:off x="2750400" y="284076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27" name="Line 65"/>
                  <p:cNvSpPr/>
                  <p:nvPr/>
                </p:nvSpPr>
                <p:spPr>
                  <a:xfrm flipH="1">
                    <a:off x="2752920" y="28400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128" name="Group 66"/>
              <p:cNvGrpSpPr/>
              <p:nvPr/>
            </p:nvGrpSpPr>
            <p:grpSpPr>
              <a:xfrm>
                <a:off x="2981520" y="2608200"/>
                <a:ext cx="230760" cy="229320"/>
                <a:chOff x="2981520" y="2608200"/>
                <a:chExt cx="230760" cy="229320"/>
              </a:xfrm>
            </p:grpSpPr>
            <p:sp>
              <p:nvSpPr>
                <p:cNvPr id="6129" name="Line 67"/>
                <p:cNvSpPr/>
                <p:nvPr/>
              </p:nvSpPr>
              <p:spPr>
                <a:xfrm>
                  <a:off x="2981520" y="2608920"/>
                  <a:ext cx="36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30" name="Line 68"/>
                <p:cNvSpPr/>
                <p:nvPr/>
              </p:nvSpPr>
              <p:spPr>
                <a:xfrm flipH="1">
                  <a:off x="2983680" y="2608200"/>
                  <a:ext cx="228600" cy="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6131" name="Group 69"/>
            <p:cNvGrpSpPr/>
            <p:nvPr/>
          </p:nvGrpSpPr>
          <p:grpSpPr>
            <a:xfrm>
              <a:off x="3213720" y="1689840"/>
              <a:ext cx="926640" cy="919080"/>
              <a:chOff x="3213720" y="1689840"/>
              <a:chExt cx="926640" cy="919080"/>
            </a:xfrm>
          </p:grpSpPr>
          <p:grpSp>
            <p:nvGrpSpPr>
              <p:cNvPr id="6132" name="Group 70"/>
              <p:cNvGrpSpPr/>
              <p:nvPr/>
            </p:nvGrpSpPr>
            <p:grpSpPr>
              <a:xfrm>
                <a:off x="3213720" y="2150280"/>
                <a:ext cx="462600" cy="458640"/>
                <a:chOff x="3213720" y="2150280"/>
                <a:chExt cx="462600" cy="458640"/>
              </a:xfrm>
            </p:grpSpPr>
            <p:grpSp>
              <p:nvGrpSpPr>
                <p:cNvPr id="6133" name="Group 71"/>
                <p:cNvGrpSpPr/>
                <p:nvPr/>
              </p:nvGrpSpPr>
              <p:grpSpPr>
                <a:xfrm>
                  <a:off x="3213720" y="2379600"/>
                  <a:ext cx="230760" cy="229320"/>
                  <a:chOff x="3213720" y="2379600"/>
                  <a:chExt cx="230760" cy="229320"/>
                </a:xfrm>
              </p:grpSpPr>
              <p:sp>
                <p:nvSpPr>
                  <p:cNvPr id="6134" name="Line 72"/>
                  <p:cNvSpPr/>
                  <p:nvPr/>
                </p:nvSpPr>
                <p:spPr>
                  <a:xfrm>
                    <a:off x="3213720" y="238032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35" name="Line 73"/>
                  <p:cNvSpPr/>
                  <p:nvPr/>
                </p:nvSpPr>
                <p:spPr>
                  <a:xfrm flipH="1">
                    <a:off x="3215880" y="237960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36" name="Group 74"/>
                <p:cNvGrpSpPr/>
                <p:nvPr/>
              </p:nvGrpSpPr>
              <p:grpSpPr>
                <a:xfrm>
                  <a:off x="3444840" y="2150280"/>
                  <a:ext cx="231480" cy="229320"/>
                  <a:chOff x="3444840" y="2150280"/>
                  <a:chExt cx="231480" cy="229320"/>
                </a:xfrm>
              </p:grpSpPr>
              <p:sp>
                <p:nvSpPr>
                  <p:cNvPr id="6137" name="Line 75"/>
                  <p:cNvSpPr/>
                  <p:nvPr/>
                </p:nvSpPr>
                <p:spPr>
                  <a:xfrm>
                    <a:off x="3444840" y="215100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38" name="Line 76"/>
                  <p:cNvSpPr/>
                  <p:nvPr/>
                </p:nvSpPr>
                <p:spPr>
                  <a:xfrm flipH="1">
                    <a:off x="3447720" y="215028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139" name="Group 77"/>
              <p:cNvGrpSpPr/>
              <p:nvPr/>
            </p:nvGrpSpPr>
            <p:grpSpPr>
              <a:xfrm>
                <a:off x="3677400" y="1689840"/>
                <a:ext cx="462960" cy="458280"/>
                <a:chOff x="3677400" y="1689840"/>
                <a:chExt cx="462960" cy="458280"/>
              </a:xfrm>
            </p:grpSpPr>
            <p:grpSp>
              <p:nvGrpSpPr>
                <p:cNvPr id="6140" name="Group 78"/>
                <p:cNvGrpSpPr/>
                <p:nvPr/>
              </p:nvGrpSpPr>
              <p:grpSpPr>
                <a:xfrm>
                  <a:off x="3677400" y="1918440"/>
                  <a:ext cx="231120" cy="229680"/>
                  <a:chOff x="3677400" y="1918440"/>
                  <a:chExt cx="231120" cy="229680"/>
                </a:xfrm>
              </p:grpSpPr>
              <p:sp>
                <p:nvSpPr>
                  <p:cNvPr id="6141" name="Line 79"/>
                  <p:cNvSpPr/>
                  <p:nvPr/>
                </p:nvSpPr>
                <p:spPr>
                  <a:xfrm>
                    <a:off x="3677400" y="191952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42" name="Line 80"/>
                  <p:cNvSpPr/>
                  <p:nvPr/>
                </p:nvSpPr>
                <p:spPr>
                  <a:xfrm flipH="1">
                    <a:off x="3679920" y="19184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43" name="Group 81"/>
                <p:cNvGrpSpPr/>
                <p:nvPr/>
              </p:nvGrpSpPr>
              <p:grpSpPr>
                <a:xfrm>
                  <a:off x="3909240" y="1689840"/>
                  <a:ext cx="231120" cy="229680"/>
                  <a:chOff x="3909240" y="1689840"/>
                  <a:chExt cx="231120" cy="229680"/>
                </a:xfrm>
              </p:grpSpPr>
              <p:sp>
                <p:nvSpPr>
                  <p:cNvPr id="6144" name="Line 82"/>
                  <p:cNvSpPr/>
                  <p:nvPr/>
                </p:nvSpPr>
                <p:spPr>
                  <a:xfrm>
                    <a:off x="3909240" y="169092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45" name="Line 83"/>
                  <p:cNvSpPr/>
                  <p:nvPr/>
                </p:nvSpPr>
                <p:spPr>
                  <a:xfrm flipH="1">
                    <a:off x="3911760" y="16898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grpSp>
        <p:nvGrpSpPr>
          <p:cNvPr id="6146" name="Group 84"/>
          <p:cNvGrpSpPr/>
          <p:nvPr/>
        </p:nvGrpSpPr>
        <p:grpSpPr>
          <a:xfrm>
            <a:off x="3727800" y="3121920"/>
            <a:ext cx="1368000" cy="1297080"/>
            <a:chOff x="3727800" y="3121920"/>
            <a:chExt cx="1368000" cy="1297080"/>
          </a:xfrm>
        </p:grpSpPr>
        <p:sp>
          <p:nvSpPr>
            <p:cNvPr id="6147" name="CustomShape 85"/>
            <p:cNvSpPr/>
            <p:nvPr/>
          </p:nvSpPr>
          <p:spPr>
            <a:xfrm rot="16200000">
              <a:off x="4044240" y="3367440"/>
              <a:ext cx="1046520" cy="1056240"/>
            </a:xfrm>
            <a:custGeom>
              <a:avLst/>
              <a:gdLst/>
              <a:ahLst/>
              <a:rect l="l" t="t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8" name="CustomShape 86"/>
            <p:cNvSpPr/>
            <p:nvPr/>
          </p:nvSpPr>
          <p:spPr>
            <a:xfrm>
              <a:off x="3727800" y="3121920"/>
              <a:ext cx="100332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cc0000"/>
                  </a:solidFill>
                  <a:latin typeface="Calibri"/>
                  <a:ea typeface="DejaVu Sans"/>
                </a:rPr>
                <a:t>2. </a:t>
              </a: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DejaVu Sans"/>
                </a:rPr>
                <a:t>video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DejaVu Sans"/>
                </a:rPr>
                <a:t>sent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6149" name="CustomShape 87"/>
          <p:cNvSpPr/>
          <p:nvPr/>
        </p:nvSpPr>
        <p:spPr>
          <a:xfrm rot="16166400">
            <a:off x="143640" y="2519640"/>
            <a:ext cx="1956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Cumulative data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6150" name="Group 88"/>
          <p:cNvGrpSpPr/>
          <p:nvPr/>
        </p:nvGrpSpPr>
        <p:grpSpPr>
          <a:xfrm>
            <a:off x="5009760" y="1506600"/>
            <a:ext cx="5767920" cy="4721040"/>
            <a:chOff x="5009760" y="1506600"/>
            <a:chExt cx="5767920" cy="4721040"/>
          </a:xfrm>
        </p:grpSpPr>
        <p:sp>
          <p:nvSpPr>
            <p:cNvPr id="6151" name="Line 89"/>
            <p:cNvSpPr/>
            <p:nvPr/>
          </p:nvSpPr>
          <p:spPr>
            <a:xfrm>
              <a:off x="6672240" y="1506600"/>
              <a:ext cx="360" cy="36378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2" name="CustomShape 90"/>
            <p:cNvSpPr/>
            <p:nvPr/>
          </p:nvSpPr>
          <p:spPr>
            <a:xfrm>
              <a:off x="5009760" y="5150880"/>
              <a:ext cx="5767920" cy="1076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cc0000"/>
                  </a:solidFill>
                  <a:latin typeface="Calibri"/>
                  <a:ea typeface="DejaVu Sans"/>
                </a:rPr>
                <a:t>streaming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: at this time, client  playing out early part of video, while server still sending later part of video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6153" name="CustomShape 91"/>
          <p:cNvSpPr/>
          <p:nvPr/>
        </p:nvSpPr>
        <p:spPr>
          <a:xfrm>
            <a:off x="8661600" y="4236480"/>
            <a:ext cx="61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6154" name="Group 92"/>
          <p:cNvGrpSpPr/>
          <p:nvPr/>
        </p:nvGrpSpPr>
        <p:grpSpPr>
          <a:xfrm>
            <a:off x="4478040" y="1692720"/>
            <a:ext cx="2553120" cy="2526480"/>
            <a:chOff x="4478040" y="1692720"/>
            <a:chExt cx="2553120" cy="2526480"/>
          </a:xfrm>
        </p:grpSpPr>
        <p:grpSp>
          <p:nvGrpSpPr>
            <p:cNvPr id="6155" name="Group 93"/>
            <p:cNvGrpSpPr/>
            <p:nvPr/>
          </p:nvGrpSpPr>
          <p:grpSpPr>
            <a:xfrm>
              <a:off x="4478040" y="2610360"/>
              <a:ext cx="1626480" cy="1608840"/>
              <a:chOff x="4478040" y="2610360"/>
              <a:chExt cx="1626480" cy="1608840"/>
            </a:xfrm>
          </p:grpSpPr>
          <p:grpSp>
            <p:nvGrpSpPr>
              <p:cNvPr id="6156" name="Group 94"/>
              <p:cNvGrpSpPr/>
              <p:nvPr/>
            </p:nvGrpSpPr>
            <p:grpSpPr>
              <a:xfrm>
                <a:off x="4478040" y="3300120"/>
                <a:ext cx="925560" cy="919080"/>
                <a:chOff x="4478040" y="3300120"/>
                <a:chExt cx="925560" cy="919080"/>
              </a:xfrm>
            </p:grpSpPr>
            <p:grpSp>
              <p:nvGrpSpPr>
                <p:cNvPr id="6157" name="Group 95"/>
                <p:cNvGrpSpPr/>
                <p:nvPr/>
              </p:nvGrpSpPr>
              <p:grpSpPr>
                <a:xfrm>
                  <a:off x="4478040" y="3760920"/>
                  <a:ext cx="462960" cy="458280"/>
                  <a:chOff x="4478040" y="3760920"/>
                  <a:chExt cx="462960" cy="458280"/>
                </a:xfrm>
              </p:grpSpPr>
              <p:grpSp>
                <p:nvGrpSpPr>
                  <p:cNvPr id="6158" name="Group 96"/>
                  <p:cNvGrpSpPr/>
                  <p:nvPr/>
                </p:nvGrpSpPr>
                <p:grpSpPr>
                  <a:xfrm>
                    <a:off x="4478040" y="3989880"/>
                    <a:ext cx="231120" cy="229320"/>
                    <a:chOff x="4478040" y="3989880"/>
                    <a:chExt cx="231120" cy="229320"/>
                  </a:xfrm>
                </p:grpSpPr>
                <p:sp>
                  <p:nvSpPr>
                    <p:cNvPr id="6159" name="Line 97"/>
                    <p:cNvSpPr/>
                    <p:nvPr/>
                  </p:nvSpPr>
                  <p:spPr>
                    <a:xfrm>
                      <a:off x="4478040" y="39906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60" name="Line 98"/>
                    <p:cNvSpPr/>
                    <p:nvPr/>
                  </p:nvSpPr>
                  <p:spPr>
                    <a:xfrm flipH="1">
                      <a:off x="4480560" y="398988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161" name="Group 99"/>
                  <p:cNvGrpSpPr/>
                  <p:nvPr/>
                </p:nvGrpSpPr>
                <p:grpSpPr>
                  <a:xfrm>
                    <a:off x="4709880" y="3760920"/>
                    <a:ext cx="231120" cy="229320"/>
                    <a:chOff x="4709880" y="3760920"/>
                    <a:chExt cx="231120" cy="229320"/>
                  </a:xfrm>
                </p:grpSpPr>
                <p:sp>
                  <p:nvSpPr>
                    <p:cNvPr id="6162" name="Line 100"/>
                    <p:cNvSpPr/>
                    <p:nvPr/>
                  </p:nvSpPr>
                  <p:spPr>
                    <a:xfrm>
                      <a:off x="4709880" y="376164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63" name="Line 101"/>
                    <p:cNvSpPr/>
                    <p:nvPr/>
                  </p:nvSpPr>
                  <p:spPr>
                    <a:xfrm flipH="1">
                      <a:off x="4712400" y="37609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164" name="Group 102"/>
                <p:cNvGrpSpPr/>
                <p:nvPr/>
              </p:nvGrpSpPr>
              <p:grpSpPr>
                <a:xfrm>
                  <a:off x="4941000" y="3300120"/>
                  <a:ext cx="462600" cy="458280"/>
                  <a:chOff x="4941000" y="3300120"/>
                  <a:chExt cx="462600" cy="458280"/>
                </a:xfrm>
              </p:grpSpPr>
              <p:grpSp>
                <p:nvGrpSpPr>
                  <p:cNvPr id="6165" name="Group 103"/>
                  <p:cNvGrpSpPr/>
                  <p:nvPr/>
                </p:nvGrpSpPr>
                <p:grpSpPr>
                  <a:xfrm>
                    <a:off x="4941000" y="3528720"/>
                    <a:ext cx="231120" cy="229680"/>
                    <a:chOff x="4941000" y="3528720"/>
                    <a:chExt cx="231120" cy="229680"/>
                  </a:xfrm>
                </p:grpSpPr>
                <p:sp>
                  <p:nvSpPr>
                    <p:cNvPr id="6166" name="Line 104"/>
                    <p:cNvSpPr/>
                    <p:nvPr/>
                  </p:nvSpPr>
                  <p:spPr>
                    <a:xfrm>
                      <a:off x="4941000" y="35298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67" name="Line 105"/>
                    <p:cNvSpPr/>
                    <p:nvPr/>
                  </p:nvSpPr>
                  <p:spPr>
                    <a:xfrm flipH="1">
                      <a:off x="4943520" y="35287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168" name="Group 106"/>
                  <p:cNvGrpSpPr/>
                  <p:nvPr/>
                </p:nvGrpSpPr>
                <p:grpSpPr>
                  <a:xfrm>
                    <a:off x="5172840" y="3300120"/>
                    <a:ext cx="230760" cy="229680"/>
                    <a:chOff x="5172840" y="3300120"/>
                    <a:chExt cx="230760" cy="229680"/>
                  </a:xfrm>
                </p:grpSpPr>
                <p:sp>
                  <p:nvSpPr>
                    <p:cNvPr id="6169" name="Line 107"/>
                    <p:cNvSpPr/>
                    <p:nvPr/>
                  </p:nvSpPr>
                  <p:spPr>
                    <a:xfrm>
                      <a:off x="5172840" y="33012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170" name="Line 108"/>
                    <p:cNvSpPr/>
                    <p:nvPr/>
                  </p:nvSpPr>
                  <p:spPr>
                    <a:xfrm flipH="1">
                      <a:off x="5175000" y="33001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  <p:grpSp>
            <p:nvGrpSpPr>
              <p:cNvPr id="6171" name="Group 109"/>
              <p:cNvGrpSpPr/>
              <p:nvPr/>
            </p:nvGrpSpPr>
            <p:grpSpPr>
              <a:xfrm>
                <a:off x="5409720" y="2841840"/>
                <a:ext cx="462960" cy="457920"/>
                <a:chOff x="5409720" y="2841840"/>
                <a:chExt cx="462960" cy="457920"/>
              </a:xfrm>
            </p:grpSpPr>
            <p:grpSp>
              <p:nvGrpSpPr>
                <p:cNvPr id="6172" name="Group 110"/>
                <p:cNvGrpSpPr/>
                <p:nvPr/>
              </p:nvGrpSpPr>
              <p:grpSpPr>
                <a:xfrm>
                  <a:off x="5409720" y="3070440"/>
                  <a:ext cx="230760" cy="229320"/>
                  <a:chOff x="5409720" y="3070440"/>
                  <a:chExt cx="230760" cy="229320"/>
                </a:xfrm>
              </p:grpSpPr>
              <p:sp>
                <p:nvSpPr>
                  <p:cNvPr id="6173" name="Line 111"/>
                  <p:cNvSpPr/>
                  <p:nvPr/>
                </p:nvSpPr>
                <p:spPr>
                  <a:xfrm>
                    <a:off x="5409720" y="307116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74" name="Line 112"/>
                  <p:cNvSpPr/>
                  <p:nvPr/>
                </p:nvSpPr>
                <p:spPr>
                  <a:xfrm flipH="1">
                    <a:off x="5411880" y="30704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75" name="Group 113"/>
                <p:cNvGrpSpPr/>
                <p:nvPr/>
              </p:nvGrpSpPr>
              <p:grpSpPr>
                <a:xfrm>
                  <a:off x="5641920" y="2841840"/>
                  <a:ext cx="230760" cy="229680"/>
                  <a:chOff x="5641920" y="2841840"/>
                  <a:chExt cx="230760" cy="229680"/>
                </a:xfrm>
              </p:grpSpPr>
              <p:sp>
                <p:nvSpPr>
                  <p:cNvPr id="6176" name="Line 114"/>
                  <p:cNvSpPr/>
                  <p:nvPr/>
                </p:nvSpPr>
                <p:spPr>
                  <a:xfrm>
                    <a:off x="5641920" y="2842560"/>
                    <a:ext cx="360" cy="2289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77" name="Line 115"/>
                  <p:cNvSpPr/>
                  <p:nvPr/>
                </p:nvSpPr>
                <p:spPr>
                  <a:xfrm flipH="1">
                    <a:off x="5644080" y="28418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178" name="Group 116"/>
              <p:cNvGrpSpPr/>
              <p:nvPr/>
            </p:nvGrpSpPr>
            <p:grpSpPr>
              <a:xfrm>
                <a:off x="5873400" y="2610360"/>
                <a:ext cx="231120" cy="229320"/>
                <a:chOff x="5873400" y="2610360"/>
                <a:chExt cx="231120" cy="229320"/>
              </a:xfrm>
            </p:grpSpPr>
            <p:sp>
              <p:nvSpPr>
                <p:cNvPr id="6179" name="Line 117"/>
                <p:cNvSpPr/>
                <p:nvPr/>
              </p:nvSpPr>
              <p:spPr>
                <a:xfrm>
                  <a:off x="5873400" y="2611080"/>
                  <a:ext cx="360" cy="2286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80" name="Line 118"/>
                <p:cNvSpPr/>
                <p:nvPr/>
              </p:nvSpPr>
              <p:spPr>
                <a:xfrm flipH="1">
                  <a:off x="5875920" y="2610360"/>
                  <a:ext cx="228600" cy="36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6181" name="Group 119"/>
            <p:cNvGrpSpPr/>
            <p:nvPr/>
          </p:nvGrpSpPr>
          <p:grpSpPr>
            <a:xfrm>
              <a:off x="6105240" y="1692720"/>
              <a:ext cx="925920" cy="918360"/>
              <a:chOff x="6105240" y="1692720"/>
              <a:chExt cx="925920" cy="918360"/>
            </a:xfrm>
          </p:grpSpPr>
          <p:grpSp>
            <p:nvGrpSpPr>
              <p:cNvPr id="6182" name="Group 120"/>
              <p:cNvGrpSpPr/>
              <p:nvPr/>
            </p:nvGrpSpPr>
            <p:grpSpPr>
              <a:xfrm>
                <a:off x="6105240" y="2153160"/>
                <a:ext cx="462960" cy="457920"/>
                <a:chOff x="6105240" y="2153160"/>
                <a:chExt cx="462960" cy="457920"/>
              </a:xfrm>
            </p:grpSpPr>
            <p:grpSp>
              <p:nvGrpSpPr>
                <p:cNvPr id="6183" name="Group 121"/>
                <p:cNvGrpSpPr/>
                <p:nvPr/>
              </p:nvGrpSpPr>
              <p:grpSpPr>
                <a:xfrm>
                  <a:off x="6105240" y="2381760"/>
                  <a:ext cx="231120" cy="229320"/>
                  <a:chOff x="6105240" y="2381760"/>
                  <a:chExt cx="231120" cy="229320"/>
                </a:xfrm>
              </p:grpSpPr>
              <p:sp>
                <p:nvSpPr>
                  <p:cNvPr id="6184" name="Line 122"/>
                  <p:cNvSpPr/>
                  <p:nvPr/>
                </p:nvSpPr>
                <p:spPr>
                  <a:xfrm>
                    <a:off x="6105240" y="23824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85" name="Line 123"/>
                  <p:cNvSpPr/>
                  <p:nvPr/>
                </p:nvSpPr>
                <p:spPr>
                  <a:xfrm flipH="1">
                    <a:off x="6107760" y="238176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86" name="Group 124"/>
                <p:cNvGrpSpPr/>
                <p:nvPr/>
              </p:nvGrpSpPr>
              <p:grpSpPr>
                <a:xfrm>
                  <a:off x="6337080" y="2153160"/>
                  <a:ext cx="231120" cy="229320"/>
                  <a:chOff x="6337080" y="2153160"/>
                  <a:chExt cx="231120" cy="229320"/>
                </a:xfrm>
              </p:grpSpPr>
              <p:sp>
                <p:nvSpPr>
                  <p:cNvPr id="6187" name="Line 125"/>
                  <p:cNvSpPr/>
                  <p:nvPr/>
                </p:nvSpPr>
                <p:spPr>
                  <a:xfrm>
                    <a:off x="6337080" y="21538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88" name="Line 126"/>
                  <p:cNvSpPr/>
                  <p:nvPr/>
                </p:nvSpPr>
                <p:spPr>
                  <a:xfrm flipH="1">
                    <a:off x="6339600" y="215316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189" name="Group 127"/>
              <p:cNvGrpSpPr/>
              <p:nvPr/>
            </p:nvGrpSpPr>
            <p:grpSpPr>
              <a:xfrm>
                <a:off x="6568200" y="1692720"/>
                <a:ext cx="462960" cy="458280"/>
                <a:chOff x="6568200" y="1692720"/>
                <a:chExt cx="462960" cy="458280"/>
              </a:xfrm>
            </p:grpSpPr>
            <p:grpSp>
              <p:nvGrpSpPr>
                <p:cNvPr id="6190" name="Group 128"/>
                <p:cNvGrpSpPr/>
                <p:nvPr/>
              </p:nvGrpSpPr>
              <p:grpSpPr>
                <a:xfrm>
                  <a:off x="6568200" y="1921320"/>
                  <a:ext cx="231120" cy="229680"/>
                  <a:chOff x="6568200" y="1921320"/>
                  <a:chExt cx="231120" cy="229680"/>
                </a:xfrm>
              </p:grpSpPr>
              <p:sp>
                <p:nvSpPr>
                  <p:cNvPr id="6191" name="Line 129"/>
                  <p:cNvSpPr/>
                  <p:nvPr/>
                </p:nvSpPr>
                <p:spPr>
                  <a:xfrm>
                    <a:off x="6568200" y="192240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92" name="Line 130"/>
                  <p:cNvSpPr/>
                  <p:nvPr/>
                </p:nvSpPr>
                <p:spPr>
                  <a:xfrm flipH="1">
                    <a:off x="6570720" y="192132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93" name="Group 131"/>
                <p:cNvGrpSpPr/>
                <p:nvPr/>
              </p:nvGrpSpPr>
              <p:grpSpPr>
                <a:xfrm>
                  <a:off x="6800400" y="1692720"/>
                  <a:ext cx="230760" cy="229680"/>
                  <a:chOff x="6800400" y="1692720"/>
                  <a:chExt cx="230760" cy="229680"/>
                </a:xfrm>
              </p:grpSpPr>
              <p:sp>
                <p:nvSpPr>
                  <p:cNvPr id="6194" name="Line 132"/>
                  <p:cNvSpPr/>
                  <p:nvPr/>
                </p:nvSpPr>
                <p:spPr>
                  <a:xfrm>
                    <a:off x="6800400" y="169380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95" name="Line 133"/>
                  <p:cNvSpPr/>
                  <p:nvPr/>
                </p:nvSpPr>
                <p:spPr>
                  <a:xfrm flipH="1">
                    <a:off x="6802560" y="169272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grpSp>
        <p:nvGrpSpPr>
          <p:cNvPr id="6196" name="Group 134"/>
          <p:cNvGrpSpPr/>
          <p:nvPr/>
        </p:nvGrpSpPr>
        <p:grpSpPr>
          <a:xfrm>
            <a:off x="6369120" y="1702080"/>
            <a:ext cx="4534920" cy="2574000"/>
            <a:chOff x="6369120" y="1702080"/>
            <a:chExt cx="4534920" cy="2574000"/>
          </a:xfrm>
        </p:grpSpPr>
        <p:grpSp>
          <p:nvGrpSpPr>
            <p:cNvPr id="6197" name="Group 135"/>
            <p:cNvGrpSpPr/>
            <p:nvPr/>
          </p:nvGrpSpPr>
          <p:grpSpPr>
            <a:xfrm>
              <a:off x="6369120" y="1702080"/>
              <a:ext cx="2553480" cy="2526840"/>
              <a:chOff x="6369120" y="1702080"/>
              <a:chExt cx="2553480" cy="2526840"/>
            </a:xfrm>
          </p:grpSpPr>
          <p:grpSp>
            <p:nvGrpSpPr>
              <p:cNvPr id="6198" name="Group 136"/>
              <p:cNvGrpSpPr/>
              <p:nvPr/>
            </p:nvGrpSpPr>
            <p:grpSpPr>
              <a:xfrm>
                <a:off x="6369120" y="2620080"/>
                <a:ext cx="1626840" cy="1608840"/>
                <a:chOff x="6369120" y="2620080"/>
                <a:chExt cx="1626840" cy="1608840"/>
              </a:xfrm>
            </p:grpSpPr>
            <p:grpSp>
              <p:nvGrpSpPr>
                <p:cNvPr id="6199" name="Group 137"/>
                <p:cNvGrpSpPr/>
                <p:nvPr/>
              </p:nvGrpSpPr>
              <p:grpSpPr>
                <a:xfrm>
                  <a:off x="6369120" y="3310560"/>
                  <a:ext cx="926640" cy="918360"/>
                  <a:chOff x="6369120" y="3310560"/>
                  <a:chExt cx="926640" cy="918360"/>
                </a:xfrm>
              </p:grpSpPr>
              <p:grpSp>
                <p:nvGrpSpPr>
                  <p:cNvPr id="6200" name="Group 138"/>
                  <p:cNvGrpSpPr/>
                  <p:nvPr/>
                </p:nvGrpSpPr>
                <p:grpSpPr>
                  <a:xfrm>
                    <a:off x="6369120" y="3771000"/>
                    <a:ext cx="462600" cy="457920"/>
                    <a:chOff x="6369120" y="3771000"/>
                    <a:chExt cx="462600" cy="457920"/>
                  </a:xfrm>
                </p:grpSpPr>
                <p:grpSp>
                  <p:nvGrpSpPr>
                    <p:cNvPr id="6201" name="Group 139"/>
                    <p:cNvGrpSpPr/>
                    <p:nvPr/>
                  </p:nvGrpSpPr>
                  <p:grpSpPr>
                    <a:xfrm>
                      <a:off x="6369120" y="3999600"/>
                      <a:ext cx="230760" cy="229320"/>
                      <a:chOff x="6369120" y="3999600"/>
                      <a:chExt cx="230760" cy="229320"/>
                    </a:xfrm>
                  </p:grpSpPr>
                  <p:sp>
                    <p:nvSpPr>
                      <p:cNvPr id="6202" name="Line 140"/>
                      <p:cNvSpPr/>
                      <p:nvPr/>
                    </p:nvSpPr>
                    <p:spPr>
                      <a:xfrm>
                        <a:off x="6369120" y="400032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203" name="Line 141"/>
                      <p:cNvSpPr/>
                      <p:nvPr/>
                    </p:nvSpPr>
                    <p:spPr>
                      <a:xfrm flipH="1">
                        <a:off x="6371280" y="399960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grpSp>
                  <p:nvGrpSpPr>
                    <p:cNvPr id="6204" name="Group 142"/>
                    <p:cNvGrpSpPr/>
                    <p:nvPr/>
                  </p:nvGrpSpPr>
                  <p:grpSpPr>
                    <a:xfrm>
                      <a:off x="6600960" y="3771000"/>
                      <a:ext cx="230760" cy="229320"/>
                      <a:chOff x="6600960" y="3771000"/>
                      <a:chExt cx="230760" cy="229320"/>
                    </a:xfrm>
                  </p:grpSpPr>
                  <p:sp>
                    <p:nvSpPr>
                      <p:cNvPr id="6205" name="Line 143"/>
                      <p:cNvSpPr/>
                      <p:nvPr/>
                    </p:nvSpPr>
                    <p:spPr>
                      <a:xfrm>
                        <a:off x="6600960" y="377172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206" name="Line 144"/>
                      <p:cNvSpPr/>
                      <p:nvPr/>
                    </p:nvSpPr>
                    <p:spPr>
                      <a:xfrm flipH="1">
                        <a:off x="6603120" y="377100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  <p:grpSp>
                <p:nvGrpSpPr>
                  <p:cNvPr id="6207" name="Group 145"/>
                  <p:cNvGrpSpPr/>
                  <p:nvPr/>
                </p:nvGrpSpPr>
                <p:grpSpPr>
                  <a:xfrm>
                    <a:off x="6832440" y="3310560"/>
                    <a:ext cx="463320" cy="457920"/>
                    <a:chOff x="6832440" y="3310560"/>
                    <a:chExt cx="463320" cy="457920"/>
                  </a:xfrm>
                </p:grpSpPr>
                <p:grpSp>
                  <p:nvGrpSpPr>
                    <p:cNvPr id="6208" name="Group 146"/>
                    <p:cNvGrpSpPr/>
                    <p:nvPr/>
                  </p:nvGrpSpPr>
                  <p:grpSpPr>
                    <a:xfrm>
                      <a:off x="6832440" y="3539160"/>
                      <a:ext cx="231120" cy="229320"/>
                      <a:chOff x="6832440" y="3539160"/>
                      <a:chExt cx="231120" cy="229320"/>
                    </a:xfrm>
                  </p:grpSpPr>
                  <p:sp>
                    <p:nvSpPr>
                      <p:cNvPr id="6209" name="Line 147"/>
                      <p:cNvSpPr/>
                      <p:nvPr/>
                    </p:nvSpPr>
                    <p:spPr>
                      <a:xfrm>
                        <a:off x="6832440" y="353988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210" name="Line 148"/>
                      <p:cNvSpPr/>
                      <p:nvPr/>
                    </p:nvSpPr>
                    <p:spPr>
                      <a:xfrm flipH="1">
                        <a:off x="6834960" y="353916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grpSp>
                  <p:nvGrpSpPr>
                    <p:cNvPr id="6211" name="Group 149"/>
                    <p:cNvGrpSpPr/>
                    <p:nvPr/>
                  </p:nvGrpSpPr>
                  <p:grpSpPr>
                    <a:xfrm>
                      <a:off x="7064280" y="3310560"/>
                      <a:ext cx="231480" cy="229320"/>
                      <a:chOff x="7064280" y="3310560"/>
                      <a:chExt cx="231480" cy="229320"/>
                    </a:xfrm>
                  </p:grpSpPr>
                  <p:sp>
                    <p:nvSpPr>
                      <p:cNvPr id="6212" name="Line 150"/>
                      <p:cNvSpPr/>
                      <p:nvPr/>
                    </p:nvSpPr>
                    <p:spPr>
                      <a:xfrm>
                        <a:off x="7064280" y="331128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213" name="Line 151"/>
                      <p:cNvSpPr/>
                      <p:nvPr/>
                    </p:nvSpPr>
                    <p:spPr>
                      <a:xfrm flipH="1">
                        <a:off x="7067160" y="331056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</p:grpSp>
            <p:grpSp>
              <p:nvGrpSpPr>
                <p:cNvPr id="6214" name="Group 152"/>
                <p:cNvGrpSpPr/>
                <p:nvPr/>
              </p:nvGrpSpPr>
              <p:grpSpPr>
                <a:xfrm>
                  <a:off x="7301160" y="2851200"/>
                  <a:ext cx="462960" cy="458280"/>
                  <a:chOff x="7301160" y="2851200"/>
                  <a:chExt cx="462960" cy="458280"/>
                </a:xfrm>
              </p:grpSpPr>
              <p:grpSp>
                <p:nvGrpSpPr>
                  <p:cNvPr id="6215" name="Group 153"/>
                  <p:cNvGrpSpPr/>
                  <p:nvPr/>
                </p:nvGrpSpPr>
                <p:grpSpPr>
                  <a:xfrm>
                    <a:off x="7301160" y="3079800"/>
                    <a:ext cx="231120" cy="229680"/>
                    <a:chOff x="7301160" y="3079800"/>
                    <a:chExt cx="231120" cy="229680"/>
                  </a:xfrm>
                </p:grpSpPr>
                <p:sp>
                  <p:nvSpPr>
                    <p:cNvPr id="6216" name="Line 154"/>
                    <p:cNvSpPr/>
                    <p:nvPr/>
                  </p:nvSpPr>
                  <p:spPr>
                    <a:xfrm>
                      <a:off x="7301160" y="308088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17" name="Line 155"/>
                    <p:cNvSpPr/>
                    <p:nvPr/>
                  </p:nvSpPr>
                  <p:spPr>
                    <a:xfrm flipH="1">
                      <a:off x="7303680" y="307980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218" name="Group 156"/>
                  <p:cNvGrpSpPr/>
                  <p:nvPr/>
                </p:nvGrpSpPr>
                <p:grpSpPr>
                  <a:xfrm>
                    <a:off x="7533000" y="2851200"/>
                    <a:ext cx="231120" cy="230040"/>
                    <a:chOff x="7533000" y="2851200"/>
                    <a:chExt cx="231120" cy="230040"/>
                  </a:xfrm>
                </p:grpSpPr>
                <p:sp>
                  <p:nvSpPr>
                    <p:cNvPr id="6219" name="Line 157"/>
                    <p:cNvSpPr/>
                    <p:nvPr/>
                  </p:nvSpPr>
                  <p:spPr>
                    <a:xfrm>
                      <a:off x="7533000" y="2852280"/>
                      <a:ext cx="360" cy="2289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20" name="Line 158"/>
                    <p:cNvSpPr/>
                    <p:nvPr/>
                  </p:nvSpPr>
                  <p:spPr>
                    <a:xfrm flipH="1">
                      <a:off x="7535520" y="285120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221" name="Group 159"/>
                <p:cNvGrpSpPr/>
                <p:nvPr/>
              </p:nvGrpSpPr>
              <p:grpSpPr>
                <a:xfrm>
                  <a:off x="7764840" y="2620080"/>
                  <a:ext cx="231120" cy="229320"/>
                  <a:chOff x="7764840" y="2620080"/>
                  <a:chExt cx="231120" cy="229320"/>
                </a:xfrm>
              </p:grpSpPr>
              <p:sp>
                <p:nvSpPr>
                  <p:cNvPr id="6222" name="Line 160"/>
                  <p:cNvSpPr/>
                  <p:nvPr/>
                </p:nvSpPr>
                <p:spPr>
                  <a:xfrm>
                    <a:off x="7764840" y="262080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0000a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23" name="Line 161"/>
                  <p:cNvSpPr/>
                  <p:nvPr/>
                </p:nvSpPr>
                <p:spPr>
                  <a:xfrm flipH="1">
                    <a:off x="7767360" y="262008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0000a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224" name="Group 162"/>
              <p:cNvGrpSpPr/>
              <p:nvPr/>
            </p:nvGrpSpPr>
            <p:grpSpPr>
              <a:xfrm>
                <a:off x="7995960" y="1702080"/>
                <a:ext cx="926640" cy="918360"/>
                <a:chOff x="7995960" y="1702080"/>
                <a:chExt cx="926640" cy="918360"/>
              </a:xfrm>
            </p:grpSpPr>
            <p:grpSp>
              <p:nvGrpSpPr>
                <p:cNvPr id="6225" name="Group 163"/>
                <p:cNvGrpSpPr/>
                <p:nvPr/>
              </p:nvGrpSpPr>
              <p:grpSpPr>
                <a:xfrm>
                  <a:off x="7995960" y="2162160"/>
                  <a:ext cx="462600" cy="458280"/>
                  <a:chOff x="7995960" y="2162160"/>
                  <a:chExt cx="462600" cy="458280"/>
                </a:xfrm>
              </p:grpSpPr>
              <p:grpSp>
                <p:nvGrpSpPr>
                  <p:cNvPr id="6226" name="Group 164"/>
                  <p:cNvGrpSpPr/>
                  <p:nvPr/>
                </p:nvGrpSpPr>
                <p:grpSpPr>
                  <a:xfrm>
                    <a:off x="7995960" y="2391120"/>
                    <a:ext cx="230760" cy="229320"/>
                    <a:chOff x="7995960" y="2391120"/>
                    <a:chExt cx="230760" cy="229320"/>
                  </a:xfrm>
                </p:grpSpPr>
                <p:sp>
                  <p:nvSpPr>
                    <p:cNvPr id="6227" name="Line 165"/>
                    <p:cNvSpPr/>
                    <p:nvPr/>
                  </p:nvSpPr>
                  <p:spPr>
                    <a:xfrm>
                      <a:off x="7995960" y="239184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28" name="Line 166"/>
                    <p:cNvSpPr/>
                    <p:nvPr/>
                  </p:nvSpPr>
                  <p:spPr>
                    <a:xfrm flipH="1">
                      <a:off x="7998120" y="23911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229" name="Group 167"/>
                  <p:cNvGrpSpPr/>
                  <p:nvPr/>
                </p:nvGrpSpPr>
                <p:grpSpPr>
                  <a:xfrm>
                    <a:off x="8227800" y="2162160"/>
                    <a:ext cx="230760" cy="229320"/>
                    <a:chOff x="8227800" y="2162160"/>
                    <a:chExt cx="230760" cy="229320"/>
                  </a:xfrm>
                </p:grpSpPr>
                <p:sp>
                  <p:nvSpPr>
                    <p:cNvPr id="6230" name="Line 168"/>
                    <p:cNvSpPr/>
                    <p:nvPr/>
                  </p:nvSpPr>
                  <p:spPr>
                    <a:xfrm>
                      <a:off x="8227800" y="216288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31" name="Line 169"/>
                    <p:cNvSpPr/>
                    <p:nvPr/>
                  </p:nvSpPr>
                  <p:spPr>
                    <a:xfrm flipH="1">
                      <a:off x="8229960" y="216216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232" name="Group 170"/>
                <p:cNvGrpSpPr/>
                <p:nvPr/>
              </p:nvGrpSpPr>
              <p:grpSpPr>
                <a:xfrm>
                  <a:off x="8459640" y="1702080"/>
                  <a:ext cx="462960" cy="457560"/>
                  <a:chOff x="8459640" y="1702080"/>
                  <a:chExt cx="462960" cy="457560"/>
                </a:xfrm>
              </p:grpSpPr>
              <p:grpSp>
                <p:nvGrpSpPr>
                  <p:cNvPr id="6233" name="Group 171"/>
                  <p:cNvGrpSpPr/>
                  <p:nvPr/>
                </p:nvGrpSpPr>
                <p:grpSpPr>
                  <a:xfrm>
                    <a:off x="8459640" y="1930320"/>
                    <a:ext cx="231120" cy="229320"/>
                    <a:chOff x="8459640" y="1930320"/>
                    <a:chExt cx="231120" cy="229320"/>
                  </a:xfrm>
                </p:grpSpPr>
                <p:sp>
                  <p:nvSpPr>
                    <p:cNvPr id="6234" name="Line 172"/>
                    <p:cNvSpPr/>
                    <p:nvPr/>
                  </p:nvSpPr>
                  <p:spPr>
                    <a:xfrm>
                      <a:off x="8459640" y="193104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35" name="Line 173"/>
                    <p:cNvSpPr/>
                    <p:nvPr/>
                  </p:nvSpPr>
                  <p:spPr>
                    <a:xfrm flipH="1">
                      <a:off x="8462160" y="19303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236" name="Group 174"/>
                  <p:cNvGrpSpPr/>
                  <p:nvPr/>
                </p:nvGrpSpPr>
                <p:grpSpPr>
                  <a:xfrm>
                    <a:off x="8691480" y="1702080"/>
                    <a:ext cx="231120" cy="229320"/>
                    <a:chOff x="8691480" y="1702080"/>
                    <a:chExt cx="231120" cy="229320"/>
                  </a:xfrm>
                </p:grpSpPr>
                <p:sp>
                  <p:nvSpPr>
                    <p:cNvPr id="6237" name="Line 175"/>
                    <p:cNvSpPr/>
                    <p:nvPr/>
                  </p:nvSpPr>
                  <p:spPr>
                    <a:xfrm>
                      <a:off x="8691480" y="17028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38" name="Line 176"/>
                    <p:cNvSpPr/>
                    <p:nvPr/>
                  </p:nvSpPr>
                  <p:spPr>
                    <a:xfrm flipH="1">
                      <a:off x="8694000" y="170208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</p:grpSp>
        <p:sp>
          <p:nvSpPr>
            <p:cNvPr id="6239" name="CustomShape 177"/>
            <p:cNvSpPr/>
            <p:nvPr/>
          </p:nvSpPr>
          <p:spPr>
            <a:xfrm>
              <a:off x="6839640" y="3576600"/>
              <a:ext cx="406440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3. </a:t>
              </a: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video received, played out at client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(30 frames/sec)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6240" name="Group 178"/>
            <p:cNvGrpSpPr/>
            <p:nvPr/>
          </p:nvGrpSpPr>
          <p:grpSpPr>
            <a:xfrm>
              <a:off x="8025480" y="2835360"/>
              <a:ext cx="676440" cy="662400"/>
              <a:chOff x="8025480" y="2835360"/>
              <a:chExt cx="676440" cy="662400"/>
            </a:xfrm>
          </p:grpSpPr>
          <p:sp>
            <p:nvSpPr>
              <p:cNvPr id="6241" name="CustomShape 179"/>
              <p:cNvSpPr/>
              <p:nvPr/>
            </p:nvSpPr>
            <p:spPr>
              <a:xfrm>
                <a:off x="8034840" y="2840040"/>
                <a:ext cx="667080" cy="572040"/>
              </a:xfrm>
              <a:prstGeom prst="rect">
                <a:avLst/>
              </a:prstGeom>
              <a:gradFill rotWithShape="0">
                <a:gsLst>
                  <a:gs pos="0">
                    <a:srgbClr val="465e76"/>
                  </a:gs>
                  <a:gs pos="50000">
                    <a:srgbClr val="99ccff"/>
                  </a:gs>
                  <a:gs pos="100000">
                    <a:srgbClr val="465e76"/>
                  </a:gs>
                </a:gsLst>
                <a:lin ang="5400000"/>
              </a:gradFill>
              <a:ln w="19050">
                <a:solidFill>
                  <a:srgbClr val="5f5f5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2" name="CustomShape 180"/>
              <p:cNvSpPr/>
              <p:nvPr/>
            </p:nvSpPr>
            <p:spPr>
              <a:xfrm>
                <a:off x="8231760" y="3414600"/>
                <a:ext cx="282960" cy="35280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3" name="CustomShape 181"/>
              <p:cNvSpPr/>
              <p:nvPr/>
            </p:nvSpPr>
            <p:spPr>
              <a:xfrm>
                <a:off x="8033400" y="3460680"/>
                <a:ext cx="656280" cy="3708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4" name="CustomShape 182"/>
              <p:cNvSpPr/>
              <p:nvPr/>
            </p:nvSpPr>
            <p:spPr>
              <a:xfrm>
                <a:off x="8025480" y="2835360"/>
                <a:ext cx="670320" cy="564120"/>
              </a:xfrm>
              <a:prstGeom prst="rect">
                <a:avLst/>
              </a:prstGeom>
              <a:noFill/>
              <a:ln w="19050">
                <a:solidFill>
                  <a:srgbClr val="0000a3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245" name="Line 183"/>
          <p:cNvSpPr/>
          <p:nvPr/>
        </p:nvSpPr>
        <p:spPr>
          <a:xfrm flipH="1">
            <a:off x="1386720" y="4214160"/>
            <a:ext cx="7815240" cy="14040"/>
          </a:xfrm>
          <a:prstGeom prst="line">
            <a:avLst/>
          </a:prstGeom>
          <a:ln w="28575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46" name="Group 184"/>
          <p:cNvGrpSpPr/>
          <p:nvPr/>
        </p:nvGrpSpPr>
        <p:grpSpPr>
          <a:xfrm>
            <a:off x="3776400" y="4019760"/>
            <a:ext cx="253080" cy="318960"/>
            <a:chOff x="3776400" y="4019760"/>
            <a:chExt cx="253080" cy="318960"/>
          </a:xfrm>
        </p:grpSpPr>
        <p:sp>
          <p:nvSpPr>
            <p:cNvPr id="6247" name="CustomShape 185"/>
            <p:cNvSpPr/>
            <p:nvPr/>
          </p:nvSpPr>
          <p:spPr>
            <a:xfrm rot="1597200">
              <a:off x="3834360" y="4033800"/>
              <a:ext cx="132120" cy="29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8" name="Line 186"/>
            <p:cNvSpPr/>
            <p:nvPr/>
          </p:nvSpPr>
          <p:spPr>
            <a:xfrm flipH="1">
              <a:off x="3779640" y="4062600"/>
              <a:ext cx="128520" cy="25056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9" name="Line 187"/>
            <p:cNvSpPr/>
            <p:nvPr/>
          </p:nvSpPr>
          <p:spPr>
            <a:xfrm flipH="1">
              <a:off x="3900960" y="4066920"/>
              <a:ext cx="128520" cy="2509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50" name="Group 188"/>
          <p:cNvGrpSpPr/>
          <p:nvPr/>
        </p:nvGrpSpPr>
        <p:grpSpPr>
          <a:xfrm>
            <a:off x="4470480" y="4317840"/>
            <a:ext cx="1929240" cy="859680"/>
            <a:chOff x="4470480" y="4317840"/>
            <a:chExt cx="1929240" cy="859680"/>
          </a:xfrm>
        </p:grpSpPr>
        <p:sp>
          <p:nvSpPr>
            <p:cNvPr id="6251" name="CustomShape 189"/>
            <p:cNvSpPr/>
            <p:nvPr/>
          </p:nvSpPr>
          <p:spPr>
            <a:xfrm>
              <a:off x="4611600" y="4348080"/>
              <a:ext cx="1614960" cy="829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network delay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(fixed in this example)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252" name="CustomShape 190"/>
            <p:cNvSpPr/>
            <p:nvPr/>
          </p:nvSpPr>
          <p:spPr>
            <a:xfrm>
              <a:off x="4470480" y="4317840"/>
              <a:ext cx="192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253" name="CustomShape 19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7C3A4F13-5F7E-4F2E-97D3-06B10F42D1DC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67" dur="indefinite" restart="never" nodeType="tmRoot">
          <p:childTnLst>
            <p:seq>
              <p:cTn id="2168" dur="indefinite" nodeType="mainSeq">
                <p:childTnLst>
                  <p:par>
                    <p:cTn id="2169" fill="hold">
                      <p:stCondLst>
                        <p:cond delay="indefinite"/>
                      </p:stCondLst>
                      <p:childTnLst>
                        <p:par>
                          <p:cTn id="2170" fill="hold">
                            <p:stCondLst>
                              <p:cond delay="0"/>
                            </p:stCondLst>
                            <p:childTnLst>
                              <p:par>
                                <p:cTn id="217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73" dur="500"/>
                                        <p:tgtEl>
                                          <p:spTgt spid="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4" fill="hold">
                            <p:stCondLst>
                              <p:cond delay="500"/>
                            </p:stCondLst>
                            <p:childTnLst>
                              <p:par>
                                <p:cTn id="2175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77" dur="500"/>
                                        <p:tgtEl>
                                          <p:spTgt spid="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8" fill="hold">
                      <p:stCondLst>
                        <p:cond delay="indefinite"/>
                      </p:stCondLst>
                      <p:childTnLst>
                        <p:par>
                          <p:cTn id="2179" fill="hold">
                            <p:stCondLst>
                              <p:cond delay="0"/>
                            </p:stCondLst>
                            <p:childTnLst>
                              <p:par>
                                <p:cTn id="218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8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3" fill="hold">
                      <p:stCondLst>
                        <p:cond delay="indefinite"/>
                      </p:stCondLst>
                      <p:childTnLst>
                        <p:par>
                          <p:cTn id="2184" fill="hold">
                            <p:stCondLst>
                              <p:cond delay="0"/>
                            </p:stCondLst>
                            <p:childTnLst>
                              <p:par>
                                <p:cTn id="218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8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8" fill="hold">
                      <p:stCondLst>
                        <p:cond delay="indefinite"/>
                      </p:stCondLst>
                      <p:childTnLst>
                        <p:par>
                          <p:cTn id="2189" fill="hold">
                            <p:stCondLst>
                              <p:cond delay="0"/>
                            </p:stCondLst>
                            <p:childTnLst>
                              <p:par>
                                <p:cTn id="219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92" dur="500"/>
                                        <p:tgtEl>
                                          <p:spTgt spid="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3" fill="hold">
                      <p:stCondLst>
                        <p:cond delay="indefinite"/>
                      </p:stCondLst>
                      <p:childTnLst>
                        <p:par>
                          <p:cTn id="2194" fill="hold">
                            <p:stCondLst>
                              <p:cond delay="0"/>
                            </p:stCondLst>
                            <p:childTnLst>
                              <p:par>
                                <p:cTn id="21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97" dur="500"/>
                                        <p:tgtEl>
                                          <p:spTgt spid="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8" fill="hold">
                      <p:stCondLst>
                        <p:cond delay="indefinite"/>
                      </p:stCondLst>
                      <p:childTnLst>
                        <p:par>
                          <p:cTn id="2199" fill="hold">
                            <p:stCondLst>
                              <p:cond delay="0"/>
                            </p:stCondLst>
                            <p:childTnLst>
                              <p:par>
                                <p:cTn id="220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0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Sockets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5" name="CustomShape 2"/>
          <p:cNvSpPr/>
          <p:nvPr/>
        </p:nvSpPr>
        <p:spPr>
          <a:xfrm>
            <a:off x="798840" y="1184040"/>
            <a:ext cx="10963800" cy="23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process sends/receives messages to/from its 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socket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socket analogous to door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sending process shoves message out door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sending process relies on transport infrastructure on other side of door to deliver message to socket at receiving process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two sockets involved: one on each side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6" name="CustomShape 3"/>
          <p:cNvSpPr/>
          <p:nvPr/>
        </p:nvSpPr>
        <p:spPr>
          <a:xfrm>
            <a:off x="8482320" y="4098240"/>
            <a:ext cx="735480" cy="1997640"/>
          </a:xfrm>
          <a:custGeom>
            <a:avLst/>
            <a:gdLst/>
            <a:ahLst/>
            <a:rect l="l" t="t" r="r" b="b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0"/>
          </a:gradFill>
          <a:ln w="9525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4"/>
          <p:cNvSpPr/>
          <p:nvPr/>
        </p:nvSpPr>
        <p:spPr>
          <a:xfrm>
            <a:off x="5167800" y="5395320"/>
            <a:ext cx="1807200" cy="103068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5"/>
          <p:cNvSpPr/>
          <p:nvPr/>
        </p:nvSpPr>
        <p:spPr>
          <a:xfrm>
            <a:off x="5608800" y="5527080"/>
            <a:ext cx="867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9" name="Line 6"/>
          <p:cNvSpPr/>
          <p:nvPr/>
        </p:nvSpPr>
        <p:spPr>
          <a:xfrm>
            <a:off x="4926240" y="5938200"/>
            <a:ext cx="221148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7"/>
          <p:cNvSpPr/>
          <p:nvPr/>
        </p:nvSpPr>
        <p:spPr>
          <a:xfrm>
            <a:off x="8948160" y="5163480"/>
            <a:ext cx="106128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ＭＳ Ｐゴシック"/>
              </a:rPr>
              <a:t>controlled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ＭＳ Ｐゴシック"/>
              </a:rPr>
              <a:t>by OS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711" name="CustomShape 8"/>
          <p:cNvSpPr/>
          <p:nvPr/>
        </p:nvSpPr>
        <p:spPr>
          <a:xfrm>
            <a:off x="8926560" y="4263480"/>
            <a:ext cx="1466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ＭＳ Ｐゴシック"/>
              </a:rPr>
              <a:t>controlled by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ＭＳ Ｐゴシック"/>
              </a:rPr>
              <a:t>app developer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12" name="CustomShape 9"/>
          <p:cNvSpPr/>
          <p:nvPr/>
        </p:nvSpPr>
        <p:spPr>
          <a:xfrm>
            <a:off x="2742120" y="4161960"/>
            <a:ext cx="757800" cy="1995840"/>
          </a:xfrm>
          <a:custGeom>
            <a:avLst/>
            <a:gdLst/>
            <a:ahLst/>
            <a:rect l="l" t="t" r="r" b="b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0"/>
          </a:gradFill>
          <a:ln w="9525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10"/>
          <p:cNvSpPr/>
          <p:nvPr/>
        </p:nvSpPr>
        <p:spPr>
          <a:xfrm>
            <a:off x="3545280" y="4117320"/>
            <a:ext cx="1296000" cy="1980000"/>
          </a:xfrm>
          <a:prstGeom prst="rect">
            <a:avLst/>
          </a:pr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11"/>
          <p:cNvSpPr/>
          <p:nvPr/>
        </p:nvSpPr>
        <p:spPr>
          <a:xfrm>
            <a:off x="3507120" y="4171320"/>
            <a:ext cx="1272240" cy="197856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Line 12"/>
          <p:cNvSpPr/>
          <p:nvPr/>
        </p:nvSpPr>
        <p:spPr>
          <a:xfrm>
            <a:off x="3516480" y="493164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13"/>
          <p:cNvSpPr/>
          <p:nvPr/>
        </p:nvSpPr>
        <p:spPr>
          <a:xfrm>
            <a:off x="3474000" y="49143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transport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17" name="Line 14"/>
          <p:cNvSpPr/>
          <p:nvPr/>
        </p:nvSpPr>
        <p:spPr>
          <a:xfrm>
            <a:off x="3524400" y="5252400"/>
            <a:ext cx="1263960" cy="28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Line 15"/>
          <p:cNvSpPr/>
          <p:nvPr/>
        </p:nvSpPr>
        <p:spPr>
          <a:xfrm>
            <a:off x="3510360" y="5562000"/>
            <a:ext cx="1263600" cy="28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Line 16"/>
          <p:cNvSpPr/>
          <p:nvPr/>
        </p:nvSpPr>
        <p:spPr>
          <a:xfrm>
            <a:off x="3510360" y="584748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17"/>
          <p:cNvSpPr/>
          <p:nvPr/>
        </p:nvSpPr>
        <p:spPr>
          <a:xfrm>
            <a:off x="3508920" y="41619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application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1" name="CustomShape 18"/>
          <p:cNvSpPr/>
          <p:nvPr/>
        </p:nvSpPr>
        <p:spPr>
          <a:xfrm>
            <a:off x="3464280" y="581904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physical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2" name="CustomShape 19"/>
          <p:cNvSpPr/>
          <p:nvPr/>
        </p:nvSpPr>
        <p:spPr>
          <a:xfrm>
            <a:off x="3483360" y="55335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3" name="CustomShape 20"/>
          <p:cNvSpPr/>
          <p:nvPr/>
        </p:nvSpPr>
        <p:spPr>
          <a:xfrm>
            <a:off x="3474000" y="523800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4" name="CustomShape 21"/>
          <p:cNvSpPr/>
          <p:nvPr/>
        </p:nvSpPr>
        <p:spPr>
          <a:xfrm>
            <a:off x="3642120" y="4436640"/>
            <a:ext cx="989640" cy="30384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process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725" name="Group 22"/>
          <p:cNvGrpSpPr/>
          <p:nvPr/>
        </p:nvGrpSpPr>
        <p:grpSpPr>
          <a:xfrm>
            <a:off x="3889800" y="4797000"/>
            <a:ext cx="545040" cy="224280"/>
            <a:chOff x="3889800" y="4797000"/>
            <a:chExt cx="545040" cy="224280"/>
          </a:xfrm>
        </p:grpSpPr>
        <p:sp>
          <p:nvSpPr>
            <p:cNvPr id="1726" name="CustomShape 23"/>
            <p:cNvSpPr/>
            <p:nvPr/>
          </p:nvSpPr>
          <p:spPr>
            <a:xfrm>
              <a:off x="3889800" y="4797000"/>
              <a:ext cx="545040" cy="22428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CustomShape 24"/>
            <p:cNvSpPr/>
            <p:nvPr/>
          </p:nvSpPr>
          <p:spPr>
            <a:xfrm>
              <a:off x="3997080" y="4826160"/>
              <a:ext cx="326520" cy="1702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CustomShape 25"/>
            <p:cNvSpPr/>
            <p:nvPr/>
          </p:nvSpPr>
          <p:spPr>
            <a:xfrm>
              <a:off x="4343400" y="4927680"/>
              <a:ext cx="55800" cy="5976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CustomShape 26"/>
            <p:cNvSpPr/>
            <p:nvPr/>
          </p:nvSpPr>
          <p:spPr>
            <a:xfrm>
              <a:off x="3912840" y="4929840"/>
              <a:ext cx="53640" cy="5976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0" name="CustomShape 27"/>
          <p:cNvSpPr/>
          <p:nvPr/>
        </p:nvSpPr>
        <p:spPr>
          <a:xfrm>
            <a:off x="7207560" y="4088880"/>
            <a:ext cx="1296000" cy="1980000"/>
          </a:xfrm>
          <a:prstGeom prst="rect">
            <a:avLst/>
          </a:pr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28"/>
          <p:cNvSpPr/>
          <p:nvPr/>
        </p:nvSpPr>
        <p:spPr>
          <a:xfrm>
            <a:off x="7169760" y="4142880"/>
            <a:ext cx="1272240" cy="197856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Line 29"/>
          <p:cNvSpPr/>
          <p:nvPr/>
        </p:nvSpPr>
        <p:spPr>
          <a:xfrm>
            <a:off x="7179120" y="4903200"/>
            <a:ext cx="1263600" cy="28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30"/>
          <p:cNvSpPr/>
          <p:nvPr/>
        </p:nvSpPr>
        <p:spPr>
          <a:xfrm>
            <a:off x="7136280" y="488592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transport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4" name="Line 31"/>
          <p:cNvSpPr/>
          <p:nvPr/>
        </p:nvSpPr>
        <p:spPr>
          <a:xfrm>
            <a:off x="7187040" y="52236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Line 32"/>
          <p:cNvSpPr/>
          <p:nvPr/>
        </p:nvSpPr>
        <p:spPr>
          <a:xfrm>
            <a:off x="7172640" y="55332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Line 33"/>
          <p:cNvSpPr/>
          <p:nvPr/>
        </p:nvSpPr>
        <p:spPr>
          <a:xfrm>
            <a:off x="7172640" y="581904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34"/>
          <p:cNvSpPr/>
          <p:nvPr/>
        </p:nvSpPr>
        <p:spPr>
          <a:xfrm>
            <a:off x="7171200" y="41331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application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8" name="CustomShape 35"/>
          <p:cNvSpPr/>
          <p:nvPr/>
        </p:nvSpPr>
        <p:spPr>
          <a:xfrm>
            <a:off x="7126920" y="579060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physical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9" name="CustomShape 36"/>
          <p:cNvSpPr/>
          <p:nvPr/>
        </p:nvSpPr>
        <p:spPr>
          <a:xfrm>
            <a:off x="7145640" y="55047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0" name="CustomShape 37"/>
          <p:cNvSpPr/>
          <p:nvPr/>
        </p:nvSpPr>
        <p:spPr>
          <a:xfrm>
            <a:off x="7136280" y="52095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1" name="CustomShape 38"/>
          <p:cNvSpPr/>
          <p:nvPr/>
        </p:nvSpPr>
        <p:spPr>
          <a:xfrm>
            <a:off x="7304400" y="4407840"/>
            <a:ext cx="989640" cy="30384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process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742" name="Group 39"/>
          <p:cNvGrpSpPr/>
          <p:nvPr/>
        </p:nvGrpSpPr>
        <p:grpSpPr>
          <a:xfrm>
            <a:off x="7552080" y="4768200"/>
            <a:ext cx="545040" cy="224280"/>
            <a:chOff x="7552080" y="4768200"/>
            <a:chExt cx="545040" cy="224280"/>
          </a:xfrm>
        </p:grpSpPr>
        <p:sp>
          <p:nvSpPr>
            <p:cNvPr id="1743" name="CustomShape 40"/>
            <p:cNvSpPr/>
            <p:nvPr/>
          </p:nvSpPr>
          <p:spPr>
            <a:xfrm>
              <a:off x="7552080" y="4768200"/>
              <a:ext cx="545040" cy="224280"/>
            </a:xfrm>
            <a:prstGeom prst="rect">
              <a:avLst/>
            </a:prstGeom>
            <a:solidFill>
              <a:srgbClr val="c96b72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CustomShape 41"/>
            <p:cNvSpPr/>
            <p:nvPr/>
          </p:nvSpPr>
          <p:spPr>
            <a:xfrm>
              <a:off x="7659360" y="4797720"/>
              <a:ext cx="326520" cy="1702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CustomShape 42"/>
            <p:cNvSpPr/>
            <p:nvPr/>
          </p:nvSpPr>
          <p:spPr>
            <a:xfrm>
              <a:off x="8006040" y="4898880"/>
              <a:ext cx="55800" cy="5976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CustomShape 43"/>
            <p:cNvSpPr/>
            <p:nvPr/>
          </p:nvSpPr>
          <p:spPr>
            <a:xfrm>
              <a:off x="7575480" y="4901400"/>
              <a:ext cx="53640" cy="5976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7" name="Line 44"/>
          <p:cNvSpPr/>
          <p:nvPr/>
        </p:nvSpPr>
        <p:spPr>
          <a:xfrm flipH="1">
            <a:off x="8361720" y="4539600"/>
            <a:ext cx="60948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Line 45"/>
          <p:cNvSpPr/>
          <p:nvPr/>
        </p:nvSpPr>
        <p:spPr>
          <a:xfrm>
            <a:off x="8587080" y="4965120"/>
            <a:ext cx="360" cy="102204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Line 46"/>
          <p:cNvSpPr/>
          <p:nvPr/>
        </p:nvSpPr>
        <p:spPr>
          <a:xfrm flipH="1">
            <a:off x="8610840" y="5465160"/>
            <a:ext cx="60948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47"/>
          <p:cNvSpPr/>
          <p:nvPr/>
        </p:nvSpPr>
        <p:spPr>
          <a:xfrm>
            <a:off x="5524920" y="4220640"/>
            <a:ext cx="91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socket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1" name="Line 48"/>
          <p:cNvSpPr/>
          <p:nvPr/>
        </p:nvSpPr>
        <p:spPr>
          <a:xfrm flipV="1">
            <a:off x="4527720" y="4420440"/>
            <a:ext cx="968400" cy="43488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Line 49"/>
          <p:cNvSpPr/>
          <p:nvPr/>
        </p:nvSpPr>
        <p:spPr>
          <a:xfrm flipH="1" flipV="1">
            <a:off x="6463080" y="4409280"/>
            <a:ext cx="968400" cy="43488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3" name="Group 50"/>
          <p:cNvGrpSpPr/>
          <p:nvPr/>
        </p:nvGrpSpPr>
        <p:grpSpPr>
          <a:xfrm>
            <a:off x="2319120" y="5474880"/>
            <a:ext cx="718200" cy="772200"/>
            <a:chOff x="2319120" y="5474880"/>
            <a:chExt cx="718200" cy="772200"/>
          </a:xfrm>
        </p:grpSpPr>
        <p:pic>
          <p:nvPicPr>
            <p:cNvPr id="1754" name="Picture 9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2319120" y="5474880"/>
              <a:ext cx="718200" cy="77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5" name="CustomShape 51"/>
            <p:cNvSpPr/>
            <p:nvPr/>
          </p:nvSpPr>
          <p:spPr>
            <a:xfrm flipH="1">
              <a:off x="2624040" y="5549040"/>
              <a:ext cx="348480" cy="352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6" name="Group 52"/>
          <p:cNvGrpSpPr/>
          <p:nvPr/>
        </p:nvGrpSpPr>
        <p:grpSpPr>
          <a:xfrm>
            <a:off x="9014400" y="5670000"/>
            <a:ext cx="718200" cy="772200"/>
            <a:chOff x="9014400" y="5670000"/>
            <a:chExt cx="718200" cy="772200"/>
          </a:xfrm>
        </p:grpSpPr>
        <p:pic>
          <p:nvPicPr>
            <p:cNvPr id="1757" name="Picture 100" descr="desktop_computer_stylized_medium"/>
            <p:cNvPicPr/>
            <p:nvPr/>
          </p:nvPicPr>
          <p:blipFill>
            <a:blip r:embed="rId2"/>
            <a:stretch/>
          </p:blipFill>
          <p:spPr>
            <a:xfrm>
              <a:off x="9014400" y="5670000"/>
              <a:ext cx="718200" cy="77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8" name="CustomShape 53"/>
            <p:cNvSpPr/>
            <p:nvPr/>
          </p:nvSpPr>
          <p:spPr>
            <a:xfrm>
              <a:off x="9077400" y="5744160"/>
              <a:ext cx="348480" cy="352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9" name="CustomShape 5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8C9231F2-A638-452A-8351-CD15FC15874D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8" dur="indefinite" restart="never" nodeType="tmRoot">
          <p:childTnLst>
            <p:seq>
              <p:cTn id="229" dur="indefinite" nodeType="mainSeq">
                <p:childTnLst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4" dur="500"/>
                                        <p:tgtEl>
                                          <p:spTgt spid="1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9" dur="500"/>
                                        <p:tgtEl>
                                          <p:spTgt spid="17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4" dur="500"/>
                                        <p:tgtEl>
                                          <p:spTgt spid="17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9" dur="500"/>
                                        <p:tgtEl>
                                          <p:spTgt spid="17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4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Streaming stored video: challenges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55" name="CustomShape 2"/>
          <p:cNvSpPr/>
          <p:nvPr/>
        </p:nvSpPr>
        <p:spPr>
          <a:xfrm>
            <a:off x="1047960" y="1389960"/>
            <a:ext cx="8552160" cy="44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2600" indent="-281520">
              <a:lnSpc>
                <a:spcPct val="100000"/>
              </a:lnSpc>
              <a:spcBef>
                <a:spcPts val="64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DejaVu Sans"/>
              </a:rPr>
              <a:t>continuous playout constraint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: during client video playout, playout timing must match original timing </a:t>
            </a:r>
            <a:endParaRPr b="0" lang="en-US" sz="3200" spc="-1" strike="noStrike">
              <a:latin typeface="Arial"/>
            </a:endParaRPr>
          </a:p>
          <a:p>
            <a:pPr lvl="1" marL="682560" indent="-224280">
              <a:lnSpc>
                <a:spcPct val="9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…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but 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DejaVu Sans"/>
              </a:rPr>
              <a:t>network delays are variable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(jitter), so will need </a:t>
            </a: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DejaVu Sans"/>
              </a:rPr>
              <a:t>client-side buffer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to match continuous playout constraint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6256" name="Picture 2" descr="Image result for netflix rebuffering"/>
          <p:cNvPicPr/>
          <p:nvPr/>
        </p:nvPicPr>
        <p:blipFill>
          <a:blip r:embed="rId1"/>
          <a:stretch/>
        </p:blipFill>
        <p:spPr>
          <a:xfrm>
            <a:off x="9635400" y="3044160"/>
            <a:ext cx="2123280" cy="1179000"/>
          </a:xfrm>
          <a:prstGeom prst="rect">
            <a:avLst/>
          </a:prstGeom>
          <a:ln w="0">
            <a:noFill/>
          </a:ln>
        </p:spPr>
      </p:pic>
      <p:sp>
        <p:nvSpPr>
          <p:cNvPr id="6257" name="CustomShape 3"/>
          <p:cNvSpPr/>
          <p:nvPr/>
        </p:nvSpPr>
        <p:spPr>
          <a:xfrm>
            <a:off x="1047960" y="4167360"/>
            <a:ext cx="817056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2600" indent="-281520">
              <a:lnSpc>
                <a:spcPct val="100000"/>
              </a:lnSpc>
              <a:spcBef>
                <a:spcPts val="64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other challenges:</a:t>
            </a:r>
            <a:endParaRPr b="0" lang="en-US" sz="3200" spc="-1" strike="noStrike">
              <a:latin typeface="Arial"/>
            </a:endParaRPr>
          </a:p>
          <a:p>
            <a:pPr lvl="1" marL="682560" indent="-22428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client interactivity: pause, fast-forward, rewind, jump through video</a:t>
            </a:r>
            <a:endParaRPr b="0" lang="en-US" sz="2800" spc="-1" strike="noStrike">
              <a:latin typeface="Arial"/>
            </a:endParaRPr>
          </a:p>
          <a:p>
            <a:pPr lvl="1" marL="682560" indent="-22428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video packets may be lost, retransmitted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6258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4822B39-2198-4846-80C9-2DDBD772C52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03" dur="indefinite" restart="never" nodeType="tmRoot">
          <p:childTnLst>
            <p:seq>
              <p:cTn id="2204" dur="indefinite" nodeType="mainSeq">
                <p:childTnLst>
                  <p:par>
                    <p:cTn id="2205" fill="hold">
                      <p:stCondLst>
                        <p:cond delay="indefinite"/>
                      </p:stCondLst>
                      <p:childTnLst>
                        <p:par>
                          <p:cTn id="2206" fill="hold">
                            <p:stCondLst>
                              <p:cond delay="0"/>
                            </p:stCondLst>
                            <p:childTnLst>
                              <p:par>
                                <p:cTn id="220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09" dur="500"/>
                                        <p:tgtEl>
                                          <p:spTgt spid="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0" fill="hold">
                      <p:stCondLst>
                        <p:cond delay="indefinite"/>
                      </p:stCondLst>
                      <p:childTnLst>
                        <p:par>
                          <p:cTn id="2211" fill="hold">
                            <p:stCondLst>
                              <p:cond delay="0"/>
                            </p:stCondLst>
                            <p:childTnLst>
                              <p:par>
                                <p:cTn id="22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14" dur="500"/>
                                        <p:tgtEl>
                                          <p:spTgt spid="6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5" fill="hold">
                      <p:stCondLst>
                        <p:cond delay="indefinite"/>
                      </p:stCondLst>
                      <p:childTnLst>
                        <p:par>
                          <p:cTn id="2216" fill="hold">
                            <p:stCondLst>
                              <p:cond delay="0"/>
                            </p:stCondLst>
                            <p:childTnLst>
                              <p:par>
                                <p:cTn id="22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19" dur="500"/>
                                        <p:tgtEl>
                                          <p:spTgt spid="6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22" dur="500"/>
                                        <p:tgtEl>
                                          <p:spTgt spid="6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25" dur="500"/>
                                        <p:tgtEl>
                                          <p:spTgt spid="6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9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Streaming stored video: playout buffering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60" name="Line 2"/>
          <p:cNvSpPr/>
          <p:nvPr/>
        </p:nvSpPr>
        <p:spPr>
          <a:xfrm>
            <a:off x="2445480" y="1667520"/>
            <a:ext cx="360" cy="285264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1" name="Line 3"/>
          <p:cNvSpPr/>
          <p:nvPr/>
        </p:nvSpPr>
        <p:spPr>
          <a:xfrm flipH="1">
            <a:off x="2436120" y="4510800"/>
            <a:ext cx="7815240" cy="14040"/>
          </a:xfrm>
          <a:prstGeom prst="line">
            <a:avLst/>
          </a:prstGeom>
          <a:ln w="28575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2" name="CustomShape 4"/>
          <p:cNvSpPr/>
          <p:nvPr/>
        </p:nvSpPr>
        <p:spPr>
          <a:xfrm>
            <a:off x="3084840" y="1770840"/>
            <a:ext cx="18687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DejaVu Sans"/>
              </a:rPr>
              <a:t>constant bit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DejaVu Sans"/>
              </a:rPr>
              <a:t>rate video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DejaVu Sans"/>
              </a:rPr>
              <a:t>transmission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6263" name="Group 5"/>
          <p:cNvGrpSpPr/>
          <p:nvPr/>
        </p:nvGrpSpPr>
        <p:grpSpPr>
          <a:xfrm>
            <a:off x="2826360" y="1996920"/>
            <a:ext cx="2553480" cy="2526480"/>
            <a:chOff x="2826360" y="1996920"/>
            <a:chExt cx="2553480" cy="2526480"/>
          </a:xfrm>
        </p:grpSpPr>
        <p:grpSp>
          <p:nvGrpSpPr>
            <p:cNvPr id="6264" name="Group 6"/>
            <p:cNvGrpSpPr/>
            <p:nvPr/>
          </p:nvGrpSpPr>
          <p:grpSpPr>
            <a:xfrm>
              <a:off x="2826360" y="2914560"/>
              <a:ext cx="1626480" cy="1608840"/>
              <a:chOff x="2826360" y="2914560"/>
              <a:chExt cx="1626480" cy="1608840"/>
            </a:xfrm>
          </p:grpSpPr>
          <p:grpSp>
            <p:nvGrpSpPr>
              <p:cNvPr id="6265" name="Group 7"/>
              <p:cNvGrpSpPr/>
              <p:nvPr/>
            </p:nvGrpSpPr>
            <p:grpSpPr>
              <a:xfrm>
                <a:off x="2826360" y="3605040"/>
                <a:ext cx="926640" cy="918360"/>
                <a:chOff x="2826360" y="3605040"/>
                <a:chExt cx="926640" cy="918360"/>
              </a:xfrm>
            </p:grpSpPr>
            <p:grpSp>
              <p:nvGrpSpPr>
                <p:cNvPr id="6266" name="Group 8"/>
                <p:cNvGrpSpPr/>
                <p:nvPr/>
              </p:nvGrpSpPr>
              <p:grpSpPr>
                <a:xfrm>
                  <a:off x="2826360" y="4065480"/>
                  <a:ext cx="462960" cy="457920"/>
                  <a:chOff x="2826360" y="4065480"/>
                  <a:chExt cx="462960" cy="457920"/>
                </a:xfrm>
              </p:grpSpPr>
              <p:grpSp>
                <p:nvGrpSpPr>
                  <p:cNvPr id="6267" name="Group 9"/>
                  <p:cNvGrpSpPr/>
                  <p:nvPr/>
                </p:nvGrpSpPr>
                <p:grpSpPr>
                  <a:xfrm>
                    <a:off x="2826360" y="4294080"/>
                    <a:ext cx="230760" cy="229320"/>
                    <a:chOff x="2826360" y="4294080"/>
                    <a:chExt cx="230760" cy="229320"/>
                  </a:xfrm>
                </p:grpSpPr>
                <p:sp>
                  <p:nvSpPr>
                    <p:cNvPr id="6268" name="Line 10"/>
                    <p:cNvSpPr/>
                    <p:nvPr/>
                  </p:nvSpPr>
                  <p:spPr>
                    <a:xfrm>
                      <a:off x="2826360" y="42948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69" name="Line 11"/>
                    <p:cNvSpPr/>
                    <p:nvPr/>
                  </p:nvSpPr>
                  <p:spPr>
                    <a:xfrm flipH="1">
                      <a:off x="2828520" y="429408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270" name="Group 12"/>
                  <p:cNvGrpSpPr/>
                  <p:nvPr/>
                </p:nvGrpSpPr>
                <p:grpSpPr>
                  <a:xfrm>
                    <a:off x="3058200" y="4065480"/>
                    <a:ext cx="231120" cy="229320"/>
                    <a:chOff x="3058200" y="4065480"/>
                    <a:chExt cx="231120" cy="229320"/>
                  </a:xfrm>
                </p:grpSpPr>
                <p:sp>
                  <p:nvSpPr>
                    <p:cNvPr id="6271" name="Line 13"/>
                    <p:cNvSpPr/>
                    <p:nvPr/>
                  </p:nvSpPr>
                  <p:spPr>
                    <a:xfrm>
                      <a:off x="3058200" y="406620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72" name="Line 14"/>
                    <p:cNvSpPr/>
                    <p:nvPr/>
                  </p:nvSpPr>
                  <p:spPr>
                    <a:xfrm flipH="1">
                      <a:off x="3060720" y="406548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273" name="Group 15"/>
                <p:cNvGrpSpPr/>
                <p:nvPr/>
              </p:nvGrpSpPr>
              <p:grpSpPr>
                <a:xfrm>
                  <a:off x="3290040" y="3605040"/>
                  <a:ext cx="462960" cy="457920"/>
                  <a:chOff x="3290040" y="3605040"/>
                  <a:chExt cx="462960" cy="457920"/>
                </a:xfrm>
              </p:grpSpPr>
              <p:grpSp>
                <p:nvGrpSpPr>
                  <p:cNvPr id="6274" name="Group 16"/>
                  <p:cNvGrpSpPr/>
                  <p:nvPr/>
                </p:nvGrpSpPr>
                <p:grpSpPr>
                  <a:xfrm>
                    <a:off x="3290040" y="3833640"/>
                    <a:ext cx="231120" cy="229320"/>
                    <a:chOff x="3290040" y="3833640"/>
                    <a:chExt cx="231120" cy="229320"/>
                  </a:xfrm>
                </p:grpSpPr>
                <p:sp>
                  <p:nvSpPr>
                    <p:cNvPr id="6275" name="Line 17"/>
                    <p:cNvSpPr/>
                    <p:nvPr/>
                  </p:nvSpPr>
                  <p:spPr>
                    <a:xfrm>
                      <a:off x="3290040" y="383436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76" name="Line 18"/>
                    <p:cNvSpPr/>
                    <p:nvPr/>
                  </p:nvSpPr>
                  <p:spPr>
                    <a:xfrm flipH="1">
                      <a:off x="3292560" y="383364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277" name="Group 19"/>
                  <p:cNvGrpSpPr/>
                  <p:nvPr/>
                </p:nvGrpSpPr>
                <p:grpSpPr>
                  <a:xfrm>
                    <a:off x="3521880" y="3605040"/>
                    <a:ext cx="231120" cy="229320"/>
                    <a:chOff x="3521880" y="3605040"/>
                    <a:chExt cx="231120" cy="229320"/>
                  </a:xfrm>
                </p:grpSpPr>
                <p:sp>
                  <p:nvSpPr>
                    <p:cNvPr id="6278" name="Line 20"/>
                    <p:cNvSpPr/>
                    <p:nvPr/>
                  </p:nvSpPr>
                  <p:spPr>
                    <a:xfrm>
                      <a:off x="3521880" y="360576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279" name="Line 21"/>
                    <p:cNvSpPr/>
                    <p:nvPr/>
                  </p:nvSpPr>
                  <p:spPr>
                    <a:xfrm flipH="1">
                      <a:off x="3524400" y="360504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  <p:grpSp>
            <p:nvGrpSpPr>
              <p:cNvPr id="6280" name="Group 22"/>
              <p:cNvGrpSpPr/>
              <p:nvPr/>
            </p:nvGrpSpPr>
            <p:grpSpPr>
              <a:xfrm>
                <a:off x="3758400" y="3146400"/>
                <a:ext cx="462960" cy="457920"/>
                <a:chOff x="3758400" y="3146400"/>
                <a:chExt cx="462960" cy="457920"/>
              </a:xfrm>
            </p:grpSpPr>
            <p:grpSp>
              <p:nvGrpSpPr>
                <p:cNvPr id="6281" name="Group 23"/>
                <p:cNvGrpSpPr/>
                <p:nvPr/>
              </p:nvGrpSpPr>
              <p:grpSpPr>
                <a:xfrm>
                  <a:off x="3758400" y="3374640"/>
                  <a:ext cx="231120" cy="229680"/>
                  <a:chOff x="3758400" y="3374640"/>
                  <a:chExt cx="231120" cy="229680"/>
                </a:xfrm>
              </p:grpSpPr>
              <p:sp>
                <p:nvSpPr>
                  <p:cNvPr id="6282" name="Line 24"/>
                  <p:cNvSpPr/>
                  <p:nvPr/>
                </p:nvSpPr>
                <p:spPr>
                  <a:xfrm>
                    <a:off x="3758400" y="337572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83" name="Line 25"/>
                  <p:cNvSpPr/>
                  <p:nvPr/>
                </p:nvSpPr>
                <p:spPr>
                  <a:xfrm flipH="1">
                    <a:off x="3760920" y="337464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284" name="Group 26"/>
                <p:cNvGrpSpPr/>
                <p:nvPr/>
              </p:nvGrpSpPr>
              <p:grpSpPr>
                <a:xfrm>
                  <a:off x="3990240" y="3146400"/>
                  <a:ext cx="231120" cy="229320"/>
                  <a:chOff x="3990240" y="3146400"/>
                  <a:chExt cx="231120" cy="229320"/>
                </a:xfrm>
              </p:grpSpPr>
              <p:sp>
                <p:nvSpPr>
                  <p:cNvPr id="6285" name="Line 27"/>
                  <p:cNvSpPr/>
                  <p:nvPr/>
                </p:nvSpPr>
                <p:spPr>
                  <a:xfrm>
                    <a:off x="3990240" y="314712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86" name="Line 28"/>
                  <p:cNvSpPr/>
                  <p:nvPr/>
                </p:nvSpPr>
                <p:spPr>
                  <a:xfrm flipH="1">
                    <a:off x="3992760" y="314640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287" name="Group 29"/>
              <p:cNvGrpSpPr/>
              <p:nvPr/>
            </p:nvGrpSpPr>
            <p:grpSpPr>
              <a:xfrm>
                <a:off x="4222080" y="2914560"/>
                <a:ext cx="230760" cy="229320"/>
                <a:chOff x="4222080" y="2914560"/>
                <a:chExt cx="230760" cy="229320"/>
              </a:xfrm>
            </p:grpSpPr>
            <p:sp>
              <p:nvSpPr>
                <p:cNvPr id="6288" name="Line 30"/>
                <p:cNvSpPr/>
                <p:nvPr/>
              </p:nvSpPr>
              <p:spPr>
                <a:xfrm>
                  <a:off x="4222080" y="2915280"/>
                  <a:ext cx="360" cy="2286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89" name="Line 31"/>
                <p:cNvSpPr/>
                <p:nvPr/>
              </p:nvSpPr>
              <p:spPr>
                <a:xfrm flipH="1">
                  <a:off x="4224240" y="2914560"/>
                  <a:ext cx="228600" cy="36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6290" name="Group 32"/>
            <p:cNvGrpSpPr/>
            <p:nvPr/>
          </p:nvGrpSpPr>
          <p:grpSpPr>
            <a:xfrm>
              <a:off x="4453200" y="1996920"/>
              <a:ext cx="926640" cy="918360"/>
              <a:chOff x="4453200" y="1996920"/>
              <a:chExt cx="926640" cy="918360"/>
            </a:xfrm>
          </p:grpSpPr>
          <p:grpSp>
            <p:nvGrpSpPr>
              <p:cNvPr id="6291" name="Group 33"/>
              <p:cNvGrpSpPr/>
              <p:nvPr/>
            </p:nvGrpSpPr>
            <p:grpSpPr>
              <a:xfrm>
                <a:off x="4453200" y="2457360"/>
                <a:ext cx="462600" cy="457920"/>
                <a:chOff x="4453200" y="2457360"/>
                <a:chExt cx="462600" cy="457920"/>
              </a:xfrm>
            </p:grpSpPr>
            <p:grpSp>
              <p:nvGrpSpPr>
                <p:cNvPr id="6292" name="Group 34"/>
                <p:cNvGrpSpPr/>
                <p:nvPr/>
              </p:nvGrpSpPr>
              <p:grpSpPr>
                <a:xfrm>
                  <a:off x="4453200" y="2685960"/>
                  <a:ext cx="230760" cy="229320"/>
                  <a:chOff x="4453200" y="2685960"/>
                  <a:chExt cx="230760" cy="229320"/>
                </a:xfrm>
              </p:grpSpPr>
              <p:sp>
                <p:nvSpPr>
                  <p:cNvPr id="6293" name="Line 35"/>
                  <p:cNvSpPr/>
                  <p:nvPr/>
                </p:nvSpPr>
                <p:spPr>
                  <a:xfrm>
                    <a:off x="4453200" y="26866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94" name="Line 36"/>
                  <p:cNvSpPr/>
                  <p:nvPr/>
                </p:nvSpPr>
                <p:spPr>
                  <a:xfrm flipH="1">
                    <a:off x="4455360" y="268596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295" name="Group 37"/>
                <p:cNvGrpSpPr/>
                <p:nvPr/>
              </p:nvGrpSpPr>
              <p:grpSpPr>
                <a:xfrm>
                  <a:off x="4684680" y="2457360"/>
                  <a:ext cx="231120" cy="229320"/>
                  <a:chOff x="4684680" y="2457360"/>
                  <a:chExt cx="231120" cy="229320"/>
                </a:xfrm>
              </p:grpSpPr>
              <p:sp>
                <p:nvSpPr>
                  <p:cNvPr id="6296" name="Line 38"/>
                  <p:cNvSpPr/>
                  <p:nvPr/>
                </p:nvSpPr>
                <p:spPr>
                  <a:xfrm>
                    <a:off x="4684680" y="24580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97" name="Line 39"/>
                  <p:cNvSpPr/>
                  <p:nvPr/>
                </p:nvSpPr>
                <p:spPr>
                  <a:xfrm flipH="1">
                    <a:off x="4687200" y="245736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298" name="Group 40"/>
              <p:cNvGrpSpPr/>
              <p:nvPr/>
            </p:nvGrpSpPr>
            <p:grpSpPr>
              <a:xfrm>
                <a:off x="4916880" y="1996920"/>
                <a:ext cx="462960" cy="457920"/>
                <a:chOff x="4916880" y="1996920"/>
                <a:chExt cx="462960" cy="457920"/>
              </a:xfrm>
            </p:grpSpPr>
            <p:grpSp>
              <p:nvGrpSpPr>
                <p:cNvPr id="6299" name="Group 41"/>
                <p:cNvGrpSpPr/>
                <p:nvPr/>
              </p:nvGrpSpPr>
              <p:grpSpPr>
                <a:xfrm>
                  <a:off x="4916880" y="2225520"/>
                  <a:ext cx="231120" cy="229320"/>
                  <a:chOff x="4916880" y="2225520"/>
                  <a:chExt cx="231120" cy="229320"/>
                </a:xfrm>
              </p:grpSpPr>
              <p:sp>
                <p:nvSpPr>
                  <p:cNvPr id="6300" name="Line 42"/>
                  <p:cNvSpPr/>
                  <p:nvPr/>
                </p:nvSpPr>
                <p:spPr>
                  <a:xfrm>
                    <a:off x="4916880" y="222624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01" name="Line 43"/>
                  <p:cNvSpPr/>
                  <p:nvPr/>
                </p:nvSpPr>
                <p:spPr>
                  <a:xfrm flipH="1">
                    <a:off x="4919400" y="222552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302" name="Group 44"/>
                <p:cNvGrpSpPr/>
                <p:nvPr/>
              </p:nvGrpSpPr>
              <p:grpSpPr>
                <a:xfrm>
                  <a:off x="5148720" y="1996920"/>
                  <a:ext cx="231120" cy="229320"/>
                  <a:chOff x="5148720" y="1996920"/>
                  <a:chExt cx="231120" cy="229320"/>
                </a:xfrm>
              </p:grpSpPr>
              <p:sp>
                <p:nvSpPr>
                  <p:cNvPr id="6303" name="Line 45"/>
                  <p:cNvSpPr/>
                  <p:nvPr/>
                </p:nvSpPr>
                <p:spPr>
                  <a:xfrm>
                    <a:off x="5148720" y="199764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04" name="Line 46"/>
                  <p:cNvSpPr/>
                  <p:nvPr/>
                </p:nvSpPr>
                <p:spPr>
                  <a:xfrm flipH="1">
                    <a:off x="5151240" y="199692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sp>
        <p:nvSpPr>
          <p:cNvPr id="6305" name="CustomShape 47"/>
          <p:cNvSpPr/>
          <p:nvPr/>
        </p:nvSpPr>
        <p:spPr>
          <a:xfrm rot="16166400">
            <a:off x="1191600" y="2816280"/>
            <a:ext cx="1956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Cumulative data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06" name="CustomShape 48"/>
          <p:cNvSpPr/>
          <p:nvPr/>
        </p:nvSpPr>
        <p:spPr>
          <a:xfrm>
            <a:off x="9712800" y="4533120"/>
            <a:ext cx="65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6307" name="Group 49"/>
          <p:cNvGrpSpPr/>
          <p:nvPr/>
        </p:nvGrpSpPr>
        <p:grpSpPr>
          <a:xfrm>
            <a:off x="4102920" y="2011320"/>
            <a:ext cx="3500640" cy="2521080"/>
            <a:chOff x="4102920" y="2011320"/>
            <a:chExt cx="3500640" cy="2521080"/>
          </a:xfrm>
        </p:grpSpPr>
        <p:grpSp>
          <p:nvGrpSpPr>
            <p:cNvPr id="6308" name="Group 50"/>
            <p:cNvGrpSpPr/>
            <p:nvPr/>
          </p:nvGrpSpPr>
          <p:grpSpPr>
            <a:xfrm>
              <a:off x="4683240" y="2011320"/>
              <a:ext cx="2920320" cy="2521080"/>
              <a:chOff x="4683240" y="2011320"/>
              <a:chExt cx="2920320" cy="2521080"/>
            </a:xfrm>
          </p:grpSpPr>
          <p:grpSp>
            <p:nvGrpSpPr>
              <p:cNvPr id="6309" name="Group 51"/>
              <p:cNvGrpSpPr/>
              <p:nvPr/>
            </p:nvGrpSpPr>
            <p:grpSpPr>
              <a:xfrm>
                <a:off x="4683240" y="4303080"/>
                <a:ext cx="508320" cy="229320"/>
                <a:chOff x="4683240" y="4303080"/>
                <a:chExt cx="508320" cy="229320"/>
              </a:xfrm>
            </p:grpSpPr>
            <p:sp>
              <p:nvSpPr>
                <p:cNvPr id="6310" name="Line 52"/>
                <p:cNvSpPr/>
                <p:nvPr/>
              </p:nvSpPr>
              <p:spPr>
                <a:xfrm>
                  <a:off x="4683240" y="4303800"/>
                  <a:ext cx="36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11" name="Line 53"/>
                <p:cNvSpPr/>
                <p:nvPr/>
              </p:nvSpPr>
              <p:spPr>
                <a:xfrm flipH="1">
                  <a:off x="4688640" y="4303080"/>
                  <a:ext cx="502920" cy="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12" name="Group 54"/>
              <p:cNvGrpSpPr/>
              <p:nvPr/>
            </p:nvGrpSpPr>
            <p:grpSpPr>
              <a:xfrm>
                <a:off x="5182200" y="4074120"/>
                <a:ext cx="114840" cy="230040"/>
                <a:chOff x="5182200" y="4074120"/>
                <a:chExt cx="114840" cy="230040"/>
              </a:xfrm>
            </p:grpSpPr>
            <p:sp>
              <p:nvSpPr>
                <p:cNvPr id="6313" name="Line 55"/>
                <p:cNvSpPr/>
                <p:nvPr/>
              </p:nvSpPr>
              <p:spPr>
                <a:xfrm>
                  <a:off x="5182200" y="4075560"/>
                  <a:ext cx="36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14" name="Line 56"/>
                <p:cNvSpPr/>
                <p:nvPr/>
              </p:nvSpPr>
              <p:spPr>
                <a:xfrm flipH="1">
                  <a:off x="5184360" y="4074120"/>
                  <a:ext cx="112680" cy="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15" name="Group 57"/>
              <p:cNvGrpSpPr/>
              <p:nvPr/>
            </p:nvGrpSpPr>
            <p:grpSpPr>
              <a:xfrm>
                <a:off x="5285160" y="3619080"/>
                <a:ext cx="200520" cy="458280"/>
                <a:chOff x="5285160" y="3619080"/>
                <a:chExt cx="200520" cy="458280"/>
              </a:xfrm>
            </p:grpSpPr>
            <p:grpSp>
              <p:nvGrpSpPr>
                <p:cNvPr id="6316" name="Group 58"/>
                <p:cNvGrpSpPr/>
                <p:nvPr/>
              </p:nvGrpSpPr>
              <p:grpSpPr>
                <a:xfrm>
                  <a:off x="5285160" y="3846960"/>
                  <a:ext cx="100440" cy="230400"/>
                  <a:chOff x="5285160" y="3846960"/>
                  <a:chExt cx="100440" cy="230400"/>
                </a:xfrm>
              </p:grpSpPr>
              <p:sp>
                <p:nvSpPr>
                  <p:cNvPr id="6317" name="Line 59"/>
                  <p:cNvSpPr/>
                  <p:nvPr/>
                </p:nvSpPr>
                <p:spPr>
                  <a:xfrm>
                    <a:off x="5285160" y="384876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18" name="Line 60"/>
                  <p:cNvSpPr/>
                  <p:nvPr/>
                </p:nvSpPr>
                <p:spPr>
                  <a:xfrm flipH="1">
                    <a:off x="5285880" y="3846960"/>
                    <a:ext cx="9972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319" name="Group 61"/>
                <p:cNvGrpSpPr/>
                <p:nvPr/>
              </p:nvGrpSpPr>
              <p:grpSpPr>
                <a:xfrm>
                  <a:off x="5384880" y="3619080"/>
                  <a:ext cx="100800" cy="229320"/>
                  <a:chOff x="5384880" y="3619080"/>
                  <a:chExt cx="100800" cy="229320"/>
                </a:xfrm>
              </p:grpSpPr>
              <p:sp>
                <p:nvSpPr>
                  <p:cNvPr id="6320" name="Line 62"/>
                  <p:cNvSpPr/>
                  <p:nvPr/>
                </p:nvSpPr>
                <p:spPr>
                  <a:xfrm>
                    <a:off x="5384880" y="361980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21" name="Line 63"/>
                  <p:cNvSpPr/>
                  <p:nvPr/>
                </p:nvSpPr>
                <p:spPr>
                  <a:xfrm flipH="1">
                    <a:off x="5385240" y="3619080"/>
                    <a:ext cx="10044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322" name="Group 64"/>
              <p:cNvGrpSpPr/>
              <p:nvPr/>
            </p:nvGrpSpPr>
            <p:grpSpPr>
              <a:xfrm>
                <a:off x="5482440" y="3155760"/>
                <a:ext cx="968040" cy="457920"/>
                <a:chOff x="5482440" y="3155760"/>
                <a:chExt cx="968040" cy="457920"/>
              </a:xfrm>
            </p:grpSpPr>
            <p:grpSp>
              <p:nvGrpSpPr>
                <p:cNvPr id="6323" name="Group 65"/>
                <p:cNvGrpSpPr/>
                <p:nvPr/>
              </p:nvGrpSpPr>
              <p:grpSpPr>
                <a:xfrm>
                  <a:off x="5482440" y="3384360"/>
                  <a:ext cx="483480" cy="229320"/>
                  <a:chOff x="5482440" y="3384360"/>
                  <a:chExt cx="483480" cy="229320"/>
                </a:xfrm>
              </p:grpSpPr>
              <p:sp>
                <p:nvSpPr>
                  <p:cNvPr id="6324" name="Line 66"/>
                  <p:cNvSpPr/>
                  <p:nvPr/>
                </p:nvSpPr>
                <p:spPr>
                  <a:xfrm>
                    <a:off x="5482440" y="33850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25" name="Line 67"/>
                  <p:cNvSpPr/>
                  <p:nvPr/>
                </p:nvSpPr>
                <p:spPr>
                  <a:xfrm flipH="1">
                    <a:off x="5487480" y="3384360"/>
                    <a:ext cx="47844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326" name="Group 68"/>
                <p:cNvGrpSpPr/>
                <p:nvPr/>
              </p:nvGrpSpPr>
              <p:grpSpPr>
                <a:xfrm>
                  <a:off x="5967000" y="3155760"/>
                  <a:ext cx="483480" cy="229320"/>
                  <a:chOff x="5967000" y="3155760"/>
                  <a:chExt cx="483480" cy="229320"/>
                </a:xfrm>
              </p:grpSpPr>
              <p:sp>
                <p:nvSpPr>
                  <p:cNvPr id="6327" name="Line 69"/>
                  <p:cNvSpPr/>
                  <p:nvPr/>
                </p:nvSpPr>
                <p:spPr>
                  <a:xfrm>
                    <a:off x="5967000" y="31564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28" name="Line 70"/>
                  <p:cNvSpPr/>
                  <p:nvPr/>
                </p:nvSpPr>
                <p:spPr>
                  <a:xfrm flipH="1">
                    <a:off x="5972040" y="3155760"/>
                    <a:ext cx="47844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329" name="Group 71"/>
              <p:cNvGrpSpPr/>
              <p:nvPr/>
            </p:nvGrpSpPr>
            <p:grpSpPr>
              <a:xfrm>
                <a:off x="6441120" y="2939040"/>
                <a:ext cx="82800" cy="228600"/>
                <a:chOff x="6441120" y="2939040"/>
                <a:chExt cx="82800" cy="228600"/>
              </a:xfrm>
            </p:grpSpPr>
            <p:sp>
              <p:nvSpPr>
                <p:cNvPr id="6330" name="Line 72"/>
                <p:cNvSpPr/>
                <p:nvPr/>
              </p:nvSpPr>
              <p:spPr>
                <a:xfrm>
                  <a:off x="6441120" y="2939040"/>
                  <a:ext cx="36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31" name="Line 73"/>
                <p:cNvSpPr/>
                <p:nvPr/>
              </p:nvSpPr>
              <p:spPr>
                <a:xfrm flipH="1">
                  <a:off x="6441480" y="2940480"/>
                  <a:ext cx="82440" cy="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32" name="Group 74"/>
              <p:cNvGrpSpPr/>
              <p:nvPr/>
            </p:nvGrpSpPr>
            <p:grpSpPr>
              <a:xfrm>
                <a:off x="6515640" y="2700000"/>
                <a:ext cx="747000" cy="229680"/>
                <a:chOff x="6515640" y="2700000"/>
                <a:chExt cx="747000" cy="229680"/>
              </a:xfrm>
            </p:grpSpPr>
            <p:sp>
              <p:nvSpPr>
                <p:cNvPr id="6333" name="Line 75"/>
                <p:cNvSpPr/>
                <p:nvPr/>
              </p:nvSpPr>
              <p:spPr>
                <a:xfrm>
                  <a:off x="6515640" y="2701080"/>
                  <a:ext cx="36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34" name="Line 76"/>
                <p:cNvSpPr/>
                <p:nvPr/>
              </p:nvSpPr>
              <p:spPr>
                <a:xfrm flipH="1">
                  <a:off x="6523200" y="2700000"/>
                  <a:ext cx="739440" cy="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35" name="Group 77"/>
              <p:cNvGrpSpPr/>
              <p:nvPr/>
            </p:nvGrpSpPr>
            <p:grpSpPr>
              <a:xfrm>
                <a:off x="7242480" y="2471040"/>
                <a:ext cx="231480" cy="229680"/>
                <a:chOff x="7242480" y="2471040"/>
                <a:chExt cx="231480" cy="229680"/>
              </a:xfrm>
            </p:grpSpPr>
            <p:sp>
              <p:nvSpPr>
                <p:cNvPr id="6336" name="Line 78"/>
                <p:cNvSpPr/>
                <p:nvPr/>
              </p:nvSpPr>
              <p:spPr>
                <a:xfrm>
                  <a:off x="7242480" y="2472120"/>
                  <a:ext cx="36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37" name="Line 79"/>
                <p:cNvSpPr/>
                <p:nvPr/>
              </p:nvSpPr>
              <p:spPr>
                <a:xfrm flipH="1">
                  <a:off x="7245360" y="2471040"/>
                  <a:ext cx="228600" cy="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38" name="Group 80"/>
              <p:cNvGrpSpPr/>
              <p:nvPr/>
            </p:nvGrpSpPr>
            <p:grpSpPr>
              <a:xfrm>
                <a:off x="7464960" y="2011320"/>
                <a:ext cx="138600" cy="457560"/>
                <a:chOff x="7464960" y="2011320"/>
                <a:chExt cx="138600" cy="457560"/>
              </a:xfrm>
            </p:grpSpPr>
            <p:grpSp>
              <p:nvGrpSpPr>
                <p:cNvPr id="6339" name="Group 81"/>
                <p:cNvGrpSpPr/>
                <p:nvPr/>
              </p:nvGrpSpPr>
              <p:grpSpPr>
                <a:xfrm>
                  <a:off x="7464960" y="2239560"/>
                  <a:ext cx="68400" cy="229320"/>
                  <a:chOff x="7464960" y="2239560"/>
                  <a:chExt cx="68400" cy="229320"/>
                </a:xfrm>
              </p:grpSpPr>
              <p:sp>
                <p:nvSpPr>
                  <p:cNvPr id="6340" name="Line 82"/>
                  <p:cNvSpPr/>
                  <p:nvPr/>
                </p:nvSpPr>
                <p:spPr>
                  <a:xfrm>
                    <a:off x="7464960" y="22402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41" name="Line 83"/>
                  <p:cNvSpPr/>
                  <p:nvPr/>
                </p:nvSpPr>
                <p:spPr>
                  <a:xfrm flipH="1">
                    <a:off x="7465320" y="2239560"/>
                    <a:ext cx="6804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342" name="Group 84"/>
                <p:cNvGrpSpPr/>
                <p:nvPr/>
              </p:nvGrpSpPr>
              <p:grpSpPr>
                <a:xfrm>
                  <a:off x="7535160" y="2011320"/>
                  <a:ext cx="68400" cy="229320"/>
                  <a:chOff x="7535160" y="2011320"/>
                  <a:chExt cx="68400" cy="229320"/>
                </a:xfrm>
              </p:grpSpPr>
              <p:sp>
                <p:nvSpPr>
                  <p:cNvPr id="6343" name="Line 85"/>
                  <p:cNvSpPr/>
                  <p:nvPr/>
                </p:nvSpPr>
                <p:spPr>
                  <a:xfrm>
                    <a:off x="7535160" y="201204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44" name="Line 86"/>
                  <p:cNvSpPr/>
                  <p:nvPr/>
                </p:nvSpPr>
                <p:spPr>
                  <a:xfrm flipH="1">
                    <a:off x="7535160" y="2011320"/>
                    <a:ext cx="68400" cy="3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  <p:sp>
          <p:nvSpPr>
            <p:cNvPr id="6345" name="CustomShape 87"/>
            <p:cNvSpPr/>
            <p:nvPr/>
          </p:nvSpPr>
          <p:spPr>
            <a:xfrm>
              <a:off x="4370040" y="2913840"/>
              <a:ext cx="104292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variable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network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delay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346" name="Line 88"/>
            <p:cNvSpPr/>
            <p:nvPr/>
          </p:nvSpPr>
          <p:spPr>
            <a:xfrm>
              <a:off x="4102920" y="3253320"/>
              <a:ext cx="1743120" cy="36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7" name="CustomShape 89"/>
            <p:cNvSpPr/>
            <p:nvPr/>
          </p:nvSpPr>
          <p:spPr>
            <a:xfrm>
              <a:off x="5824080" y="2075760"/>
              <a:ext cx="13719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client video</a:t>
              </a:r>
              <a:endParaRPr b="0" lang="en-US" sz="2000" spc="-1" strike="noStrike">
                <a:latin typeface="Arial"/>
              </a:endParaRPr>
            </a:p>
            <a:p>
              <a:pPr algn="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reception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6348" name="Group 90"/>
          <p:cNvGrpSpPr/>
          <p:nvPr/>
        </p:nvGrpSpPr>
        <p:grpSpPr>
          <a:xfrm>
            <a:off x="4582440" y="1982520"/>
            <a:ext cx="5215680" cy="3207960"/>
            <a:chOff x="4582440" y="1982520"/>
            <a:chExt cx="5215680" cy="3207960"/>
          </a:xfrm>
        </p:grpSpPr>
        <p:grpSp>
          <p:nvGrpSpPr>
            <p:cNvPr id="6349" name="Group 91"/>
            <p:cNvGrpSpPr/>
            <p:nvPr/>
          </p:nvGrpSpPr>
          <p:grpSpPr>
            <a:xfrm>
              <a:off x="6027120" y="1982520"/>
              <a:ext cx="2553480" cy="2526120"/>
              <a:chOff x="6027120" y="1982520"/>
              <a:chExt cx="2553480" cy="2526120"/>
            </a:xfrm>
          </p:grpSpPr>
          <p:grpSp>
            <p:nvGrpSpPr>
              <p:cNvPr id="6350" name="Group 92"/>
              <p:cNvGrpSpPr/>
              <p:nvPr/>
            </p:nvGrpSpPr>
            <p:grpSpPr>
              <a:xfrm>
                <a:off x="6027120" y="2900160"/>
                <a:ext cx="1626120" cy="1608480"/>
                <a:chOff x="6027120" y="2900160"/>
                <a:chExt cx="1626120" cy="1608480"/>
              </a:xfrm>
            </p:grpSpPr>
            <p:grpSp>
              <p:nvGrpSpPr>
                <p:cNvPr id="6351" name="Group 93"/>
                <p:cNvGrpSpPr/>
                <p:nvPr/>
              </p:nvGrpSpPr>
              <p:grpSpPr>
                <a:xfrm>
                  <a:off x="6027120" y="3590640"/>
                  <a:ext cx="926280" cy="918000"/>
                  <a:chOff x="6027120" y="3590640"/>
                  <a:chExt cx="926280" cy="918000"/>
                </a:xfrm>
              </p:grpSpPr>
              <p:grpSp>
                <p:nvGrpSpPr>
                  <p:cNvPr id="6352" name="Group 94"/>
                  <p:cNvGrpSpPr/>
                  <p:nvPr/>
                </p:nvGrpSpPr>
                <p:grpSpPr>
                  <a:xfrm>
                    <a:off x="6027120" y="4051080"/>
                    <a:ext cx="462240" cy="457560"/>
                    <a:chOff x="6027120" y="4051080"/>
                    <a:chExt cx="462240" cy="457560"/>
                  </a:xfrm>
                </p:grpSpPr>
                <p:grpSp>
                  <p:nvGrpSpPr>
                    <p:cNvPr id="6353" name="Group 95"/>
                    <p:cNvGrpSpPr/>
                    <p:nvPr/>
                  </p:nvGrpSpPr>
                  <p:grpSpPr>
                    <a:xfrm>
                      <a:off x="6027120" y="4279320"/>
                      <a:ext cx="230760" cy="229320"/>
                      <a:chOff x="6027120" y="4279320"/>
                      <a:chExt cx="230760" cy="229320"/>
                    </a:xfrm>
                  </p:grpSpPr>
                  <p:sp>
                    <p:nvSpPr>
                      <p:cNvPr id="6354" name="Line 96"/>
                      <p:cNvSpPr/>
                      <p:nvPr/>
                    </p:nvSpPr>
                    <p:spPr>
                      <a:xfrm>
                        <a:off x="6027120" y="428004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355" name="Line 97"/>
                      <p:cNvSpPr/>
                      <p:nvPr/>
                    </p:nvSpPr>
                    <p:spPr>
                      <a:xfrm flipH="1">
                        <a:off x="6029280" y="427932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grpSp>
                  <p:nvGrpSpPr>
                    <p:cNvPr id="6356" name="Group 98"/>
                    <p:cNvGrpSpPr/>
                    <p:nvPr/>
                  </p:nvGrpSpPr>
                  <p:grpSpPr>
                    <a:xfrm>
                      <a:off x="6258240" y="4051080"/>
                      <a:ext cx="231120" cy="229320"/>
                      <a:chOff x="6258240" y="4051080"/>
                      <a:chExt cx="231120" cy="229320"/>
                    </a:xfrm>
                  </p:grpSpPr>
                  <p:sp>
                    <p:nvSpPr>
                      <p:cNvPr id="6357" name="Line 99"/>
                      <p:cNvSpPr/>
                      <p:nvPr/>
                    </p:nvSpPr>
                    <p:spPr>
                      <a:xfrm>
                        <a:off x="6258240" y="405180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358" name="Line 100"/>
                      <p:cNvSpPr/>
                      <p:nvPr/>
                    </p:nvSpPr>
                    <p:spPr>
                      <a:xfrm flipH="1">
                        <a:off x="6260760" y="405108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  <p:grpSp>
                <p:nvGrpSpPr>
                  <p:cNvPr id="6359" name="Group 101"/>
                  <p:cNvGrpSpPr/>
                  <p:nvPr/>
                </p:nvGrpSpPr>
                <p:grpSpPr>
                  <a:xfrm>
                    <a:off x="6490440" y="3590640"/>
                    <a:ext cx="462960" cy="457920"/>
                    <a:chOff x="6490440" y="3590640"/>
                    <a:chExt cx="462960" cy="457920"/>
                  </a:xfrm>
                </p:grpSpPr>
                <p:grpSp>
                  <p:nvGrpSpPr>
                    <p:cNvPr id="6360" name="Group 102"/>
                    <p:cNvGrpSpPr/>
                    <p:nvPr/>
                  </p:nvGrpSpPr>
                  <p:grpSpPr>
                    <a:xfrm>
                      <a:off x="6490440" y="3819240"/>
                      <a:ext cx="231120" cy="229320"/>
                      <a:chOff x="6490440" y="3819240"/>
                      <a:chExt cx="231120" cy="229320"/>
                    </a:xfrm>
                  </p:grpSpPr>
                  <p:sp>
                    <p:nvSpPr>
                      <p:cNvPr id="6361" name="Line 103"/>
                      <p:cNvSpPr/>
                      <p:nvPr/>
                    </p:nvSpPr>
                    <p:spPr>
                      <a:xfrm>
                        <a:off x="6490440" y="381996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362" name="Line 104"/>
                      <p:cNvSpPr/>
                      <p:nvPr/>
                    </p:nvSpPr>
                    <p:spPr>
                      <a:xfrm flipH="1">
                        <a:off x="6492960" y="381924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grpSp>
                  <p:nvGrpSpPr>
                    <p:cNvPr id="6363" name="Group 105"/>
                    <p:cNvGrpSpPr/>
                    <p:nvPr/>
                  </p:nvGrpSpPr>
                  <p:grpSpPr>
                    <a:xfrm>
                      <a:off x="6722280" y="3590640"/>
                      <a:ext cx="231120" cy="229320"/>
                      <a:chOff x="6722280" y="3590640"/>
                      <a:chExt cx="231120" cy="229320"/>
                    </a:xfrm>
                  </p:grpSpPr>
                  <p:sp>
                    <p:nvSpPr>
                      <p:cNvPr id="6364" name="Line 106"/>
                      <p:cNvSpPr/>
                      <p:nvPr/>
                    </p:nvSpPr>
                    <p:spPr>
                      <a:xfrm>
                        <a:off x="6722280" y="3591360"/>
                        <a:ext cx="360" cy="22860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6365" name="Line 107"/>
                      <p:cNvSpPr/>
                      <p:nvPr/>
                    </p:nvSpPr>
                    <p:spPr>
                      <a:xfrm flipH="1">
                        <a:off x="6724800" y="3590640"/>
                        <a:ext cx="228600" cy="360"/>
                      </a:xfrm>
                      <a:prstGeom prst="line">
                        <a:avLst/>
                      </a:prstGeom>
                      <a:ln w="19050">
                        <a:solidFill>
                          <a:srgbClr val="0000a3"/>
                        </a:solidFill>
                        <a:round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</p:grpSp>
            <p:grpSp>
              <p:nvGrpSpPr>
                <p:cNvPr id="6366" name="Group 108"/>
                <p:cNvGrpSpPr/>
                <p:nvPr/>
              </p:nvGrpSpPr>
              <p:grpSpPr>
                <a:xfrm>
                  <a:off x="6958800" y="3132000"/>
                  <a:ext cx="462960" cy="457920"/>
                  <a:chOff x="6958800" y="3132000"/>
                  <a:chExt cx="462960" cy="457920"/>
                </a:xfrm>
              </p:grpSpPr>
              <p:grpSp>
                <p:nvGrpSpPr>
                  <p:cNvPr id="6367" name="Group 109"/>
                  <p:cNvGrpSpPr/>
                  <p:nvPr/>
                </p:nvGrpSpPr>
                <p:grpSpPr>
                  <a:xfrm>
                    <a:off x="6958800" y="3360600"/>
                    <a:ext cx="231120" cy="229320"/>
                    <a:chOff x="6958800" y="3360600"/>
                    <a:chExt cx="231120" cy="229320"/>
                  </a:xfrm>
                </p:grpSpPr>
                <p:sp>
                  <p:nvSpPr>
                    <p:cNvPr id="6368" name="Line 110"/>
                    <p:cNvSpPr/>
                    <p:nvPr/>
                  </p:nvSpPr>
                  <p:spPr>
                    <a:xfrm>
                      <a:off x="6958800" y="336132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369" name="Line 111"/>
                    <p:cNvSpPr/>
                    <p:nvPr/>
                  </p:nvSpPr>
                  <p:spPr>
                    <a:xfrm flipH="1">
                      <a:off x="6961320" y="336060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370" name="Group 112"/>
                  <p:cNvGrpSpPr/>
                  <p:nvPr/>
                </p:nvGrpSpPr>
                <p:grpSpPr>
                  <a:xfrm>
                    <a:off x="7190640" y="3132000"/>
                    <a:ext cx="231120" cy="229320"/>
                    <a:chOff x="7190640" y="3132000"/>
                    <a:chExt cx="231120" cy="229320"/>
                  </a:xfrm>
                </p:grpSpPr>
                <p:sp>
                  <p:nvSpPr>
                    <p:cNvPr id="6371" name="Line 113"/>
                    <p:cNvSpPr/>
                    <p:nvPr/>
                  </p:nvSpPr>
                  <p:spPr>
                    <a:xfrm>
                      <a:off x="7190640" y="313272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372" name="Line 114"/>
                    <p:cNvSpPr/>
                    <p:nvPr/>
                  </p:nvSpPr>
                  <p:spPr>
                    <a:xfrm flipH="1">
                      <a:off x="7193160" y="313200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373" name="Group 115"/>
                <p:cNvGrpSpPr/>
                <p:nvPr/>
              </p:nvGrpSpPr>
              <p:grpSpPr>
                <a:xfrm>
                  <a:off x="7422480" y="2900160"/>
                  <a:ext cx="230760" cy="229320"/>
                  <a:chOff x="7422480" y="2900160"/>
                  <a:chExt cx="230760" cy="229320"/>
                </a:xfrm>
              </p:grpSpPr>
              <p:sp>
                <p:nvSpPr>
                  <p:cNvPr id="6374" name="Line 116"/>
                  <p:cNvSpPr/>
                  <p:nvPr/>
                </p:nvSpPr>
                <p:spPr>
                  <a:xfrm>
                    <a:off x="7422480" y="2900880"/>
                    <a:ext cx="360" cy="228600"/>
                  </a:xfrm>
                  <a:prstGeom prst="line">
                    <a:avLst/>
                  </a:prstGeom>
                  <a:ln w="19050">
                    <a:solidFill>
                      <a:srgbClr val="0000a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75" name="Line 117"/>
                  <p:cNvSpPr/>
                  <p:nvPr/>
                </p:nvSpPr>
                <p:spPr>
                  <a:xfrm flipH="1">
                    <a:off x="7424640" y="2900160"/>
                    <a:ext cx="228600" cy="360"/>
                  </a:xfrm>
                  <a:prstGeom prst="line">
                    <a:avLst/>
                  </a:prstGeom>
                  <a:ln w="19050">
                    <a:solidFill>
                      <a:srgbClr val="0000a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376" name="Group 118"/>
              <p:cNvGrpSpPr/>
              <p:nvPr/>
            </p:nvGrpSpPr>
            <p:grpSpPr>
              <a:xfrm>
                <a:off x="7653600" y="1982520"/>
                <a:ext cx="927000" cy="918360"/>
                <a:chOff x="7653600" y="1982520"/>
                <a:chExt cx="927000" cy="918360"/>
              </a:xfrm>
            </p:grpSpPr>
            <p:grpSp>
              <p:nvGrpSpPr>
                <p:cNvPr id="6377" name="Group 119"/>
                <p:cNvGrpSpPr/>
                <p:nvPr/>
              </p:nvGrpSpPr>
              <p:grpSpPr>
                <a:xfrm>
                  <a:off x="7653600" y="2442960"/>
                  <a:ext cx="462600" cy="457920"/>
                  <a:chOff x="7653600" y="2442960"/>
                  <a:chExt cx="462600" cy="457920"/>
                </a:xfrm>
              </p:grpSpPr>
              <p:grpSp>
                <p:nvGrpSpPr>
                  <p:cNvPr id="6378" name="Group 120"/>
                  <p:cNvGrpSpPr/>
                  <p:nvPr/>
                </p:nvGrpSpPr>
                <p:grpSpPr>
                  <a:xfrm>
                    <a:off x="7653600" y="2671560"/>
                    <a:ext cx="230760" cy="229320"/>
                    <a:chOff x="7653600" y="2671560"/>
                    <a:chExt cx="230760" cy="229320"/>
                  </a:xfrm>
                </p:grpSpPr>
                <p:sp>
                  <p:nvSpPr>
                    <p:cNvPr id="6379" name="Line 121"/>
                    <p:cNvSpPr/>
                    <p:nvPr/>
                  </p:nvSpPr>
                  <p:spPr>
                    <a:xfrm>
                      <a:off x="7653600" y="267228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380" name="Line 122"/>
                    <p:cNvSpPr/>
                    <p:nvPr/>
                  </p:nvSpPr>
                  <p:spPr>
                    <a:xfrm flipH="1">
                      <a:off x="7655760" y="267156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381" name="Group 123"/>
                  <p:cNvGrpSpPr/>
                  <p:nvPr/>
                </p:nvGrpSpPr>
                <p:grpSpPr>
                  <a:xfrm>
                    <a:off x="7885080" y="2442960"/>
                    <a:ext cx="231120" cy="229320"/>
                    <a:chOff x="7885080" y="2442960"/>
                    <a:chExt cx="231120" cy="229320"/>
                  </a:xfrm>
                </p:grpSpPr>
                <p:sp>
                  <p:nvSpPr>
                    <p:cNvPr id="6382" name="Line 124"/>
                    <p:cNvSpPr/>
                    <p:nvPr/>
                  </p:nvSpPr>
                  <p:spPr>
                    <a:xfrm>
                      <a:off x="7885080" y="244368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383" name="Line 125"/>
                    <p:cNvSpPr/>
                    <p:nvPr/>
                  </p:nvSpPr>
                  <p:spPr>
                    <a:xfrm flipH="1">
                      <a:off x="7887600" y="244296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grpSp>
              <p:nvGrpSpPr>
                <p:cNvPr id="6384" name="Group 126"/>
                <p:cNvGrpSpPr/>
                <p:nvPr/>
              </p:nvGrpSpPr>
              <p:grpSpPr>
                <a:xfrm>
                  <a:off x="8117640" y="1982520"/>
                  <a:ext cx="462960" cy="457560"/>
                  <a:chOff x="8117640" y="1982520"/>
                  <a:chExt cx="462960" cy="457560"/>
                </a:xfrm>
              </p:grpSpPr>
              <p:grpSp>
                <p:nvGrpSpPr>
                  <p:cNvPr id="6385" name="Group 127"/>
                  <p:cNvGrpSpPr/>
                  <p:nvPr/>
                </p:nvGrpSpPr>
                <p:grpSpPr>
                  <a:xfrm>
                    <a:off x="8117640" y="2210760"/>
                    <a:ext cx="231120" cy="229320"/>
                    <a:chOff x="8117640" y="2210760"/>
                    <a:chExt cx="231120" cy="229320"/>
                  </a:xfrm>
                </p:grpSpPr>
                <p:sp>
                  <p:nvSpPr>
                    <p:cNvPr id="6386" name="Line 128"/>
                    <p:cNvSpPr/>
                    <p:nvPr/>
                  </p:nvSpPr>
                  <p:spPr>
                    <a:xfrm>
                      <a:off x="8117640" y="221148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387" name="Line 129"/>
                    <p:cNvSpPr/>
                    <p:nvPr/>
                  </p:nvSpPr>
                  <p:spPr>
                    <a:xfrm flipH="1">
                      <a:off x="8120160" y="221076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388" name="Group 130"/>
                  <p:cNvGrpSpPr/>
                  <p:nvPr/>
                </p:nvGrpSpPr>
                <p:grpSpPr>
                  <a:xfrm>
                    <a:off x="8349480" y="1982520"/>
                    <a:ext cx="231120" cy="229320"/>
                    <a:chOff x="8349480" y="1982520"/>
                    <a:chExt cx="231120" cy="229320"/>
                  </a:xfrm>
                </p:grpSpPr>
                <p:sp>
                  <p:nvSpPr>
                    <p:cNvPr id="6389" name="Line 131"/>
                    <p:cNvSpPr/>
                    <p:nvPr/>
                  </p:nvSpPr>
                  <p:spPr>
                    <a:xfrm>
                      <a:off x="8349480" y="1983240"/>
                      <a:ext cx="360" cy="22860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6390" name="Line 132"/>
                    <p:cNvSpPr/>
                    <p:nvPr/>
                  </p:nvSpPr>
                  <p:spPr>
                    <a:xfrm flipH="1">
                      <a:off x="8352000" y="1982520"/>
                      <a:ext cx="228600" cy="360"/>
                    </a:xfrm>
                    <a:prstGeom prst="line">
                      <a:avLst/>
                    </a:prstGeom>
                    <a:ln w="19050">
                      <a:solidFill>
                        <a:srgbClr val="0000a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</p:grpSp>
        <p:sp>
          <p:nvSpPr>
            <p:cNvPr id="6391" name="CustomShape 133"/>
            <p:cNvSpPr/>
            <p:nvPr/>
          </p:nvSpPr>
          <p:spPr>
            <a:xfrm>
              <a:off x="7896960" y="2121840"/>
              <a:ext cx="190116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       </a:t>
              </a: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constant bit 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     </a:t>
              </a: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rate video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 </a:t>
              </a: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DejaVu Sans"/>
                </a:rPr>
                <a:t>playout at client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6392" name="Group 134"/>
            <p:cNvGrpSpPr/>
            <p:nvPr/>
          </p:nvGrpSpPr>
          <p:grpSpPr>
            <a:xfrm>
              <a:off x="4582440" y="4552200"/>
              <a:ext cx="1680120" cy="638280"/>
              <a:chOff x="4582440" y="4552200"/>
              <a:chExt cx="1680120" cy="638280"/>
            </a:xfrm>
          </p:grpSpPr>
          <p:sp>
            <p:nvSpPr>
              <p:cNvPr id="6393" name="CustomShape 135"/>
              <p:cNvSpPr/>
              <p:nvPr/>
            </p:nvSpPr>
            <p:spPr>
              <a:xfrm>
                <a:off x="4582440" y="4552200"/>
                <a:ext cx="1680120" cy="63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9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99"/>
                    </a:solidFill>
                    <a:latin typeface="Calibri"/>
                    <a:ea typeface="DejaVu Sans"/>
                  </a:rPr>
                  <a:t>client playout</a:t>
                </a:r>
                <a:endParaRPr b="0" lang="en-US" sz="2000" spc="-1" strike="noStrike">
                  <a:latin typeface="Arial"/>
                </a:endParaRPr>
              </a:p>
              <a:p>
                <a:pPr algn="ctr">
                  <a:lnSpc>
                    <a:spcPct val="9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99"/>
                    </a:solidFill>
                    <a:latin typeface="Calibri"/>
                    <a:ea typeface="DejaVu Sans"/>
                  </a:rPr>
                  <a:t>delay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6394" name="Line 136"/>
              <p:cNvSpPr/>
              <p:nvPr/>
            </p:nvSpPr>
            <p:spPr>
              <a:xfrm>
                <a:off x="4683600" y="4863240"/>
                <a:ext cx="1437120" cy="360"/>
              </a:xfrm>
              <a:prstGeom prst="line">
                <a:avLst/>
              </a:prstGeom>
              <a:ln w="19050">
                <a:solidFill>
                  <a:srgbClr val="010086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395" name="Group 137"/>
          <p:cNvGrpSpPr/>
          <p:nvPr/>
        </p:nvGrpSpPr>
        <p:grpSpPr>
          <a:xfrm>
            <a:off x="6060600" y="3135600"/>
            <a:ext cx="527400" cy="914400"/>
            <a:chOff x="6060600" y="3135600"/>
            <a:chExt cx="527400" cy="914400"/>
          </a:xfrm>
        </p:grpSpPr>
        <p:sp>
          <p:nvSpPr>
            <p:cNvPr id="6396" name="Line 138"/>
            <p:cNvSpPr/>
            <p:nvPr/>
          </p:nvSpPr>
          <p:spPr>
            <a:xfrm flipV="1">
              <a:off x="6323760" y="3154680"/>
              <a:ext cx="360" cy="895320"/>
            </a:xfrm>
            <a:prstGeom prst="line">
              <a:avLst/>
            </a:prstGeom>
            <a:ln w="19050">
              <a:solidFill>
                <a:srgbClr val="0000a3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7" name="CustomShape 139"/>
            <p:cNvSpPr/>
            <p:nvPr/>
          </p:nvSpPr>
          <p:spPr>
            <a:xfrm rot="16200000">
              <a:off x="5882760" y="3313080"/>
              <a:ext cx="882720" cy="52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a3"/>
                  </a:solidFill>
                  <a:latin typeface="Calibri"/>
                  <a:ea typeface="DejaVu Sans"/>
                </a:rPr>
                <a:t>buffered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a3"/>
                  </a:solidFill>
                  <a:latin typeface="Calibri"/>
                  <a:ea typeface="DejaVu Sans"/>
                </a:rPr>
                <a:t>video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6398" name="CustomShape 140"/>
          <p:cNvSpPr/>
          <p:nvPr/>
        </p:nvSpPr>
        <p:spPr>
          <a:xfrm>
            <a:off x="1252800" y="5367240"/>
            <a:ext cx="1051452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DejaVu Sans"/>
              </a:rPr>
              <a:t>client-side buffering and playout delay: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compensate for network-added delay, delay jitter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99" name="CustomShape 141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AB7E7EDA-5052-4B2A-BC5A-67EA02E4CD41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26" dur="indefinite" restart="never" nodeType="tmRoot">
          <p:childTnLst>
            <p:seq>
              <p:cTn id="2227" dur="indefinite" nodeType="mainSeq">
                <p:childTnLst>
                  <p:par>
                    <p:cTn id="2228" fill="hold">
                      <p:stCondLst>
                        <p:cond delay="indefinite"/>
                      </p:stCondLst>
                      <p:childTnLst>
                        <p:par>
                          <p:cTn id="2229" fill="hold">
                            <p:stCondLst>
                              <p:cond delay="0"/>
                            </p:stCondLst>
                            <p:childTnLst>
                              <p:par>
                                <p:cTn id="223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32" dur="500"/>
                                        <p:tgtEl>
                                          <p:spTgt spid="6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3" fill="hold">
                      <p:stCondLst>
                        <p:cond delay="indefinite"/>
                      </p:stCondLst>
                      <p:childTnLst>
                        <p:par>
                          <p:cTn id="2234" fill="hold">
                            <p:stCondLst>
                              <p:cond delay="0"/>
                            </p:stCondLst>
                            <p:childTnLst>
                              <p:par>
                                <p:cTn id="223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37" dur="500"/>
                                        <p:tgtEl>
                                          <p:spTgt spid="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8" fill="hold">
                      <p:stCondLst>
                        <p:cond delay="indefinite"/>
                      </p:stCondLst>
                      <p:childTnLst>
                        <p:par>
                          <p:cTn id="2239" fill="hold">
                            <p:stCondLst>
                              <p:cond delay="0"/>
                            </p:stCondLst>
                            <p:childTnLst>
                              <p:par>
                                <p:cTn id="224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42" dur="500"/>
                                        <p:tgtEl>
                                          <p:spTgt spid="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4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46" dur="500"/>
                                        <p:tgtEl>
                                          <p:spTgt spid="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Streaming multimedia: DASH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01" name="CustomShape 2"/>
          <p:cNvSpPr/>
          <p:nvPr/>
        </p:nvSpPr>
        <p:spPr>
          <a:xfrm>
            <a:off x="822600" y="1484640"/>
            <a:ext cx="10368360" cy="50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server: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divides video file into multiple chunks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chunk encoded at multiple different rates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different rate encodings stored in different files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files replicated in various CDN nodes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manifest file: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provides URLs for different chunks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6402" name="Group 3"/>
          <p:cNvGrpSpPr/>
          <p:nvPr/>
        </p:nvGrpSpPr>
        <p:grpSpPr>
          <a:xfrm>
            <a:off x="10418760" y="2387880"/>
            <a:ext cx="1330560" cy="1082160"/>
            <a:chOff x="10418760" y="2387880"/>
            <a:chExt cx="1330560" cy="1082160"/>
          </a:xfrm>
        </p:grpSpPr>
        <p:sp>
          <p:nvSpPr>
            <p:cNvPr id="6403" name="CustomShape 4"/>
            <p:cNvSpPr/>
            <p:nvPr/>
          </p:nvSpPr>
          <p:spPr>
            <a:xfrm>
              <a:off x="10418760" y="2387880"/>
              <a:ext cx="1330560" cy="2426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4" name="CustomShape 5"/>
            <p:cNvSpPr/>
            <p:nvPr/>
          </p:nvSpPr>
          <p:spPr>
            <a:xfrm>
              <a:off x="10521360" y="2626920"/>
              <a:ext cx="1125720" cy="84312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05" name="Group 6"/>
          <p:cNvGrpSpPr/>
          <p:nvPr/>
        </p:nvGrpSpPr>
        <p:grpSpPr>
          <a:xfrm>
            <a:off x="10897920" y="2829240"/>
            <a:ext cx="426960" cy="452880"/>
            <a:chOff x="10897920" y="2829240"/>
            <a:chExt cx="426960" cy="452880"/>
          </a:xfrm>
        </p:grpSpPr>
        <p:sp>
          <p:nvSpPr>
            <p:cNvPr id="6406" name="CustomShape 7"/>
            <p:cNvSpPr/>
            <p:nvPr/>
          </p:nvSpPr>
          <p:spPr>
            <a:xfrm>
              <a:off x="10904040" y="2832480"/>
              <a:ext cx="420840" cy="390960"/>
            </a:xfrm>
            <a:prstGeom prst="rect">
              <a:avLst/>
            </a:prstGeom>
            <a:gradFill rotWithShape="0">
              <a:gsLst>
                <a:gs pos="0">
                  <a:srgbClr val="465e76"/>
                </a:gs>
                <a:gs pos="50000">
                  <a:srgbClr val="99ccff"/>
                </a:gs>
                <a:gs pos="100000">
                  <a:srgbClr val="465e76"/>
                </a:gs>
              </a:gsLst>
              <a:lin ang="5400000"/>
            </a:gradFill>
            <a:ln w="1905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7" name="CustomShape 8"/>
            <p:cNvSpPr/>
            <p:nvPr/>
          </p:nvSpPr>
          <p:spPr>
            <a:xfrm>
              <a:off x="11028240" y="3225960"/>
              <a:ext cx="178200" cy="23760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8" name="CustomShape 9"/>
            <p:cNvSpPr/>
            <p:nvPr/>
          </p:nvSpPr>
          <p:spPr>
            <a:xfrm>
              <a:off x="10902960" y="3257280"/>
              <a:ext cx="413640" cy="2484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9" name="CustomShape 10"/>
            <p:cNvSpPr/>
            <p:nvPr/>
          </p:nvSpPr>
          <p:spPr>
            <a:xfrm>
              <a:off x="10897920" y="2829240"/>
              <a:ext cx="422640" cy="38556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10" name="CustomShape 11"/>
          <p:cNvSpPr/>
          <p:nvPr/>
        </p:nvSpPr>
        <p:spPr>
          <a:xfrm>
            <a:off x="8707680" y="2598120"/>
            <a:ext cx="1463760" cy="83988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1" name="Line 12"/>
          <p:cNvSpPr/>
          <p:nvPr/>
        </p:nvSpPr>
        <p:spPr>
          <a:xfrm>
            <a:off x="8592840" y="3030840"/>
            <a:ext cx="2202120" cy="360"/>
          </a:xfrm>
          <a:prstGeom prst="line">
            <a:avLst/>
          </a:prstGeom>
          <a:ln w="3175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12" name="CustomShape 13"/>
          <p:cNvSpPr/>
          <p:nvPr/>
        </p:nvSpPr>
        <p:spPr>
          <a:xfrm>
            <a:off x="10730880" y="3478680"/>
            <a:ext cx="7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13" name="CustomShape 14"/>
          <p:cNvSpPr/>
          <p:nvPr/>
        </p:nvSpPr>
        <p:spPr>
          <a:xfrm>
            <a:off x="9433440" y="2723400"/>
            <a:ext cx="1347480" cy="189720"/>
          </a:xfrm>
          <a:custGeom>
            <a:avLst/>
            <a:gdLst/>
            <a:ahLst/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4" name="CustomShape 15"/>
          <p:cNvSpPr/>
          <p:nvPr/>
        </p:nvSpPr>
        <p:spPr>
          <a:xfrm flipV="1">
            <a:off x="9441000" y="3149640"/>
            <a:ext cx="1347480" cy="189720"/>
          </a:xfrm>
          <a:custGeom>
            <a:avLst/>
            <a:gdLst/>
            <a:ahLst/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415" name="Group 16"/>
          <p:cNvGrpSpPr/>
          <p:nvPr/>
        </p:nvGrpSpPr>
        <p:grpSpPr>
          <a:xfrm>
            <a:off x="10238400" y="2763000"/>
            <a:ext cx="345240" cy="516240"/>
            <a:chOff x="10238400" y="2763000"/>
            <a:chExt cx="345240" cy="516240"/>
          </a:xfrm>
        </p:grpSpPr>
        <p:sp>
          <p:nvSpPr>
            <p:cNvPr id="6416" name="CustomShape 17"/>
            <p:cNvSpPr/>
            <p:nvPr/>
          </p:nvSpPr>
          <p:spPr>
            <a:xfrm>
              <a:off x="10242720" y="2848320"/>
              <a:ext cx="340920" cy="3409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17" name="CustomShape 18"/>
            <p:cNvSpPr/>
            <p:nvPr/>
          </p:nvSpPr>
          <p:spPr>
            <a:xfrm>
              <a:off x="10238400" y="2763000"/>
              <a:ext cx="3448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cd0000"/>
                  </a:solidFill>
                  <a:latin typeface="Calibri"/>
                  <a:ea typeface="DejaVu Sans"/>
                </a:rPr>
                <a:t>?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6418" name="CustomShape 19"/>
          <p:cNvSpPr/>
          <p:nvPr/>
        </p:nvSpPr>
        <p:spPr>
          <a:xfrm>
            <a:off x="857520" y="4086720"/>
            <a:ext cx="10368360" cy="25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303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client: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periodically estimates server-to-client bandwidth</a:t>
            </a:r>
            <a:endParaRPr b="0" lang="en-US" sz="24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consulting manifest, requests one chunk at a time </a:t>
            </a:r>
            <a:endParaRPr b="0" lang="en-US" sz="2400" spc="-1" strike="noStrike">
              <a:latin typeface="Arial"/>
            </a:endParaRPr>
          </a:p>
          <a:p>
            <a:pPr lvl="2" marL="1143000" indent="-227520">
              <a:lnSpc>
                <a:spcPct val="90000"/>
              </a:lnSpc>
              <a:spcBef>
                <a:spcPts val="499"/>
              </a:spcBef>
              <a:buClr>
                <a:srgbClr val="0000a3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chooses maximum coding rate sustainable given current bandwidth</a:t>
            </a:r>
            <a:endParaRPr b="0" lang="en-US" sz="2400" spc="-1" strike="noStrike">
              <a:latin typeface="Arial"/>
            </a:endParaRPr>
          </a:p>
          <a:p>
            <a:pPr lvl="2" marL="1143000" indent="-227520">
              <a:lnSpc>
                <a:spcPct val="90000"/>
              </a:lnSpc>
              <a:spcBef>
                <a:spcPts val="499"/>
              </a:spcBef>
              <a:buClr>
                <a:srgbClr val="0000a3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can choose different coding rates at different points in time (depending on available bandwidth at time), and from different servers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6419" name="Group 20"/>
          <p:cNvGrpSpPr/>
          <p:nvPr/>
        </p:nvGrpSpPr>
        <p:grpSpPr>
          <a:xfrm>
            <a:off x="7793280" y="2318760"/>
            <a:ext cx="942120" cy="1131120"/>
            <a:chOff x="7793280" y="2318760"/>
            <a:chExt cx="942120" cy="1131120"/>
          </a:xfrm>
        </p:grpSpPr>
        <p:grpSp>
          <p:nvGrpSpPr>
            <p:cNvPr id="6420" name="Group 21"/>
            <p:cNvGrpSpPr/>
            <p:nvPr/>
          </p:nvGrpSpPr>
          <p:grpSpPr>
            <a:xfrm>
              <a:off x="8152920" y="2913480"/>
              <a:ext cx="268200" cy="536400"/>
              <a:chOff x="8152920" y="2913480"/>
              <a:chExt cx="268200" cy="536400"/>
            </a:xfrm>
          </p:grpSpPr>
          <p:sp>
            <p:nvSpPr>
              <p:cNvPr id="6421" name="CustomShape 22"/>
              <p:cNvSpPr/>
              <p:nvPr/>
            </p:nvSpPr>
            <p:spPr>
              <a:xfrm>
                <a:off x="8366040" y="2914200"/>
                <a:ext cx="52560" cy="5119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2" name="CustomShape 23"/>
              <p:cNvSpPr/>
              <p:nvPr/>
            </p:nvSpPr>
            <p:spPr>
              <a:xfrm>
                <a:off x="8164800" y="2913480"/>
                <a:ext cx="197280" cy="5119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3" name="CustomShape 24"/>
              <p:cNvSpPr/>
              <p:nvPr/>
            </p:nvSpPr>
            <p:spPr>
              <a:xfrm>
                <a:off x="8376120" y="2944800"/>
                <a:ext cx="30960" cy="4737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4" name="CustomShape 25"/>
              <p:cNvSpPr/>
              <p:nvPr/>
            </p:nvSpPr>
            <p:spPr>
              <a:xfrm>
                <a:off x="8369280" y="3185280"/>
                <a:ext cx="48600" cy="414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5" name="CustomShape 26"/>
              <p:cNvSpPr/>
              <p:nvPr/>
            </p:nvSpPr>
            <p:spPr>
              <a:xfrm>
                <a:off x="8166960" y="2972880"/>
                <a:ext cx="111240" cy="86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426" name="Group 27"/>
              <p:cNvGrpSpPr/>
              <p:nvPr/>
            </p:nvGrpSpPr>
            <p:grpSpPr>
              <a:xfrm>
                <a:off x="8268120" y="2966400"/>
                <a:ext cx="109080" cy="31320"/>
                <a:chOff x="8268120" y="2966400"/>
                <a:chExt cx="109080" cy="31320"/>
              </a:xfrm>
            </p:grpSpPr>
            <p:sp>
              <p:nvSpPr>
                <p:cNvPr id="6427" name="CustomShape 28"/>
                <p:cNvSpPr/>
                <p:nvPr/>
              </p:nvSpPr>
              <p:spPr>
                <a:xfrm>
                  <a:off x="8268120" y="2966400"/>
                  <a:ext cx="109080" cy="31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28" name="CustomShape 29"/>
                <p:cNvSpPr/>
                <p:nvPr/>
              </p:nvSpPr>
              <p:spPr>
                <a:xfrm>
                  <a:off x="8269920" y="2969640"/>
                  <a:ext cx="104040" cy="241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429" name="CustomShape 30"/>
              <p:cNvSpPr/>
              <p:nvPr/>
            </p:nvSpPr>
            <p:spPr>
              <a:xfrm>
                <a:off x="8168760" y="3045960"/>
                <a:ext cx="111240" cy="9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430" name="Group 31"/>
              <p:cNvGrpSpPr/>
              <p:nvPr/>
            </p:nvGrpSpPr>
            <p:grpSpPr>
              <a:xfrm>
                <a:off x="8268120" y="3040200"/>
                <a:ext cx="108360" cy="28440"/>
                <a:chOff x="8268120" y="3040200"/>
                <a:chExt cx="108360" cy="28440"/>
              </a:xfrm>
            </p:grpSpPr>
            <p:sp>
              <p:nvSpPr>
                <p:cNvPr id="6431" name="CustomShape 32"/>
                <p:cNvSpPr/>
                <p:nvPr/>
              </p:nvSpPr>
              <p:spPr>
                <a:xfrm>
                  <a:off x="8268120" y="3040200"/>
                  <a:ext cx="108360" cy="28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32" name="CustomShape 33"/>
                <p:cNvSpPr/>
                <p:nvPr/>
              </p:nvSpPr>
              <p:spPr>
                <a:xfrm>
                  <a:off x="8269920" y="3043440"/>
                  <a:ext cx="102960" cy="21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433" name="CustomShape 34"/>
              <p:cNvSpPr/>
              <p:nvPr/>
            </p:nvSpPr>
            <p:spPr>
              <a:xfrm>
                <a:off x="8167680" y="3121920"/>
                <a:ext cx="111240" cy="86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34" name="CustomShape 35"/>
              <p:cNvSpPr/>
              <p:nvPr/>
            </p:nvSpPr>
            <p:spPr>
              <a:xfrm>
                <a:off x="8168760" y="3188160"/>
                <a:ext cx="112320" cy="9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435" name="Group 36"/>
              <p:cNvGrpSpPr/>
              <p:nvPr/>
            </p:nvGrpSpPr>
            <p:grpSpPr>
              <a:xfrm>
                <a:off x="8265240" y="3182760"/>
                <a:ext cx="108000" cy="32400"/>
                <a:chOff x="8265240" y="3182760"/>
                <a:chExt cx="108000" cy="32400"/>
              </a:xfrm>
            </p:grpSpPr>
            <p:sp>
              <p:nvSpPr>
                <p:cNvPr id="6436" name="CustomShape 37"/>
                <p:cNvSpPr/>
                <p:nvPr/>
              </p:nvSpPr>
              <p:spPr>
                <a:xfrm>
                  <a:off x="8265240" y="3182760"/>
                  <a:ext cx="10800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37" name="CustomShape 38"/>
                <p:cNvSpPr/>
                <p:nvPr/>
              </p:nvSpPr>
              <p:spPr>
                <a:xfrm>
                  <a:off x="8267040" y="3187080"/>
                  <a:ext cx="104040" cy="23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438" name="CustomShape 39"/>
              <p:cNvSpPr/>
              <p:nvPr/>
            </p:nvSpPr>
            <p:spPr>
              <a:xfrm>
                <a:off x="8370000" y="3120840"/>
                <a:ext cx="48600" cy="410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439" name="Group 40"/>
              <p:cNvGrpSpPr/>
              <p:nvPr/>
            </p:nvGrpSpPr>
            <p:grpSpPr>
              <a:xfrm>
                <a:off x="8266320" y="3115440"/>
                <a:ext cx="109080" cy="29520"/>
                <a:chOff x="8266320" y="3115440"/>
                <a:chExt cx="109080" cy="29520"/>
              </a:xfrm>
            </p:grpSpPr>
            <p:sp>
              <p:nvSpPr>
                <p:cNvPr id="6440" name="CustomShape 41"/>
                <p:cNvSpPr/>
                <p:nvPr/>
              </p:nvSpPr>
              <p:spPr>
                <a:xfrm>
                  <a:off x="8266320" y="3115440"/>
                  <a:ext cx="109080" cy="29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41" name="CustomShape 42"/>
                <p:cNvSpPr/>
                <p:nvPr/>
              </p:nvSpPr>
              <p:spPr>
                <a:xfrm>
                  <a:off x="8268120" y="3118680"/>
                  <a:ext cx="1040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442" name="CustomShape 43"/>
              <p:cNvSpPr/>
              <p:nvPr/>
            </p:nvSpPr>
            <p:spPr>
              <a:xfrm>
                <a:off x="8363160" y="2913480"/>
                <a:ext cx="11160" cy="5130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3" name="CustomShape 44"/>
              <p:cNvSpPr/>
              <p:nvPr/>
            </p:nvSpPr>
            <p:spPr>
              <a:xfrm>
                <a:off x="8374680" y="3043080"/>
                <a:ext cx="43920" cy="468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4" name="CustomShape 45"/>
              <p:cNvSpPr/>
              <p:nvPr/>
            </p:nvSpPr>
            <p:spPr>
              <a:xfrm>
                <a:off x="8375040" y="2969640"/>
                <a:ext cx="45000" cy="529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5" name="CustomShape 46"/>
              <p:cNvSpPr/>
              <p:nvPr/>
            </p:nvSpPr>
            <p:spPr>
              <a:xfrm>
                <a:off x="8413200" y="3403440"/>
                <a:ext cx="7920" cy="205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6" name="CustomShape 47"/>
              <p:cNvSpPr/>
              <p:nvPr/>
            </p:nvSpPr>
            <p:spPr>
              <a:xfrm>
                <a:off x="8372520" y="3403800"/>
                <a:ext cx="45360" cy="4392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7" name="CustomShape 48"/>
              <p:cNvSpPr/>
              <p:nvPr/>
            </p:nvSpPr>
            <p:spPr>
              <a:xfrm>
                <a:off x="8152920" y="3418560"/>
                <a:ext cx="226440" cy="313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8" name="CustomShape 49"/>
              <p:cNvSpPr/>
              <p:nvPr/>
            </p:nvSpPr>
            <p:spPr>
              <a:xfrm>
                <a:off x="8164800" y="3425040"/>
                <a:ext cx="202320" cy="172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9" name="CustomShape 50"/>
              <p:cNvSpPr/>
              <p:nvPr/>
            </p:nvSpPr>
            <p:spPr>
              <a:xfrm>
                <a:off x="8184960" y="3351240"/>
                <a:ext cx="29160" cy="3132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0" name="CustomShape 51"/>
              <p:cNvSpPr/>
              <p:nvPr/>
            </p:nvSpPr>
            <p:spPr>
              <a:xfrm>
                <a:off x="8218080" y="3352320"/>
                <a:ext cx="29880" cy="302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1" name="CustomShape 52"/>
              <p:cNvSpPr/>
              <p:nvPr/>
            </p:nvSpPr>
            <p:spPr>
              <a:xfrm>
                <a:off x="8251920" y="3351240"/>
                <a:ext cx="28080" cy="30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2" name="CustomShape 53"/>
              <p:cNvSpPr/>
              <p:nvPr/>
            </p:nvSpPr>
            <p:spPr>
              <a:xfrm>
                <a:off x="8327160" y="3229560"/>
                <a:ext cx="15120" cy="1695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453" name="Group 54"/>
            <p:cNvGrpSpPr/>
            <p:nvPr/>
          </p:nvGrpSpPr>
          <p:grpSpPr>
            <a:xfrm>
              <a:off x="7793280" y="2318760"/>
              <a:ext cx="942120" cy="603000"/>
              <a:chOff x="7793280" y="2318760"/>
              <a:chExt cx="942120" cy="603000"/>
            </a:xfrm>
          </p:grpSpPr>
          <p:pic>
            <p:nvPicPr>
              <p:cNvPr id="6454" name="Picture 248" descr="A picture containing monitor, television, screen, photo&#10;&#10;Description automatically generated"/>
              <p:cNvPicPr/>
              <p:nvPr/>
            </p:nvPicPr>
            <p:blipFill>
              <a:blip r:embed="rId1"/>
              <a:stretch/>
            </p:blipFill>
            <p:spPr>
              <a:xfrm>
                <a:off x="7839360" y="2590920"/>
                <a:ext cx="771480" cy="261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55" name="Picture 2" descr="A picture containing monitor, television, screen, photo&#10;&#10;Description automatically generated"/>
              <p:cNvPicPr/>
              <p:nvPr/>
            </p:nvPicPr>
            <p:blipFill>
              <a:blip r:embed="rId2"/>
              <a:stretch/>
            </p:blipFill>
            <p:spPr>
              <a:xfrm>
                <a:off x="7793280" y="2660400"/>
                <a:ext cx="771480" cy="261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56" name="Picture 249" descr="A picture containing monitor, television, screen, photo&#10;&#10;Description automatically generated"/>
              <p:cNvPicPr/>
              <p:nvPr/>
            </p:nvPicPr>
            <p:blipFill>
              <a:blip r:embed="rId3"/>
              <a:stretch/>
            </p:blipFill>
            <p:spPr>
              <a:xfrm>
                <a:off x="7963920" y="2318760"/>
                <a:ext cx="771480" cy="2613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457" name="CustomShape 55"/>
              <p:cNvSpPr/>
              <p:nvPr/>
            </p:nvSpPr>
            <p:spPr>
              <a:xfrm>
                <a:off x="8121960" y="2344680"/>
                <a:ext cx="3542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...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grpSp>
        <p:nvGrpSpPr>
          <p:cNvPr id="6458" name="Group 56"/>
          <p:cNvGrpSpPr/>
          <p:nvPr/>
        </p:nvGrpSpPr>
        <p:grpSpPr>
          <a:xfrm>
            <a:off x="9125280" y="2229480"/>
            <a:ext cx="268200" cy="536760"/>
            <a:chOff x="9125280" y="2229480"/>
            <a:chExt cx="268200" cy="536760"/>
          </a:xfrm>
        </p:grpSpPr>
        <p:sp>
          <p:nvSpPr>
            <p:cNvPr id="6459" name="CustomShape 57"/>
            <p:cNvSpPr/>
            <p:nvPr/>
          </p:nvSpPr>
          <p:spPr>
            <a:xfrm>
              <a:off x="9338400" y="2230560"/>
              <a:ext cx="52560" cy="511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0" name="CustomShape 58"/>
            <p:cNvSpPr/>
            <p:nvPr/>
          </p:nvSpPr>
          <p:spPr>
            <a:xfrm>
              <a:off x="9137160" y="2229480"/>
              <a:ext cx="197280" cy="5119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1" name="CustomShape 59"/>
            <p:cNvSpPr/>
            <p:nvPr/>
          </p:nvSpPr>
          <p:spPr>
            <a:xfrm>
              <a:off x="9348480" y="2261160"/>
              <a:ext cx="30960" cy="4737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2" name="CustomShape 60"/>
            <p:cNvSpPr/>
            <p:nvPr/>
          </p:nvSpPr>
          <p:spPr>
            <a:xfrm>
              <a:off x="9341640" y="2501280"/>
              <a:ext cx="48600" cy="414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3" name="CustomShape 61"/>
            <p:cNvSpPr/>
            <p:nvPr/>
          </p:nvSpPr>
          <p:spPr>
            <a:xfrm>
              <a:off x="9139320" y="228924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64" name="Group 62"/>
            <p:cNvGrpSpPr/>
            <p:nvPr/>
          </p:nvGrpSpPr>
          <p:grpSpPr>
            <a:xfrm>
              <a:off x="9240480" y="2282760"/>
              <a:ext cx="109080" cy="31320"/>
              <a:chOff x="9240480" y="2282760"/>
              <a:chExt cx="109080" cy="31320"/>
            </a:xfrm>
          </p:grpSpPr>
          <p:sp>
            <p:nvSpPr>
              <p:cNvPr id="6465" name="CustomShape 63"/>
              <p:cNvSpPr/>
              <p:nvPr/>
            </p:nvSpPr>
            <p:spPr>
              <a:xfrm>
                <a:off x="9240480" y="2282760"/>
                <a:ext cx="109080" cy="31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6" name="CustomShape 64"/>
              <p:cNvSpPr/>
              <p:nvPr/>
            </p:nvSpPr>
            <p:spPr>
              <a:xfrm>
                <a:off x="9242280" y="2286000"/>
                <a:ext cx="10404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67" name="CustomShape 65"/>
            <p:cNvSpPr/>
            <p:nvPr/>
          </p:nvSpPr>
          <p:spPr>
            <a:xfrm>
              <a:off x="9141120" y="2362320"/>
              <a:ext cx="11124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68" name="Group 66"/>
            <p:cNvGrpSpPr/>
            <p:nvPr/>
          </p:nvGrpSpPr>
          <p:grpSpPr>
            <a:xfrm>
              <a:off x="9240480" y="2356560"/>
              <a:ext cx="108360" cy="28440"/>
              <a:chOff x="9240480" y="2356560"/>
              <a:chExt cx="108360" cy="28440"/>
            </a:xfrm>
          </p:grpSpPr>
          <p:sp>
            <p:nvSpPr>
              <p:cNvPr id="6469" name="CustomShape 67"/>
              <p:cNvSpPr/>
              <p:nvPr/>
            </p:nvSpPr>
            <p:spPr>
              <a:xfrm>
                <a:off x="9240480" y="2356560"/>
                <a:ext cx="108360" cy="28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0" name="CustomShape 68"/>
              <p:cNvSpPr/>
              <p:nvPr/>
            </p:nvSpPr>
            <p:spPr>
              <a:xfrm>
                <a:off x="9242280" y="2359800"/>
                <a:ext cx="102960" cy="21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71" name="CustomShape 69"/>
            <p:cNvSpPr/>
            <p:nvPr/>
          </p:nvSpPr>
          <p:spPr>
            <a:xfrm>
              <a:off x="9140040" y="243792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2" name="CustomShape 70"/>
            <p:cNvSpPr/>
            <p:nvPr/>
          </p:nvSpPr>
          <p:spPr>
            <a:xfrm>
              <a:off x="9141120" y="2504520"/>
              <a:ext cx="11232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73" name="Group 71"/>
            <p:cNvGrpSpPr/>
            <p:nvPr/>
          </p:nvGrpSpPr>
          <p:grpSpPr>
            <a:xfrm>
              <a:off x="9237600" y="2498760"/>
              <a:ext cx="108000" cy="32400"/>
              <a:chOff x="9237600" y="2498760"/>
              <a:chExt cx="108000" cy="32400"/>
            </a:xfrm>
          </p:grpSpPr>
          <p:sp>
            <p:nvSpPr>
              <p:cNvPr id="6474" name="CustomShape 72"/>
              <p:cNvSpPr/>
              <p:nvPr/>
            </p:nvSpPr>
            <p:spPr>
              <a:xfrm>
                <a:off x="9237600" y="2498760"/>
                <a:ext cx="108000" cy="32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5" name="CustomShape 73"/>
              <p:cNvSpPr/>
              <p:nvPr/>
            </p:nvSpPr>
            <p:spPr>
              <a:xfrm>
                <a:off x="9239400" y="2503440"/>
                <a:ext cx="104040" cy="23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76" name="CustomShape 74"/>
            <p:cNvSpPr/>
            <p:nvPr/>
          </p:nvSpPr>
          <p:spPr>
            <a:xfrm>
              <a:off x="9342360" y="2437200"/>
              <a:ext cx="48600" cy="410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77" name="Group 75"/>
            <p:cNvGrpSpPr/>
            <p:nvPr/>
          </p:nvGrpSpPr>
          <p:grpSpPr>
            <a:xfrm>
              <a:off x="9238680" y="2431440"/>
              <a:ext cx="109080" cy="29520"/>
              <a:chOff x="9238680" y="2431440"/>
              <a:chExt cx="109080" cy="29520"/>
            </a:xfrm>
          </p:grpSpPr>
          <p:sp>
            <p:nvSpPr>
              <p:cNvPr id="6478" name="CustomShape 76"/>
              <p:cNvSpPr/>
              <p:nvPr/>
            </p:nvSpPr>
            <p:spPr>
              <a:xfrm>
                <a:off x="9238680" y="2431440"/>
                <a:ext cx="109080" cy="29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9" name="CustomShape 77"/>
              <p:cNvSpPr/>
              <p:nvPr/>
            </p:nvSpPr>
            <p:spPr>
              <a:xfrm>
                <a:off x="9240480" y="2435040"/>
                <a:ext cx="1040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80" name="CustomShape 78"/>
            <p:cNvSpPr/>
            <p:nvPr/>
          </p:nvSpPr>
          <p:spPr>
            <a:xfrm>
              <a:off x="9335520" y="2229480"/>
              <a:ext cx="11160" cy="513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1" name="CustomShape 79"/>
            <p:cNvSpPr/>
            <p:nvPr/>
          </p:nvSpPr>
          <p:spPr>
            <a:xfrm>
              <a:off x="9347040" y="2359080"/>
              <a:ext cx="43920" cy="46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2" name="CustomShape 80"/>
            <p:cNvSpPr/>
            <p:nvPr/>
          </p:nvSpPr>
          <p:spPr>
            <a:xfrm>
              <a:off x="9347400" y="2286000"/>
              <a:ext cx="45000" cy="529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3" name="CustomShape 81"/>
            <p:cNvSpPr/>
            <p:nvPr/>
          </p:nvSpPr>
          <p:spPr>
            <a:xfrm>
              <a:off x="9385560" y="2719440"/>
              <a:ext cx="7920" cy="205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4" name="CustomShape 82"/>
            <p:cNvSpPr/>
            <p:nvPr/>
          </p:nvSpPr>
          <p:spPr>
            <a:xfrm>
              <a:off x="9344880" y="2719800"/>
              <a:ext cx="45360" cy="4392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5" name="CustomShape 83"/>
            <p:cNvSpPr/>
            <p:nvPr/>
          </p:nvSpPr>
          <p:spPr>
            <a:xfrm>
              <a:off x="9125280" y="2734920"/>
              <a:ext cx="226440" cy="313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6" name="CustomShape 84"/>
            <p:cNvSpPr/>
            <p:nvPr/>
          </p:nvSpPr>
          <p:spPr>
            <a:xfrm>
              <a:off x="9137160" y="2741400"/>
              <a:ext cx="202320" cy="17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7" name="CustomShape 85"/>
            <p:cNvSpPr/>
            <p:nvPr/>
          </p:nvSpPr>
          <p:spPr>
            <a:xfrm>
              <a:off x="9157320" y="2667240"/>
              <a:ext cx="29160" cy="31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8" name="CustomShape 86"/>
            <p:cNvSpPr/>
            <p:nvPr/>
          </p:nvSpPr>
          <p:spPr>
            <a:xfrm>
              <a:off x="9190440" y="2668680"/>
              <a:ext cx="29880" cy="302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9" name="CustomShape 87"/>
            <p:cNvSpPr/>
            <p:nvPr/>
          </p:nvSpPr>
          <p:spPr>
            <a:xfrm>
              <a:off x="9224280" y="2667240"/>
              <a:ext cx="28080" cy="302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0" name="CustomShape 88"/>
            <p:cNvSpPr/>
            <p:nvPr/>
          </p:nvSpPr>
          <p:spPr>
            <a:xfrm>
              <a:off x="9299520" y="2545920"/>
              <a:ext cx="15120" cy="1695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91" name="Group 89"/>
          <p:cNvGrpSpPr/>
          <p:nvPr/>
        </p:nvGrpSpPr>
        <p:grpSpPr>
          <a:xfrm>
            <a:off x="9411840" y="1981800"/>
            <a:ext cx="942480" cy="603000"/>
            <a:chOff x="9411840" y="1981800"/>
            <a:chExt cx="942480" cy="603000"/>
          </a:xfrm>
        </p:grpSpPr>
        <p:pic>
          <p:nvPicPr>
            <p:cNvPr id="6492" name="Picture 253" descr="A picture containing monitor, television, screen, photo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9457920" y="225396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93" name="Picture 254" descr="A picture containing monitor, television, screen, photo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9411840" y="232344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94" name="Picture 255" descr="A picture containing monitor, television, screen, photo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9582840" y="198180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95" name="CustomShape 90"/>
            <p:cNvSpPr/>
            <p:nvPr/>
          </p:nvSpPr>
          <p:spPr>
            <a:xfrm>
              <a:off x="9740880" y="2007720"/>
              <a:ext cx="35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496" name="Group 91"/>
          <p:cNvGrpSpPr/>
          <p:nvPr/>
        </p:nvGrpSpPr>
        <p:grpSpPr>
          <a:xfrm>
            <a:off x="9119880" y="3154320"/>
            <a:ext cx="268560" cy="536760"/>
            <a:chOff x="9119880" y="3154320"/>
            <a:chExt cx="268560" cy="536760"/>
          </a:xfrm>
        </p:grpSpPr>
        <p:sp>
          <p:nvSpPr>
            <p:cNvPr id="6497" name="CustomShape 92"/>
            <p:cNvSpPr/>
            <p:nvPr/>
          </p:nvSpPr>
          <p:spPr>
            <a:xfrm>
              <a:off x="9333360" y="3155400"/>
              <a:ext cx="52560" cy="511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8" name="CustomShape 93"/>
            <p:cNvSpPr/>
            <p:nvPr/>
          </p:nvSpPr>
          <p:spPr>
            <a:xfrm>
              <a:off x="9132120" y="3154320"/>
              <a:ext cx="197280" cy="5119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9" name="CustomShape 94"/>
            <p:cNvSpPr/>
            <p:nvPr/>
          </p:nvSpPr>
          <p:spPr>
            <a:xfrm>
              <a:off x="9343440" y="3186000"/>
              <a:ext cx="30960" cy="4737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0" name="CustomShape 95"/>
            <p:cNvSpPr/>
            <p:nvPr/>
          </p:nvSpPr>
          <p:spPr>
            <a:xfrm>
              <a:off x="9336240" y="3426120"/>
              <a:ext cx="48600" cy="414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1" name="CustomShape 96"/>
            <p:cNvSpPr/>
            <p:nvPr/>
          </p:nvSpPr>
          <p:spPr>
            <a:xfrm>
              <a:off x="9133920" y="321408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02" name="Group 97"/>
            <p:cNvGrpSpPr/>
            <p:nvPr/>
          </p:nvGrpSpPr>
          <p:grpSpPr>
            <a:xfrm>
              <a:off x="9235080" y="3207600"/>
              <a:ext cx="109080" cy="31320"/>
              <a:chOff x="9235080" y="3207600"/>
              <a:chExt cx="109080" cy="31320"/>
            </a:xfrm>
          </p:grpSpPr>
          <p:sp>
            <p:nvSpPr>
              <p:cNvPr id="6503" name="CustomShape 98"/>
              <p:cNvSpPr/>
              <p:nvPr/>
            </p:nvSpPr>
            <p:spPr>
              <a:xfrm>
                <a:off x="9235080" y="3207600"/>
                <a:ext cx="109080" cy="31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04" name="CustomShape 99"/>
              <p:cNvSpPr/>
              <p:nvPr/>
            </p:nvSpPr>
            <p:spPr>
              <a:xfrm>
                <a:off x="9237240" y="3210840"/>
                <a:ext cx="10404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05" name="CustomShape 100"/>
            <p:cNvSpPr/>
            <p:nvPr/>
          </p:nvSpPr>
          <p:spPr>
            <a:xfrm>
              <a:off x="9136080" y="3287160"/>
              <a:ext cx="11124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06" name="Group 101"/>
            <p:cNvGrpSpPr/>
            <p:nvPr/>
          </p:nvGrpSpPr>
          <p:grpSpPr>
            <a:xfrm>
              <a:off x="9235080" y="3281400"/>
              <a:ext cx="108360" cy="28440"/>
              <a:chOff x="9235080" y="3281400"/>
              <a:chExt cx="108360" cy="28440"/>
            </a:xfrm>
          </p:grpSpPr>
          <p:sp>
            <p:nvSpPr>
              <p:cNvPr id="6507" name="CustomShape 102"/>
              <p:cNvSpPr/>
              <p:nvPr/>
            </p:nvSpPr>
            <p:spPr>
              <a:xfrm>
                <a:off x="9235080" y="3281400"/>
                <a:ext cx="108360" cy="28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08" name="CustomShape 103"/>
              <p:cNvSpPr/>
              <p:nvPr/>
            </p:nvSpPr>
            <p:spPr>
              <a:xfrm>
                <a:off x="9237240" y="3284640"/>
                <a:ext cx="102960" cy="21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09" name="CustomShape 104"/>
            <p:cNvSpPr/>
            <p:nvPr/>
          </p:nvSpPr>
          <p:spPr>
            <a:xfrm>
              <a:off x="9135000" y="336276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0" name="CustomShape 105"/>
            <p:cNvSpPr/>
            <p:nvPr/>
          </p:nvSpPr>
          <p:spPr>
            <a:xfrm>
              <a:off x="9136080" y="3429360"/>
              <a:ext cx="11232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11" name="Group 106"/>
            <p:cNvGrpSpPr/>
            <p:nvPr/>
          </p:nvGrpSpPr>
          <p:grpSpPr>
            <a:xfrm>
              <a:off x="9232200" y="3423960"/>
              <a:ext cx="108000" cy="32400"/>
              <a:chOff x="9232200" y="3423960"/>
              <a:chExt cx="108000" cy="32400"/>
            </a:xfrm>
          </p:grpSpPr>
          <p:sp>
            <p:nvSpPr>
              <p:cNvPr id="6512" name="CustomShape 107"/>
              <p:cNvSpPr/>
              <p:nvPr/>
            </p:nvSpPr>
            <p:spPr>
              <a:xfrm>
                <a:off x="9232200" y="3423960"/>
                <a:ext cx="108000" cy="32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13" name="CustomShape 108"/>
              <p:cNvSpPr/>
              <p:nvPr/>
            </p:nvSpPr>
            <p:spPr>
              <a:xfrm>
                <a:off x="9234000" y="3428280"/>
                <a:ext cx="104040" cy="23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14" name="CustomShape 109"/>
            <p:cNvSpPr/>
            <p:nvPr/>
          </p:nvSpPr>
          <p:spPr>
            <a:xfrm>
              <a:off x="9336960" y="3362040"/>
              <a:ext cx="48600" cy="410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15" name="Group 110"/>
            <p:cNvGrpSpPr/>
            <p:nvPr/>
          </p:nvGrpSpPr>
          <p:grpSpPr>
            <a:xfrm>
              <a:off x="9233280" y="3356280"/>
              <a:ext cx="109080" cy="29520"/>
              <a:chOff x="9233280" y="3356280"/>
              <a:chExt cx="109080" cy="29520"/>
            </a:xfrm>
          </p:grpSpPr>
          <p:sp>
            <p:nvSpPr>
              <p:cNvPr id="6516" name="CustomShape 111"/>
              <p:cNvSpPr/>
              <p:nvPr/>
            </p:nvSpPr>
            <p:spPr>
              <a:xfrm>
                <a:off x="9233280" y="3356280"/>
                <a:ext cx="109080" cy="29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17" name="CustomShape 112"/>
              <p:cNvSpPr/>
              <p:nvPr/>
            </p:nvSpPr>
            <p:spPr>
              <a:xfrm>
                <a:off x="9235080" y="3359880"/>
                <a:ext cx="1040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18" name="CustomShape 113"/>
            <p:cNvSpPr/>
            <p:nvPr/>
          </p:nvSpPr>
          <p:spPr>
            <a:xfrm>
              <a:off x="9330120" y="3154320"/>
              <a:ext cx="11160" cy="513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9" name="CustomShape 114"/>
            <p:cNvSpPr/>
            <p:nvPr/>
          </p:nvSpPr>
          <p:spPr>
            <a:xfrm>
              <a:off x="9341640" y="3284280"/>
              <a:ext cx="43920" cy="46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0" name="CustomShape 115"/>
            <p:cNvSpPr/>
            <p:nvPr/>
          </p:nvSpPr>
          <p:spPr>
            <a:xfrm>
              <a:off x="9342360" y="3210840"/>
              <a:ext cx="45000" cy="529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1" name="CustomShape 116"/>
            <p:cNvSpPr/>
            <p:nvPr/>
          </p:nvSpPr>
          <p:spPr>
            <a:xfrm>
              <a:off x="9380520" y="3644280"/>
              <a:ext cx="7920" cy="205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2" name="CustomShape 117"/>
            <p:cNvSpPr/>
            <p:nvPr/>
          </p:nvSpPr>
          <p:spPr>
            <a:xfrm>
              <a:off x="9339840" y="3645000"/>
              <a:ext cx="45360" cy="4392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3" name="CustomShape 118"/>
            <p:cNvSpPr/>
            <p:nvPr/>
          </p:nvSpPr>
          <p:spPr>
            <a:xfrm>
              <a:off x="9119880" y="3659760"/>
              <a:ext cx="226440" cy="313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4" name="CustomShape 119"/>
            <p:cNvSpPr/>
            <p:nvPr/>
          </p:nvSpPr>
          <p:spPr>
            <a:xfrm>
              <a:off x="9132120" y="3666240"/>
              <a:ext cx="202320" cy="17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5" name="CustomShape 120"/>
            <p:cNvSpPr/>
            <p:nvPr/>
          </p:nvSpPr>
          <p:spPr>
            <a:xfrm>
              <a:off x="9152280" y="3592440"/>
              <a:ext cx="29160" cy="31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6" name="CustomShape 121"/>
            <p:cNvSpPr/>
            <p:nvPr/>
          </p:nvSpPr>
          <p:spPr>
            <a:xfrm>
              <a:off x="9185040" y="3593520"/>
              <a:ext cx="29880" cy="302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7" name="CustomShape 122"/>
            <p:cNvSpPr/>
            <p:nvPr/>
          </p:nvSpPr>
          <p:spPr>
            <a:xfrm>
              <a:off x="9219240" y="3592440"/>
              <a:ext cx="28080" cy="302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8" name="CustomShape 123"/>
            <p:cNvSpPr/>
            <p:nvPr/>
          </p:nvSpPr>
          <p:spPr>
            <a:xfrm>
              <a:off x="9294480" y="3470760"/>
              <a:ext cx="15120" cy="1695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29" name="Group 124"/>
          <p:cNvGrpSpPr/>
          <p:nvPr/>
        </p:nvGrpSpPr>
        <p:grpSpPr>
          <a:xfrm>
            <a:off x="9343440" y="3332160"/>
            <a:ext cx="942480" cy="603000"/>
            <a:chOff x="9343440" y="3332160"/>
            <a:chExt cx="942480" cy="603000"/>
          </a:xfrm>
        </p:grpSpPr>
        <p:pic>
          <p:nvPicPr>
            <p:cNvPr id="6530" name="Picture 292" descr="A picture containing monitor, television, screen, photo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9389880" y="360468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31" name="Picture 293" descr="A picture containing monitor, television, screen, photo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9343440" y="367380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32" name="Picture 294" descr="A picture containing monitor, television, screen, photo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9514440" y="333216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33" name="CustomShape 125"/>
            <p:cNvSpPr/>
            <p:nvPr/>
          </p:nvSpPr>
          <p:spPr>
            <a:xfrm>
              <a:off x="9672480" y="3358440"/>
              <a:ext cx="35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...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534" name="CustomShape 126"/>
          <p:cNvSpPr/>
          <p:nvPr/>
        </p:nvSpPr>
        <p:spPr>
          <a:xfrm>
            <a:off x="8056080" y="362520"/>
            <a:ext cx="33411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ynamic,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daptive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treaming over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TTP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535" name="CustomShape 12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3DA84E6-3DBD-4507-BC03-91DE708E479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47" dur="indefinite" restart="never" nodeType="tmRoot">
          <p:childTnLst>
            <p:seq>
              <p:cTn id="2248" dur="indefinite" nodeType="mainSeq">
                <p:childTnLst>
                  <p:par>
                    <p:cTn id="2249" fill="hold">
                      <p:stCondLst>
                        <p:cond delay="indefinite"/>
                      </p:stCondLst>
                      <p:childTnLst>
                        <p:par>
                          <p:cTn id="2250" fill="hold">
                            <p:stCondLst>
                              <p:cond delay="0"/>
                            </p:stCondLst>
                            <p:childTnLst>
                              <p:par>
                                <p:cTn id="22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53" dur="500"/>
                                        <p:tgtEl>
                                          <p:spTgt spid="6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56" dur="500"/>
                                        <p:tgtEl>
                                          <p:spTgt spid="6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7" fill="hold">
                      <p:stCondLst>
                        <p:cond delay="indefinite"/>
                      </p:stCondLst>
                      <p:childTnLst>
                        <p:par>
                          <p:cTn id="2258" fill="hold">
                            <p:stCondLst>
                              <p:cond delay="0"/>
                            </p:stCondLst>
                            <p:childTnLst>
                              <p:par>
                                <p:cTn id="22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61" dur="500"/>
                                        <p:tgtEl>
                                          <p:spTgt spid="6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2" fill="hold">
                      <p:stCondLst>
                        <p:cond delay="indefinite"/>
                      </p:stCondLst>
                      <p:childTnLst>
                        <p:par>
                          <p:cTn id="2263" fill="hold">
                            <p:stCondLst>
                              <p:cond delay="0"/>
                            </p:stCondLst>
                            <p:childTnLst>
                              <p:par>
                                <p:cTn id="22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66" dur="500"/>
                                        <p:tgtEl>
                                          <p:spTgt spid="6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7" fill="hold">
                      <p:stCondLst>
                        <p:cond delay="indefinite"/>
                      </p:stCondLst>
                      <p:childTnLst>
                        <p:par>
                          <p:cTn id="2268" fill="hold">
                            <p:stCondLst>
                              <p:cond delay="0"/>
                            </p:stCondLst>
                            <p:childTnLst>
                              <p:par>
                                <p:cTn id="226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71" dur="500"/>
                                        <p:tgtEl>
                                          <p:spTgt spid="6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2" fill="hold">
                      <p:stCondLst>
                        <p:cond delay="indefinite"/>
                      </p:stCondLst>
                      <p:childTnLst>
                        <p:par>
                          <p:cTn id="2273" fill="hold">
                            <p:stCondLst>
                              <p:cond delay="0"/>
                            </p:stCondLst>
                            <p:childTnLst>
                              <p:par>
                                <p:cTn id="22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76" dur="500"/>
                                        <p:tgtEl>
                                          <p:spTgt spid="6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7" fill="hold">
                      <p:stCondLst>
                        <p:cond delay="indefinite"/>
                      </p:stCondLst>
                      <p:childTnLst>
                        <p:par>
                          <p:cTn id="2278" fill="hold">
                            <p:stCondLst>
                              <p:cond delay="0"/>
                            </p:stCondLst>
                            <p:childTnLst>
                              <p:par>
                                <p:cTn id="227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81" dur="500"/>
                                        <p:tgtEl>
                                          <p:spTgt spid="6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2" fill="hold">
                      <p:stCondLst>
                        <p:cond delay="indefinite"/>
                      </p:stCondLst>
                      <p:childTnLst>
                        <p:par>
                          <p:cTn id="2283" fill="hold">
                            <p:stCondLst>
                              <p:cond delay="0"/>
                            </p:stCondLst>
                            <p:childTnLst>
                              <p:par>
                                <p:cTn id="22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86" dur="500"/>
                                        <p:tgtEl>
                                          <p:spTgt spid="6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7" fill="hold">
                      <p:stCondLst>
                        <p:cond delay="indefinite"/>
                      </p:stCondLst>
                      <p:childTnLst>
                        <p:par>
                          <p:cTn id="2288" fill="hold">
                            <p:stCondLst>
                              <p:cond delay="0"/>
                            </p:stCondLst>
                            <p:childTnLst>
                              <p:par>
                                <p:cTn id="22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91" dur="500"/>
                                        <p:tgtEl>
                                          <p:spTgt spid="6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94" dur="500"/>
                                        <p:tgtEl>
                                          <p:spTgt spid="6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97" dur="500"/>
                                        <p:tgtEl>
                                          <p:spTgt spid="6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6" name="CustomShape 1"/>
          <p:cNvSpPr/>
          <p:nvPr/>
        </p:nvSpPr>
        <p:spPr>
          <a:xfrm>
            <a:off x="8707680" y="2598120"/>
            <a:ext cx="1463760" cy="83988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37" name="Group 2"/>
          <p:cNvGrpSpPr/>
          <p:nvPr/>
        </p:nvGrpSpPr>
        <p:grpSpPr>
          <a:xfrm>
            <a:off x="7793280" y="2318760"/>
            <a:ext cx="942120" cy="1131120"/>
            <a:chOff x="7793280" y="2318760"/>
            <a:chExt cx="942120" cy="1131120"/>
          </a:xfrm>
        </p:grpSpPr>
        <p:grpSp>
          <p:nvGrpSpPr>
            <p:cNvPr id="6538" name="Group 3"/>
            <p:cNvGrpSpPr/>
            <p:nvPr/>
          </p:nvGrpSpPr>
          <p:grpSpPr>
            <a:xfrm>
              <a:off x="8152920" y="2913480"/>
              <a:ext cx="268200" cy="536400"/>
              <a:chOff x="8152920" y="2913480"/>
              <a:chExt cx="268200" cy="536400"/>
            </a:xfrm>
          </p:grpSpPr>
          <p:sp>
            <p:nvSpPr>
              <p:cNvPr id="6539" name="CustomShape 4"/>
              <p:cNvSpPr/>
              <p:nvPr/>
            </p:nvSpPr>
            <p:spPr>
              <a:xfrm>
                <a:off x="8366040" y="2914200"/>
                <a:ext cx="52560" cy="5119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0" name="CustomShape 5"/>
              <p:cNvSpPr/>
              <p:nvPr/>
            </p:nvSpPr>
            <p:spPr>
              <a:xfrm>
                <a:off x="8164800" y="2913480"/>
                <a:ext cx="197280" cy="5119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1" name="CustomShape 6"/>
              <p:cNvSpPr/>
              <p:nvPr/>
            </p:nvSpPr>
            <p:spPr>
              <a:xfrm>
                <a:off x="8376120" y="2944800"/>
                <a:ext cx="30960" cy="47376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2" name="CustomShape 7"/>
              <p:cNvSpPr/>
              <p:nvPr/>
            </p:nvSpPr>
            <p:spPr>
              <a:xfrm>
                <a:off x="8369280" y="3185280"/>
                <a:ext cx="48600" cy="4140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3" name="CustomShape 8"/>
              <p:cNvSpPr/>
              <p:nvPr/>
            </p:nvSpPr>
            <p:spPr>
              <a:xfrm>
                <a:off x="8166960" y="2972880"/>
                <a:ext cx="111240" cy="86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544" name="Group 9"/>
              <p:cNvGrpSpPr/>
              <p:nvPr/>
            </p:nvGrpSpPr>
            <p:grpSpPr>
              <a:xfrm>
                <a:off x="8268120" y="2966400"/>
                <a:ext cx="109080" cy="31320"/>
                <a:chOff x="8268120" y="2966400"/>
                <a:chExt cx="109080" cy="31320"/>
              </a:xfrm>
            </p:grpSpPr>
            <p:sp>
              <p:nvSpPr>
                <p:cNvPr id="6545" name="CustomShape 10"/>
                <p:cNvSpPr/>
                <p:nvPr/>
              </p:nvSpPr>
              <p:spPr>
                <a:xfrm>
                  <a:off x="8268120" y="2966400"/>
                  <a:ext cx="109080" cy="31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46" name="CustomShape 11"/>
                <p:cNvSpPr/>
                <p:nvPr/>
              </p:nvSpPr>
              <p:spPr>
                <a:xfrm>
                  <a:off x="8269920" y="2969640"/>
                  <a:ext cx="104040" cy="241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547" name="CustomShape 12"/>
              <p:cNvSpPr/>
              <p:nvPr/>
            </p:nvSpPr>
            <p:spPr>
              <a:xfrm>
                <a:off x="8168760" y="3045960"/>
                <a:ext cx="111240" cy="9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548" name="Group 13"/>
              <p:cNvGrpSpPr/>
              <p:nvPr/>
            </p:nvGrpSpPr>
            <p:grpSpPr>
              <a:xfrm>
                <a:off x="8268120" y="3040200"/>
                <a:ext cx="108360" cy="28440"/>
                <a:chOff x="8268120" y="3040200"/>
                <a:chExt cx="108360" cy="28440"/>
              </a:xfrm>
            </p:grpSpPr>
            <p:sp>
              <p:nvSpPr>
                <p:cNvPr id="6549" name="CustomShape 14"/>
                <p:cNvSpPr/>
                <p:nvPr/>
              </p:nvSpPr>
              <p:spPr>
                <a:xfrm>
                  <a:off x="8268120" y="3040200"/>
                  <a:ext cx="108360" cy="28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0" name="CustomShape 15"/>
                <p:cNvSpPr/>
                <p:nvPr/>
              </p:nvSpPr>
              <p:spPr>
                <a:xfrm>
                  <a:off x="8269920" y="3043440"/>
                  <a:ext cx="102960" cy="216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551" name="CustomShape 16"/>
              <p:cNvSpPr/>
              <p:nvPr/>
            </p:nvSpPr>
            <p:spPr>
              <a:xfrm>
                <a:off x="8167680" y="3121920"/>
                <a:ext cx="111240" cy="86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2" name="CustomShape 17"/>
              <p:cNvSpPr/>
              <p:nvPr/>
            </p:nvSpPr>
            <p:spPr>
              <a:xfrm>
                <a:off x="8168760" y="3188160"/>
                <a:ext cx="112320" cy="9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553" name="Group 18"/>
              <p:cNvGrpSpPr/>
              <p:nvPr/>
            </p:nvGrpSpPr>
            <p:grpSpPr>
              <a:xfrm>
                <a:off x="8265240" y="3182760"/>
                <a:ext cx="108000" cy="32400"/>
                <a:chOff x="8265240" y="3182760"/>
                <a:chExt cx="108000" cy="32400"/>
              </a:xfrm>
            </p:grpSpPr>
            <p:sp>
              <p:nvSpPr>
                <p:cNvPr id="6554" name="CustomShape 19"/>
                <p:cNvSpPr/>
                <p:nvPr/>
              </p:nvSpPr>
              <p:spPr>
                <a:xfrm>
                  <a:off x="8265240" y="3182760"/>
                  <a:ext cx="108000" cy="3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5" name="CustomShape 20"/>
                <p:cNvSpPr/>
                <p:nvPr/>
              </p:nvSpPr>
              <p:spPr>
                <a:xfrm>
                  <a:off x="8267040" y="3187080"/>
                  <a:ext cx="104040" cy="23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556" name="CustomShape 21"/>
              <p:cNvSpPr/>
              <p:nvPr/>
            </p:nvSpPr>
            <p:spPr>
              <a:xfrm>
                <a:off x="8370000" y="3120840"/>
                <a:ext cx="48600" cy="410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557" name="Group 22"/>
              <p:cNvGrpSpPr/>
              <p:nvPr/>
            </p:nvGrpSpPr>
            <p:grpSpPr>
              <a:xfrm>
                <a:off x="8266320" y="3115440"/>
                <a:ext cx="109080" cy="29520"/>
                <a:chOff x="8266320" y="3115440"/>
                <a:chExt cx="109080" cy="29520"/>
              </a:xfrm>
            </p:grpSpPr>
            <p:sp>
              <p:nvSpPr>
                <p:cNvPr id="6558" name="CustomShape 23"/>
                <p:cNvSpPr/>
                <p:nvPr/>
              </p:nvSpPr>
              <p:spPr>
                <a:xfrm>
                  <a:off x="8266320" y="3115440"/>
                  <a:ext cx="109080" cy="29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9" name="CustomShape 24"/>
                <p:cNvSpPr/>
                <p:nvPr/>
              </p:nvSpPr>
              <p:spPr>
                <a:xfrm>
                  <a:off x="8268120" y="3118680"/>
                  <a:ext cx="104040" cy="226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560" name="CustomShape 25"/>
              <p:cNvSpPr/>
              <p:nvPr/>
            </p:nvSpPr>
            <p:spPr>
              <a:xfrm>
                <a:off x="8363160" y="2913480"/>
                <a:ext cx="11160" cy="5130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1" name="CustomShape 26"/>
              <p:cNvSpPr/>
              <p:nvPr/>
            </p:nvSpPr>
            <p:spPr>
              <a:xfrm>
                <a:off x="8374680" y="3043080"/>
                <a:ext cx="43920" cy="468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2" name="CustomShape 27"/>
              <p:cNvSpPr/>
              <p:nvPr/>
            </p:nvSpPr>
            <p:spPr>
              <a:xfrm>
                <a:off x="8375040" y="2969640"/>
                <a:ext cx="45000" cy="529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3" name="CustomShape 28"/>
              <p:cNvSpPr/>
              <p:nvPr/>
            </p:nvSpPr>
            <p:spPr>
              <a:xfrm>
                <a:off x="8413200" y="3403440"/>
                <a:ext cx="7920" cy="205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4" name="CustomShape 29"/>
              <p:cNvSpPr/>
              <p:nvPr/>
            </p:nvSpPr>
            <p:spPr>
              <a:xfrm>
                <a:off x="8372520" y="3403800"/>
                <a:ext cx="45360" cy="4392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5" name="CustomShape 30"/>
              <p:cNvSpPr/>
              <p:nvPr/>
            </p:nvSpPr>
            <p:spPr>
              <a:xfrm>
                <a:off x="8152920" y="3418560"/>
                <a:ext cx="226440" cy="313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6" name="CustomShape 31"/>
              <p:cNvSpPr/>
              <p:nvPr/>
            </p:nvSpPr>
            <p:spPr>
              <a:xfrm>
                <a:off x="8164800" y="3425040"/>
                <a:ext cx="202320" cy="172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7" name="CustomShape 32"/>
              <p:cNvSpPr/>
              <p:nvPr/>
            </p:nvSpPr>
            <p:spPr>
              <a:xfrm>
                <a:off x="8184960" y="3351240"/>
                <a:ext cx="29160" cy="3132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8" name="CustomShape 33"/>
              <p:cNvSpPr/>
              <p:nvPr/>
            </p:nvSpPr>
            <p:spPr>
              <a:xfrm>
                <a:off x="8218080" y="3352320"/>
                <a:ext cx="29880" cy="302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9" name="CustomShape 34"/>
              <p:cNvSpPr/>
              <p:nvPr/>
            </p:nvSpPr>
            <p:spPr>
              <a:xfrm>
                <a:off x="8251920" y="3351240"/>
                <a:ext cx="28080" cy="30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70" name="CustomShape 35"/>
              <p:cNvSpPr/>
              <p:nvPr/>
            </p:nvSpPr>
            <p:spPr>
              <a:xfrm>
                <a:off x="8327160" y="3229560"/>
                <a:ext cx="15120" cy="1695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571" name="Group 36"/>
            <p:cNvGrpSpPr/>
            <p:nvPr/>
          </p:nvGrpSpPr>
          <p:grpSpPr>
            <a:xfrm>
              <a:off x="7793280" y="2318760"/>
              <a:ext cx="942120" cy="603000"/>
              <a:chOff x="7793280" y="2318760"/>
              <a:chExt cx="942120" cy="603000"/>
            </a:xfrm>
          </p:grpSpPr>
          <p:pic>
            <p:nvPicPr>
              <p:cNvPr id="6572" name="Picture 245" descr="A picture containing monitor, television, screen, photo&#10;&#10;Description automatically generated"/>
              <p:cNvPicPr/>
              <p:nvPr/>
            </p:nvPicPr>
            <p:blipFill>
              <a:blip r:embed="rId1"/>
              <a:stretch/>
            </p:blipFill>
            <p:spPr>
              <a:xfrm>
                <a:off x="7839360" y="2590920"/>
                <a:ext cx="771480" cy="261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73" name="Picture 246" descr="A picture containing monitor, television, screen, photo&#10;&#10;Description automatically generated"/>
              <p:cNvPicPr/>
              <p:nvPr/>
            </p:nvPicPr>
            <p:blipFill>
              <a:blip r:embed="rId2"/>
              <a:stretch/>
            </p:blipFill>
            <p:spPr>
              <a:xfrm>
                <a:off x="7793280" y="2660400"/>
                <a:ext cx="771480" cy="261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74" name="Picture 247" descr="A picture containing monitor, television, screen, photo&#10;&#10;Description automatically generated"/>
              <p:cNvPicPr/>
              <p:nvPr/>
            </p:nvPicPr>
            <p:blipFill>
              <a:blip r:embed="rId3"/>
              <a:stretch/>
            </p:blipFill>
            <p:spPr>
              <a:xfrm>
                <a:off x="7963920" y="2318760"/>
                <a:ext cx="771480" cy="2613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575" name="CustomShape 37"/>
              <p:cNvSpPr/>
              <p:nvPr/>
            </p:nvSpPr>
            <p:spPr>
              <a:xfrm>
                <a:off x="8121960" y="2344680"/>
                <a:ext cx="3542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...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grpSp>
        <p:nvGrpSpPr>
          <p:cNvPr id="6576" name="Group 38"/>
          <p:cNvGrpSpPr/>
          <p:nvPr/>
        </p:nvGrpSpPr>
        <p:grpSpPr>
          <a:xfrm>
            <a:off x="9125280" y="2229480"/>
            <a:ext cx="268200" cy="536760"/>
            <a:chOff x="9125280" y="2229480"/>
            <a:chExt cx="268200" cy="536760"/>
          </a:xfrm>
        </p:grpSpPr>
        <p:sp>
          <p:nvSpPr>
            <p:cNvPr id="6577" name="CustomShape 39"/>
            <p:cNvSpPr/>
            <p:nvPr/>
          </p:nvSpPr>
          <p:spPr>
            <a:xfrm>
              <a:off x="9338400" y="2230560"/>
              <a:ext cx="52560" cy="511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8" name="CustomShape 40"/>
            <p:cNvSpPr/>
            <p:nvPr/>
          </p:nvSpPr>
          <p:spPr>
            <a:xfrm>
              <a:off x="9137160" y="2229480"/>
              <a:ext cx="197280" cy="5119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9" name="CustomShape 41"/>
            <p:cNvSpPr/>
            <p:nvPr/>
          </p:nvSpPr>
          <p:spPr>
            <a:xfrm>
              <a:off x="9348480" y="2261160"/>
              <a:ext cx="30960" cy="4737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0" name="CustomShape 42"/>
            <p:cNvSpPr/>
            <p:nvPr/>
          </p:nvSpPr>
          <p:spPr>
            <a:xfrm>
              <a:off x="9341640" y="2501280"/>
              <a:ext cx="48600" cy="414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1" name="CustomShape 43"/>
            <p:cNvSpPr/>
            <p:nvPr/>
          </p:nvSpPr>
          <p:spPr>
            <a:xfrm>
              <a:off x="9139320" y="228924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82" name="Group 44"/>
            <p:cNvGrpSpPr/>
            <p:nvPr/>
          </p:nvGrpSpPr>
          <p:grpSpPr>
            <a:xfrm>
              <a:off x="9240480" y="2282760"/>
              <a:ext cx="109080" cy="31320"/>
              <a:chOff x="9240480" y="2282760"/>
              <a:chExt cx="109080" cy="31320"/>
            </a:xfrm>
          </p:grpSpPr>
          <p:sp>
            <p:nvSpPr>
              <p:cNvPr id="6583" name="CustomShape 45"/>
              <p:cNvSpPr/>
              <p:nvPr/>
            </p:nvSpPr>
            <p:spPr>
              <a:xfrm>
                <a:off x="9240480" y="2282760"/>
                <a:ext cx="109080" cy="31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84" name="CustomShape 46"/>
              <p:cNvSpPr/>
              <p:nvPr/>
            </p:nvSpPr>
            <p:spPr>
              <a:xfrm>
                <a:off x="9242280" y="2286000"/>
                <a:ext cx="10404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85" name="CustomShape 47"/>
            <p:cNvSpPr/>
            <p:nvPr/>
          </p:nvSpPr>
          <p:spPr>
            <a:xfrm>
              <a:off x="9141120" y="2362320"/>
              <a:ext cx="11124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86" name="Group 48"/>
            <p:cNvGrpSpPr/>
            <p:nvPr/>
          </p:nvGrpSpPr>
          <p:grpSpPr>
            <a:xfrm>
              <a:off x="9240480" y="2356560"/>
              <a:ext cx="108360" cy="28440"/>
              <a:chOff x="9240480" y="2356560"/>
              <a:chExt cx="108360" cy="28440"/>
            </a:xfrm>
          </p:grpSpPr>
          <p:sp>
            <p:nvSpPr>
              <p:cNvPr id="6587" name="CustomShape 49"/>
              <p:cNvSpPr/>
              <p:nvPr/>
            </p:nvSpPr>
            <p:spPr>
              <a:xfrm>
                <a:off x="9240480" y="2356560"/>
                <a:ext cx="108360" cy="28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88" name="CustomShape 50"/>
              <p:cNvSpPr/>
              <p:nvPr/>
            </p:nvSpPr>
            <p:spPr>
              <a:xfrm>
                <a:off x="9242280" y="2359800"/>
                <a:ext cx="102960" cy="21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89" name="CustomShape 51"/>
            <p:cNvSpPr/>
            <p:nvPr/>
          </p:nvSpPr>
          <p:spPr>
            <a:xfrm>
              <a:off x="9140040" y="243792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0" name="CustomShape 52"/>
            <p:cNvSpPr/>
            <p:nvPr/>
          </p:nvSpPr>
          <p:spPr>
            <a:xfrm>
              <a:off x="9141120" y="2504520"/>
              <a:ext cx="11232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91" name="Group 53"/>
            <p:cNvGrpSpPr/>
            <p:nvPr/>
          </p:nvGrpSpPr>
          <p:grpSpPr>
            <a:xfrm>
              <a:off x="9237600" y="2498760"/>
              <a:ext cx="108000" cy="32400"/>
              <a:chOff x="9237600" y="2498760"/>
              <a:chExt cx="108000" cy="32400"/>
            </a:xfrm>
          </p:grpSpPr>
          <p:sp>
            <p:nvSpPr>
              <p:cNvPr id="6592" name="CustomShape 54"/>
              <p:cNvSpPr/>
              <p:nvPr/>
            </p:nvSpPr>
            <p:spPr>
              <a:xfrm>
                <a:off x="9237600" y="2498760"/>
                <a:ext cx="108000" cy="32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93" name="CustomShape 55"/>
              <p:cNvSpPr/>
              <p:nvPr/>
            </p:nvSpPr>
            <p:spPr>
              <a:xfrm>
                <a:off x="9239400" y="2503440"/>
                <a:ext cx="104040" cy="23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94" name="CustomShape 56"/>
            <p:cNvSpPr/>
            <p:nvPr/>
          </p:nvSpPr>
          <p:spPr>
            <a:xfrm>
              <a:off x="9342360" y="2437200"/>
              <a:ext cx="48600" cy="410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95" name="Group 57"/>
            <p:cNvGrpSpPr/>
            <p:nvPr/>
          </p:nvGrpSpPr>
          <p:grpSpPr>
            <a:xfrm>
              <a:off x="9238680" y="2431440"/>
              <a:ext cx="109080" cy="29520"/>
              <a:chOff x="9238680" y="2431440"/>
              <a:chExt cx="109080" cy="29520"/>
            </a:xfrm>
          </p:grpSpPr>
          <p:sp>
            <p:nvSpPr>
              <p:cNvPr id="6596" name="CustomShape 58"/>
              <p:cNvSpPr/>
              <p:nvPr/>
            </p:nvSpPr>
            <p:spPr>
              <a:xfrm>
                <a:off x="9238680" y="2431440"/>
                <a:ext cx="109080" cy="29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97" name="CustomShape 59"/>
              <p:cNvSpPr/>
              <p:nvPr/>
            </p:nvSpPr>
            <p:spPr>
              <a:xfrm>
                <a:off x="9240480" y="2435040"/>
                <a:ext cx="1040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98" name="CustomShape 60"/>
            <p:cNvSpPr/>
            <p:nvPr/>
          </p:nvSpPr>
          <p:spPr>
            <a:xfrm>
              <a:off x="9335520" y="2229480"/>
              <a:ext cx="11160" cy="513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9" name="CustomShape 61"/>
            <p:cNvSpPr/>
            <p:nvPr/>
          </p:nvSpPr>
          <p:spPr>
            <a:xfrm>
              <a:off x="9347040" y="2359080"/>
              <a:ext cx="43920" cy="46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0" name="CustomShape 62"/>
            <p:cNvSpPr/>
            <p:nvPr/>
          </p:nvSpPr>
          <p:spPr>
            <a:xfrm>
              <a:off x="9347400" y="2286000"/>
              <a:ext cx="45000" cy="529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1" name="CustomShape 63"/>
            <p:cNvSpPr/>
            <p:nvPr/>
          </p:nvSpPr>
          <p:spPr>
            <a:xfrm>
              <a:off x="9385560" y="2719440"/>
              <a:ext cx="7920" cy="205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2" name="CustomShape 64"/>
            <p:cNvSpPr/>
            <p:nvPr/>
          </p:nvSpPr>
          <p:spPr>
            <a:xfrm>
              <a:off x="9344880" y="2719800"/>
              <a:ext cx="45360" cy="4392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3" name="CustomShape 65"/>
            <p:cNvSpPr/>
            <p:nvPr/>
          </p:nvSpPr>
          <p:spPr>
            <a:xfrm>
              <a:off x="9125280" y="2734920"/>
              <a:ext cx="226440" cy="313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4" name="CustomShape 66"/>
            <p:cNvSpPr/>
            <p:nvPr/>
          </p:nvSpPr>
          <p:spPr>
            <a:xfrm>
              <a:off x="9137160" y="2741400"/>
              <a:ext cx="202320" cy="17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5" name="CustomShape 67"/>
            <p:cNvSpPr/>
            <p:nvPr/>
          </p:nvSpPr>
          <p:spPr>
            <a:xfrm>
              <a:off x="9157320" y="2667240"/>
              <a:ext cx="29160" cy="31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6" name="CustomShape 68"/>
            <p:cNvSpPr/>
            <p:nvPr/>
          </p:nvSpPr>
          <p:spPr>
            <a:xfrm>
              <a:off x="9190440" y="2668680"/>
              <a:ext cx="29880" cy="302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7" name="CustomShape 69"/>
            <p:cNvSpPr/>
            <p:nvPr/>
          </p:nvSpPr>
          <p:spPr>
            <a:xfrm>
              <a:off x="9224280" y="2667240"/>
              <a:ext cx="28080" cy="302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8" name="CustomShape 70"/>
            <p:cNvSpPr/>
            <p:nvPr/>
          </p:nvSpPr>
          <p:spPr>
            <a:xfrm>
              <a:off x="9299520" y="2545920"/>
              <a:ext cx="15120" cy="1695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09" name="Group 71"/>
          <p:cNvGrpSpPr/>
          <p:nvPr/>
        </p:nvGrpSpPr>
        <p:grpSpPr>
          <a:xfrm>
            <a:off x="9411840" y="1981800"/>
            <a:ext cx="942480" cy="603000"/>
            <a:chOff x="9411840" y="1981800"/>
            <a:chExt cx="942480" cy="603000"/>
          </a:xfrm>
        </p:grpSpPr>
        <p:pic>
          <p:nvPicPr>
            <p:cNvPr id="6610" name="Picture 315" descr="A picture containing monitor, television, screen, photo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9457920" y="225396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11" name="Picture 316" descr="A picture containing monitor, television, screen, photo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9411840" y="232344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12" name="Picture 317" descr="A picture containing monitor, television, screen, photo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9582840" y="198180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13" name="CustomShape 72"/>
            <p:cNvSpPr/>
            <p:nvPr/>
          </p:nvSpPr>
          <p:spPr>
            <a:xfrm>
              <a:off x="9740880" y="2007720"/>
              <a:ext cx="35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614" name="Group 73"/>
          <p:cNvGrpSpPr/>
          <p:nvPr/>
        </p:nvGrpSpPr>
        <p:grpSpPr>
          <a:xfrm>
            <a:off x="9119880" y="3154320"/>
            <a:ext cx="268560" cy="536760"/>
            <a:chOff x="9119880" y="3154320"/>
            <a:chExt cx="268560" cy="536760"/>
          </a:xfrm>
        </p:grpSpPr>
        <p:sp>
          <p:nvSpPr>
            <p:cNvPr id="6615" name="CustomShape 74"/>
            <p:cNvSpPr/>
            <p:nvPr/>
          </p:nvSpPr>
          <p:spPr>
            <a:xfrm>
              <a:off x="9333360" y="3155400"/>
              <a:ext cx="52560" cy="51192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6" name="CustomShape 75"/>
            <p:cNvSpPr/>
            <p:nvPr/>
          </p:nvSpPr>
          <p:spPr>
            <a:xfrm>
              <a:off x="9132120" y="3154320"/>
              <a:ext cx="197280" cy="5119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7" name="CustomShape 76"/>
            <p:cNvSpPr/>
            <p:nvPr/>
          </p:nvSpPr>
          <p:spPr>
            <a:xfrm>
              <a:off x="9343440" y="3186000"/>
              <a:ext cx="30960" cy="4737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8" name="CustomShape 77"/>
            <p:cNvSpPr/>
            <p:nvPr/>
          </p:nvSpPr>
          <p:spPr>
            <a:xfrm>
              <a:off x="9336240" y="3426120"/>
              <a:ext cx="48600" cy="414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9" name="CustomShape 78"/>
            <p:cNvSpPr/>
            <p:nvPr/>
          </p:nvSpPr>
          <p:spPr>
            <a:xfrm>
              <a:off x="9133920" y="321408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20" name="Group 79"/>
            <p:cNvGrpSpPr/>
            <p:nvPr/>
          </p:nvGrpSpPr>
          <p:grpSpPr>
            <a:xfrm>
              <a:off x="9235080" y="3207600"/>
              <a:ext cx="109080" cy="31320"/>
              <a:chOff x="9235080" y="3207600"/>
              <a:chExt cx="109080" cy="31320"/>
            </a:xfrm>
          </p:grpSpPr>
          <p:sp>
            <p:nvSpPr>
              <p:cNvPr id="6621" name="CustomShape 80"/>
              <p:cNvSpPr/>
              <p:nvPr/>
            </p:nvSpPr>
            <p:spPr>
              <a:xfrm>
                <a:off x="9235080" y="3207600"/>
                <a:ext cx="109080" cy="313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22" name="CustomShape 81"/>
              <p:cNvSpPr/>
              <p:nvPr/>
            </p:nvSpPr>
            <p:spPr>
              <a:xfrm>
                <a:off x="9237240" y="3210840"/>
                <a:ext cx="104040" cy="24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23" name="CustomShape 82"/>
            <p:cNvSpPr/>
            <p:nvPr/>
          </p:nvSpPr>
          <p:spPr>
            <a:xfrm>
              <a:off x="9136080" y="3287160"/>
              <a:ext cx="11124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24" name="Group 83"/>
            <p:cNvGrpSpPr/>
            <p:nvPr/>
          </p:nvGrpSpPr>
          <p:grpSpPr>
            <a:xfrm>
              <a:off x="9235080" y="3281400"/>
              <a:ext cx="108360" cy="28440"/>
              <a:chOff x="9235080" y="3281400"/>
              <a:chExt cx="108360" cy="28440"/>
            </a:xfrm>
          </p:grpSpPr>
          <p:sp>
            <p:nvSpPr>
              <p:cNvPr id="6625" name="CustomShape 84"/>
              <p:cNvSpPr/>
              <p:nvPr/>
            </p:nvSpPr>
            <p:spPr>
              <a:xfrm>
                <a:off x="9235080" y="3281400"/>
                <a:ext cx="108360" cy="28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26" name="CustomShape 85"/>
              <p:cNvSpPr/>
              <p:nvPr/>
            </p:nvSpPr>
            <p:spPr>
              <a:xfrm>
                <a:off x="9237240" y="3284640"/>
                <a:ext cx="102960" cy="21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27" name="CustomShape 86"/>
            <p:cNvSpPr/>
            <p:nvPr/>
          </p:nvSpPr>
          <p:spPr>
            <a:xfrm>
              <a:off x="9135000" y="3362760"/>
              <a:ext cx="111240" cy="86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8" name="CustomShape 87"/>
            <p:cNvSpPr/>
            <p:nvPr/>
          </p:nvSpPr>
          <p:spPr>
            <a:xfrm>
              <a:off x="9136080" y="3429360"/>
              <a:ext cx="112320" cy="97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29" name="Group 88"/>
            <p:cNvGrpSpPr/>
            <p:nvPr/>
          </p:nvGrpSpPr>
          <p:grpSpPr>
            <a:xfrm>
              <a:off x="9232200" y="3423960"/>
              <a:ext cx="108000" cy="32400"/>
              <a:chOff x="9232200" y="3423960"/>
              <a:chExt cx="108000" cy="32400"/>
            </a:xfrm>
          </p:grpSpPr>
          <p:sp>
            <p:nvSpPr>
              <p:cNvPr id="6630" name="CustomShape 89"/>
              <p:cNvSpPr/>
              <p:nvPr/>
            </p:nvSpPr>
            <p:spPr>
              <a:xfrm>
                <a:off x="9232200" y="3423960"/>
                <a:ext cx="108000" cy="32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31" name="CustomShape 90"/>
              <p:cNvSpPr/>
              <p:nvPr/>
            </p:nvSpPr>
            <p:spPr>
              <a:xfrm>
                <a:off x="9234000" y="3428280"/>
                <a:ext cx="104040" cy="23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32" name="CustomShape 91"/>
            <p:cNvSpPr/>
            <p:nvPr/>
          </p:nvSpPr>
          <p:spPr>
            <a:xfrm>
              <a:off x="9336960" y="3362040"/>
              <a:ext cx="48600" cy="410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33" name="Group 92"/>
            <p:cNvGrpSpPr/>
            <p:nvPr/>
          </p:nvGrpSpPr>
          <p:grpSpPr>
            <a:xfrm>
              <a:off x="9233280" y="3356280"/>
              <a:ext cx="109080" cy="29520"/>
              <a:chOff x="9233280" y="3356280"/>
              <a:chExt cx="109080" cy="29520"/>
            </a:xfrm>
          </p:grpSpPr>
          <p:sp>
            <p:nvSpPr>
              <p:cNvPr id="6634" name="CustomShape 93"/>
              <p:cNvSpPr/>
              <p:nvPr/>
            </p:nvSpPr>
            <p:spPr>
              <a:xfrm>
                <a:off x="9233280" y="3356280"/>
                <a:ext cx="109080" cy="29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35" name="CustomShape 94"/>
              <p:cNvSpPr/>
              <p:nvPr/>
            </p:nvSpPr>
            <p:spPr>
              <a:xfrm>
                <a:off x="9235080" y="3359880"/>
                <a:ext cx="10404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36" name="CustomShape 95"/>
            <p:cNvSpPr/>
            <p:nvPr/>
          </p:nvSpPr>
          <p:spPr>
            <a:xfrm>
              <a:off x="9330120" y="3154320"/>
              <a:ext cx="11160" cy="513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7" name="CustomShape 96"/>
            <p:cNvSpPr/>
            <p:nvPr/>
          </p:nvSpPr>
          <p:spPr>
            <a:xfrm>
              <a:off x="9341640" y="3284280"/>
              <a:ext cx="43920" cy="46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8" name="CustomShape 97"/>
            <p:cNvSpPr/>
            <p:nvPr/>
          </p:nvSpPr>
          <p:spPr>
            <a:xfrm>
              <a:off x="9342360" y="3210840"/>
              <a:ext cx="45000" cy="529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9" name="CustomShape 98"/>
            <p:cNvSpPr/>
            <p:nvPr/>
          </p:nvSpPr>
          <p:spPr>
            <a:xfrm>
              <a:off x="9380520" y="3644280"/>
              <a:ext cx="7920" cy="205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0" name="CustomShape 99"/>
            <p:cNvSpPr/>
            <p:nvPr/>
          </p:nvSpPr>
          <p:spPr>
            <a:xfrm>
              <a:off x="9339840" y="3645000"/>
              <a:ext cx="45360" cy="4392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1" name="CustomShape 100"/>
            <p:cNvSpPr/>
            <p:nvPr/>
          </p:nvSpPr>
          <p:spPr>
            <a:xfrm>
              <a:off x="9119880" y="3659760"/>
              <a:ext cx="226440" cy="313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2" name="CustomShape 101"/>
            <p:cNvSpPr/>
            <p:nvPr/>
          </p:nvSpPr>
          <p:spPr>
            <a:xfrm>
              <a:off x="9132120" y="3666240"/>
              <a:ext cx="202320" cy="17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3" name="CustomShape 102"/>
            <p:cNvSpPr/>
            <p:nvPr/>
          </p:nvSpPr>
          <p:spPr>
            <a:xfrm>
              <a:off x="9152280" y="3592440"/>
              <a:ext cx="29160" cy="313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4" name="CustomShape 103"/>
            <p:cNvSpPr/>
            <p:nvPr/>
          </p:nvSpPr>
          <p:spPr>
            <a:xfrm>
              <a:off x="9185040" y="3593520"/>
              <a:ext cx="29880" cy="302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5" name="CustomShape 104"/>
            <p:cNvSpPr/>
            <p:nvPr/>
          </p:nvSpPr>
          <p:spPr>
            <a:xfrm>
              <a:off x="9219240" y="3592440"/>
              <a:ext cx="28080" cy="302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6" name="CustomShape 105"/>
            <p:cNvSpPr/>
            <p:nvPr/>
          </p:nvSpPr>
          <p:spPr>
            <a:xfrm>
              <a:off x="9294480" y="3470760"/>
              <a:ext cx="15120" cy="1695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47" name="Group 106"/>
          <p:cNvGrpSpPr/>
          <p:nvPr/>
        </p:nvGrpSpPr>
        <p:grpSpPr>
          <a:xfrm>
            <a:off x="9343440" y="3332160"/>
            <a:ext cx="942480" cy="603000"/>
            <a:chOff x="9343440" y="3332160"/>
            <a:chExt cx="942480" cy="603000"/>
          </a:xfrm>
        </p:grpSpPr>
        <p:pic>
          <p:nvPicPr>
            <p:cNvPr id="6648" name="Picture 353" descr="A picture containing monitor, television, screen, photo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9389880" y="360468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49" name="Picture 354" descr="A picture containing monitor, television, screen, photo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9343440" y="367380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50" name="Picture 355" descr="A picture containing monitor, television, screen, photo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9514440" y="3332160"/>
              <a:ext cx="771480" cy="2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51" name="CustomShape 107"/>
            <p:cNvSpPr/>
            <p:nvPr/>
          </p:nvSpPr>
          <p:spPr>
            <a:xfrm>
              <a:off x="9672480" y="3358440"/>
              <a:ext cx="35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...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652" name="CustomShape 108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Streaming multimedia: DASH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53" name="CustomShape 109"/>
          <p:cNvSpPr/>
          <p:nvPr/>
        </p:nvSpPr>
        <p:spPr>
          <a:xfrm>
            <a:off x="750240" y="1425600"/>
            <a:ext cx="6581520" cy="50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000099"/>
                </a:solidFill>
                <a:latin typeface="Gill Sans MT"/>
                <a:ea typeface="ＭＳ Ｐゴシック"/>
              </a:rPr>
              <a:t>“</a:t>
            </a:r>
            <a:r>
              <a:rPr b="0" i="1" lang="en-US" sz="32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intelligence” </a:t>
            </a:r>
            <a:r>
              <a:rPr b="0" lang="en-US" sz="32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at client: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client determines</a:t>
            </a:r>
            <a:endParaRPr b="0" lang="en-US" sz="32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when</a:t>
            </a:r>
            <a:r>
              <a:rPr b="0" i="1" lang="en-US" sz="2800" spc="-1" strike="noStrike">
                <a:solidFill>
                  <a:srgbClr val="8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request chunk (so that buffer starvation, or overflow does not occur)</a:t>
            </a:r>
            <a:endParaRPr b="0" lang="en-US" sz="2800" spc="-1" strike="noStrike">
              <a:latin typeface="Arial"/>
            </a:endParaRPr>
          </a:p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what encoding rate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request (higher quality when more bandwidth available)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54" name="CustomShape 110"/>
          <p:cNvSpPr/>
          <p:nvPr/>
        </p:nvSpPr>
        <p:spPr>
          <a:xfrm>
            <a:off x="765000" y="4417920"/>
            <a:ext cx="629532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where</a:t>
            </a:r>
            <a:r>
              <a:rPr b="0" i="1" lang="en-US" sz="2800" spc="-1" strike="noStrike">
                <a:solidFill>
                  <a:srgbClr val="8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request chunk (can request from URL server that is “close” to client or has high available bandwidth</a:t>
            </a:r>
            <a:r>
              <a:rPr b="0" lang="en-US" sz="2800" spc="-1" strike="noStrike">
                <a:solidFill>
                  <a:srgbClr val="000000"/>
                </a:solidFill>
                <a:latin typeface="Gill Sans MT"/>
                <a:ea typeface="ＭＳ Ｐゴシック"/>
              </a:rPr>
              <a:t>)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55" name="CustomShape 111"/>
          <p:cNvSpPr/>
          <p:nvPr/>
        </p:nvSpPr>
        <p:spPr>
          <a:xfrm>
            <a:off x="1512360" y="6024600"/>
            <a:ext cx="9273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a3"/>
                </a:solidFill>
                <a:latin typeface="Calibri"/>
                <a:ea typeface="DejaVu Sans"/>
              </a:rPr>
              <a:t>Streaming video =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encoding +</a:t>
            </a: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DASH + playout buffering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6656" name="Group 112"/>
          <p:cNvGrpSpPr/>
          <p:nvPr/>
        </p:nvGrpSpPr>
        <p:grpSpPr>
          <a:xfrm>
            <a:off x="10418760" y="2387880"/>
            <a:ext cx="1330560" cy="1082160"/>
            <a:chOff x="10418760" y="2387880"/>
            <a:chExt cx="1330560" cy="1082160"/>
          </a:xfrm>
        </p:grpSpPr>
        <p:sp>
          <p:nvSpPr>
            <p:cNvPr id="6657" name="CustomShape 113"/>
            <p:cNvSpPr/>
            <p:nvPr/>
          </p:nvSpPr>
          <p:spPr>
            <a:xfrm>
              <a:off x="10418760" y="2387880"/>
              <a:ext cx="1330560" cy="2426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8" name="CustomShape 114"/>
            <p:cNvSpPr/>
            <p:nvPr/>
          </p:nvSpPr>
          <p:spPr>
            <a:xfrm>
              <a:off x="10521360" y="2626920"/>
              <a:ext cx="1125720" cy="84312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59" name="Group 115"/>
          <p:cNvGrpSpPr/>
          <p:nvPr/>
        </p:nvGrpSpPr>
        <p:grpSpPr>
          <a:xfrm>
            <a:off x="10897920" y="2829240"/>
            <a:ext cx="426960" cy="452880"/>
            <a:chOff x="10897920" y="2829240"/>
            <a:chExt cx="426960" cy="452880"/>
          </a:xfrm>
        </p:grpSpPr>
        <p:sp>
          <p:nvSpPr>
            <p:cNvPr id="6660" name="CustomShape 116"/>
            <p:cNvSpPr/>
            <p:nvPr/>
          </p:nvSpPr>
          <p:spPr>
            <a:xfrm>
              <a:off x="10904040" y="2832480"/>
              <a:ext cx="420840" cy="390960"/>
            </a:xfrm>
            <a:prstGeom prst="rect">
              <a:avLst/>
            </a:prstGeom>
            <a:gradFill rotWithShape="0">
              <a:gsLst>
                <a:gs pos="0">
                  <a:srgbClr val="465e76"/>
                </a:gs>
                <a:gs pos="50000">
                  <a:srgbClr val="99ccff"/>
                </a:gs>
                <a:gs pos="100000">
                  <a:srgbClr val="465e76"/>
                </a:gs>
              </a:gsLst>
              <a:lin ang="5400000"/>
            </a:gradFill>
            <a:ln w="1905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1" name="CustomShape 117"/>
            <p:cNvSpPr/>
            <p:nvPr/>
          </p:nvSpPr>
          <p:spPr>
            <a:xfrm>
              <a:off x="11028240" y="3225960"/>
              <a:ext cx="178200" cy="23760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2" name="CustomShape 118"/>
            <p:cNvSpPr/>
            <p:nvPr/>
          </p:nvSpPr>
          <p:spPr>
            <a:xfrm>
              <a:off x="10902960" y="3257280"/>
              <a:ext cx="413640" cy="2484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3" name="CustomShape 119"/>
            <p:cNvSpPr/>
            <p:nvPr/>
          </p:nvSpPr>
          <p:spPr>
            <a:xfrm>
              <a:off x="10897920" y="2829240"/>
              <a:ext cx="422640" cy="38556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64" name="Line 120"/>
          <p:cNvSpPr/>
          <p:nvPr/>
        </p:nvSpPr>
        <p:spPr>
          <a:xfrm>
            <a:off x="8592840" y="3030840"/>
            <a:ext cx="2202120" cy="360"/>
          </a:xfrm>
          <a:prstGeom prst="line">
            <a:avLst/>
          </a:prstGeom>
          <a:ln w="3175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5" name="CustomShape 121"/>
          <p:cNvSpPr/>
          <p:nvPr/>
        </p:nvSpPr>
        <p:spPr>
          <a:xfrm>
            <a:off x="10730880" y="3478680"/>
            <a:ext cx="7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66" name="CustomShape 122"/>
          <p:cNvSpPr/>
          <p:nvPr/>
        </p:nvSpPr>
        <p:spPr>
          <a:xfrm>
            <a:off x="9433440" y="2723400"/>
            <a:ext cx="1347480" cy="189720"/>
          </a:xfrm>
          <a:custGeom>
            <a:avLst/>
            <a:gdLst/>
            <a:ahLst/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7" name="CustomShape 123"/>
          <p:cNvSpPr/>
          <p:nvPr/>
        </p:nvSpPr>
        <p:spPr>
          <a:xfrm flipV="1">
            <a:off x="9441000" y="3149640"/>
            <a:ext cx="1347480" cy="189720"/>
          </a:xfrm>
          <a:custGeom>
            <a:avLst/>
            <a:gdLst/>
            <a:ahLst/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668" name="Group 124"/>
          <p:cNvGrpSpPr/>
          <p:nvPr/>
        </p:nvGrpSpPr>
        <p:grpSpPr>
          <a:xfrm>
            <a:off x="10238400" y="2763000"/>
            <a:ext cx="345240" cy="516240"/>
            <a:chOff x="10238400" y="2763000"/>
            <a:chExt cx="345240" cy="516240"/>
          </a:xfrm>
        </p:grpSpPr>
        <p:sp>
          <p:nvSpPr>
            <p:cNvPr id="6669" name="CustomShape 125"/>
            <p:cNvSpPr/>
            <p:nvPr/>
          </p:nvSpPr>
          <p:spPr>
            <a:xfrm>
              <a:off x="10242720" y="2848320"/>
              <a:ext cx="340920" cy="3409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0" name="CustomShape 126"/>
            <p:cNvSpPr/>
            <p:nvPr/>
          </p:nvSpPr>
          <p:spPr>
            <a:xfrm>
              <a:off x="10238400" y="2763000"/>
              <a:ext cx="3448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cd0000"/>
                  </a:solidFill>
                  <a:latin typeface="Calibri"/>
                  <a:ea typeface="DejaVu Sans"/>
                </a:rPr>
                <a:t>?</a:t>
              </a:r>
              <a:endParaRPr b="0" lang="en-US" sz="2800" spc="-1" strike="noStrike">
                <a:latin typeface="Arial"/>
              </a:endParaRPr>
            </a:p>
          </p:txBody>
        </p:sp>
      </p:grpSp>
      <p:pic>
        <p:nvPicPr>
          <p:cNvPr id="6671" name="Picture 11" descr="A close up of a logo&#10;&#10;Description automatically generated"/>
          <p:cNvPicPr/>
          <p:nvPr/>
        </p:nvPicPr>
        <p:blipFill>
          <a:blip r:embed="rId10"/>
          <a:stretch/>
        </p:blipFill>
        <p:spPr>
          <a:xfrm>
            <a:off x="10002960" y="1738800"/>
            <a:ext cx="2001960" cy="1601280"/>
          </a:xfrm>
          <a:prstGeom prst="rect">
            <a:avLst/>
          </a:prstGeom>
          <a:ln w="0">
            <a:noFill/>
          </a:ln>
        </p:spPr>
      </p:pic>
      <p:sp>
        <p:nvSpPr>
          <p:cNvPr id="6672" name="CustomShape 12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38E9275-B9D5-4005-A9E8-3A695C55021E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8" dur="indefinite" restart="never" nodeType="tmRoot">
          <p:childTnLst>
            <p:seq>
              <p:cTn id="2299" dur="indefinite" nodeType="mainSeq">
                <p:childTnLst>
                  <p:par>
                    <p:cTn id="2300" fill="hold">
                      <p:stCondLst>
                        <p:cond delay="indefinite"/>
                      </p:stCondLst>
                      <p:childTnLst>
                        <p:par>
                          <p:cTn id="2301" fill="hold">
                            <p:stCondLst>
                              <p:cond delay="0"/>
                            </p:stCondLst>
                            <p:childTnLst>
                              <p:par>
                                <p:cTn id="230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04" dur="500"/>
                                        <p:tgtEl>
                                          <p:spTgt spid="6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5" fill="hold">
                      <p:stCondLst>
                        <p:cond delay="indefinite"/>
                      </p:stCondLst>
                      <p:childTnLst>
                        <p:par>
                          <p:cTn id="2306" fill="hold">
                            <p:stCondLst>
                              <p:cond delay="0"/>
                            </p:stCondLst>
                            <p:childTnLst>
                              <p:par>
                                <p:cTn id="230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09" dur="500"/>
                                        <p:tgtEl>
                                          <p:spTgt spid="6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0" fill="hold">
                      <p:stCondLst>
                        <p:cond delay="indefinite"/>
                      </p:stCondLst>
                      <p:childTnLst>
                        <p:par>
                          <p:cTn id="2311" fill="hold">
                            <p:stCondLst>
                              <p:cond delay="0"/>
                            </p:stCondLst>
                            <p:childTnLst>
                              <p:par>
                                <p:cTn id="23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14" dur="500"/>
                                        <p:tgtEl>
                                          <p:spTgt spid="6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5" fill="hold">
                      <p:stCondLst>
                        <p:cond delay="indefinite"/>
                      </p:stCondLst>
                      <p:childTnLst>
                        <p:par>
                          <p:cTn id="2316" fill="hold">
                            <p:stCondLst>
                              <p:cond delay="0"/>
                            </p:stCondLst>
                            <p:childTnLst>
                              <p:par>
                                <p:cTn id="23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19" dur="500"/>
                                        <p:tgtEl>
                                          <p:spTgt spid="6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3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Content distribution networks (CDNs)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74" name="CustomShape 2"/>
          <p:cNvSpPr/>
          <p:nvPr/>
        </p:nvSpPr>
        <p:spPr>
          <a:xfrm>
            <a:off x="1013040" y="1454760"/>
            <a:ext cx="10514520" cy="50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challenge: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how to stream content (selected from millions of videos) to hundreds of thousands of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simultaneous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users?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75" name="CustomShape 3"/>
          <p:cNvSpPr/>
          <p:nvPr/>
        </p:nvSpPr>
        <p:spPr>
          <a:xfrm>
            <a:off x="1010520" y="2685960"/>
            <a:ext cx="5830560" cy="25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option 1: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single, large “mega-server”</a:t>
            </a:r>
            <a:endParaRPr b="0" lang="en-US" sz="32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single point of failure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point of network congestion</a:t>
            </a:r>
            <a:endParaRPr b="0" lang="en-US" sz="2800" spc="-1" strike="noStrike">
              <a:latin typeface="Arial"/>
            </a:endParaRPr>
          </a:p>
          <a:p>
            <a:pPr lvl="1" marL="681120" indent="-22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long (and possibly congested) path to distant clients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6676" name="CustomShape 4"/>
          <p:cNvSpPr/>
          <p:nvPr/>
        </p:nvSpPr>
        <p:spPr>
          <a:xfrm>
            <a:off x="894600" y="5517720"/>
            <a:ext cx="10514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7280" indent="-286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.quite simply: this solution 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doesn</a:t>
            </a:r>
            <a:r>
              <a:rPr b="0" i="1" lang="fr-FR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’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 scale</a:t>
            </a:r>
            <a:endParaRPr b="0" lang="en-US" sz="32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77" name="CustomShape 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BD2807B3-E639-4D30-9745-56C1F0D8F3EF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94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20" dur="indefinite" restart="never" nodeType="tmRoot">
          <p:childTnLst>
            <p:seq>
              <p:cTn id="2321" dur="indefinite" nodeType="mainSeq">
                <p:childTnLst>
                  <p:par>
                    <p:cTn id="2322" fill="hold">
                      <p:stCondLst>
                        <p:cond delay="indefinite"/>
                      </p:stCondLst>
                      <p:childTnLst>
                        <p:par>
                          <p:cTn id="2323" fill="hold">
                            <p:stCondLst>
                              <p:cond delay="0"/>
                            </p:stCondLst>
                            <p:childTnLst>
                              <p:par>
                                <p:cTn id="232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26" dur="500"/>
                                        <p:tgtEl>
                                          <p:spTgt spid="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7" fill="hold">
                      <p:stCondLst>
                        <p:cond delay="indefinite"/>
                      </p:stCondLst>
                      <p:childTnLst>
                        <p:par>
                          <p:cTn id="2328" fill="hold">
                            <p:stCondLst>
                              <p:cond delay="0"/>
                            </p:stCondLst>
                            <p:childTnLst>
                              <p:par>
                                <p:cTn id="232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31" dur="500"/>
                                        <p:tgtEl>
                                          <p:spTgt spid="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Content distribution networks (CDNs)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79" name="CustomShape 2"/>
          <p:cNvSpPr/>
          <p:nvPr/>
        </p:nvSpPr>
        <p:spPr>
          <a:xfrm>
            <a:off x="1013040" y="1454760"/>
            <a:ext cx="10514520" cy="53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challenge: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how to stream content (selected from millions of videos) to hundreds of thousands of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simultaneous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users?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6680" name="Picture 2" descr="Limelight Networks"/>
          <p:cNvPicPr/>
          <p:nvPr/>
        </p:nvPicPr>
        <p:blipFill>
          <a:blip r:embed="rId1"/>
          <a:stretch/>
        </p:blipFill>
        <p:spPr>
          <a:xfrm>
            <a:off x="8420040" y="5450760"/>
            <a:ext cx="3161160" cy="697320"/>
          </a:xfrm>
          <a:prstGeom prst="rect">
            <a:avLst/>
          </a:prstGeom>
          <a:ln w="0">
            <a:noFill/>
          </a:ln>
        </p:spPr>
      </p:pic>
      <p:sp>
        <p:nvSpPr>
          <p:cNvPr id="6681" name="CustomShape 3"/>
          <p:cNvSpPr/>
          <p:nvPr/>
        </p:nvSpPr>
        <p:spPr>
          <a:xfrm>
            <a:off x="804240" y="3570120"/>
            <a:ext cx="10026720" cy="189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enter deep: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push CDN servers deep into many access networks </a:t>
            </a:r>
            <a:endParaRPr b="0" lang="en-US" sz="2800" spc="-1" strike="noStrike">
              <a:latin typeface="Arial"/>
            </a:endParaRPr>
          </a:p>
          <a:p>
            <a:pPr lvl="2" marL="11430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close to users</a:t>
            </a:r>
            <a:endParaRPr b="0" lang="en-US" sz="2400" spc="-1" strike="noStrike">
              <a:latin typeface="Arial"/>
            </a:endParaRPr>
          </a:p>
          <a:p>
            <a:pPr lvl="2" marL="11430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Akamai: 240,000 servers deployed 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 &gt; 120 countries (2015)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6682" name="Picture 4" descr="Image result for akamai logo"/>
          <p:cNvPicPr/>
          <p:nvPr/>
        </p:nvPicPr>
        <p:blipFill>
          <a:blip r:embed="rId2"/>
          <a:stretch/>
        </p:blipFill>
        <p:spPr>
          <a:xfrm>
            <a:off x="8420040" y="4361400"/>
            <a:ext cx="1884960" cy="765000"/>
          </a:xfrm>
          <a:prstGeom prst="rect">
            <a:avLst/>
          </a:prstGeom>
          <a:ln w="0">
            <a:noFill/>
          </a:ln>
        </p:spPr>
      </p:pic>
      <p:sp>
        <p:nvSpPr>
          <p:cNvPr id="6683" name="CustomShape 4"/>
          <p:cNvSpPr/>
          <p:nvPr/>
        </p:nvSpPr>
        <p:spPr>
          <a:xfrm>
            <a:off x="976680" y="2027160"/>
            <a:ext cx="10514520" cy="15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87280" indent="-286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option 2: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store/serve multiple copies of videos at multiple geographically distributed sites </a:t>
            </a: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(CDN)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84" name="CustomShape 5"/>
          <p:cNvSpPr/>
          <p:nvPr/>
        </p:nvSpPr>
        <p:spPr>
          <a:xfrm>
            <a:off x="812880" y="4953600"/>
            <a:ext cx="7024320" cy="13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lvl="1" marL="695160" indent="-230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bring home: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smaller number (10’s) of larger clusters in POPs near access nets</a:t>
            </a:r>
            <a:endParaRPr b="0" lang="en-US" sz="2800" spc="-1" strike="noStrike">
              <a:latin typeface="Arial"/>
            </a:endParaRPr>
          </a:p>
          <a:p>
            <a:pPr lvl="2" marL="11430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used by Limelight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685" name="CustomShape 6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4C019C2A-4432-48C8-8B38-0356B076BA0D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95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32" dur="indefinite" restart="never" nodeType="tmRoot">
          <p:childTnLst>
            <p:seq>
              <p:cTn id="2333" dur="indefinite" nodeType="mainSeq">
                <p:childTnLst>
                  <p:par>
                    <p:cTn id="2334" fill="hold">
                      <p:stCondLst>
                        <p:cond delay="indefinite"/>
                      </p:stCondLst>
                      <p:childTnLst>
                        <p:par>
                          <p:cTn id="2335" fill="hold">
                            <p:stCondLst>
                              <p:cond delay="0"/>
                            </p:stCondLst>
                            <p:childTnLst>
                              <p:par>
                                <p:cTn id="233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38" dur="500"/>
                                        <p:tgtEl>
                                          <p:spTgt spid="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9" fill="hold">
                      <p:stCondLst>
                        <p:cond delay="indefinite"/>
                      </p:stCondLst>
                      <p:childTnLst>
                        <p:par>
                          <p:cTn id="2340" fill="hold">
                            <p:stCondLst>
                              <p:cond delay="0"/>
                            </p:stCondLst>
                            <p:childTnLst>
                              <p:par>
                                <p:cTn id="23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43" dur="500"/>
                                        <p:tgtEl>
                                          <p:spTgt spid="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4" fill="hold">
                            <p:stCondLst>
                              <p:cond delay="500"/>
                            </p:stCondLst>
                            <p:childTnLst>
                              <p:par>
                                <p:cTn id="2345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47" dur="500"/>
                                        <p:tgtEl>
                                          <p:spTgt spid="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8" fill="hold">
                      <p:stCondLst>
                        <p:cond delay="indefinite"/>
                      </p:stCondLst>
                      <p:childTnLst>
                        <p:par>
                          <p:cTn id="2349" fill="hold">
                            <p:stCondLst>
                              <p:cond delay="0"/>
                            </p:stCondLst>
                            <p:childTnLst>
                              <p:par>
                                <p:cTn id="235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52" dur="500"/>
                                        <p:tgtEl>
                                          <p:spTgt spid="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3" fill="hold">
                            <p:stCondLst>
                              <p:cond delay="500"/>
                            </p:stCondLst>
                            <p:childTnLst>
                              <p:par>
                                <p:cTn id="2354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56" dur="500"/>
                                        <p:tgtEl>
                                          <p:spTgt spid="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6" name="Group 1"/>
          <p:cNvGrpSpPr/>
          <p:nvPr/>
        </p:nvGrpSpPr>
        <p:grpSpPr>
          <a:xfrm>
            <a:off x="3201840" y="3854520"/>
            <a:ext cx="346680" cy="679680"/>
            <a:chOff x="3201840" y="3854520"/>
            <a:chExt cx="346680" cy="679680"/>
          </a:xfrm>
        </p:grpSpPr>
        <p:pic>
          <p:nvPicPr>
            <p:cNvPr id="6687" name="Picture 3" descr=""/>
            <p:cNvPicPr/>
            <p:nvPr/>
          </p:nvPicPr>
          <p:blipFill>
            <a:blip r:embed="rId1"/>
            <a:stretch/>
          </p:blipFill>
          <p:spPr>
            <a:xfrm>
              <a:off x="3318480" y="3854520"/>
              <a:ext cx="230040" cy="411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688" name="Group 2"/>
            <p:cNvGrpSpPr/>
            <p:nvPr/>
          </p:nvGrpSpPr>
          <p:grpSpPr>
            <a:xfrm>
              <a:off x="3201840" y="4165200"/>
              <a:ext cx="217800" cy="369000"/>
              <a:chOff x="3201840" y="4165200"/>
              <a:chExt cx="217800" cy="369000"/>
            </a:xfrm>
          </p:grpSpPr>
          <p:sp>
            <p:nvSpPr>
              <p:cNvPr id="6689" name="CustomShape 3"/>
              <p:cNvSpPr/>
              <p:nvPr/>
            </p:nvSpPr>
            <p:spPr>
              <a:xfrm>
                <a:off x="3375360" y="4165920"/>
                <a:ext cx="42480" cy="3520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0" name="CustomShape 4"/>
              <p:cNvSpPr/>
              <p:nvPr/>
            </p:nvSpPr>
            <p:spPr>
              <a:xfrm>
                <a:off x="3212640" y="4165200"/>
                <a:ext cx="159840" cy="3520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1" name="CustomShape 5"/>
              <p:cNvSpPr/>
              <p:nvPr/>
            </p:nvSpPr>
            <p:spPr>
              <a:xfrm>
                <a:off x="3383640" y="4186800"/>
                <a:ext cx="24840" cy="32580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2" name="CustomShape 6"/>
              <p:cNvSpPr/>
              <p:nvPr/>
            </p:nvSpPr>
            <p:spPr>
              <a:xfrm>
                <a:off x="3377880" y="435240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3" name="CustomShape 7"/>
              <p:cNvSpPr/>
              <p:nvPr/>
            </p:nvSpPr>
            <p:spPr>
              <a:xfrm>
                <a:off x="3212640" y="420552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694" name="Group 8"/>
              <p:cNvGrpSpPr/>
              <p:nvPr/>
            </p:nvGrpSpPr>
            <p:grpSpPr>
              <a:xfrm>
                <a:off x="3295440" y="4201920"/>
                <a:ext cx="87840" cy="21960"/>
                <a:chOff x="3295440" y="4201920"/>
                <a:chExt cx="87840" cy="21960"/>
              </a:xfrm>
            </p:grpSpPr>
            <p:sp>
              <p:nvSpPr>
                <p:cNvPr id="6695" name="CustomShape 9"/>
                <p:cNvSpPr/>
                <p:nvPr/>
              </p:nvSpPr>
              <p:spPr>
                <a:xfrm>
                  <a:off x="3295440" y="4201920"/>
                  <a:ext cx="8784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96" name="CustomShape 10"/>
                <p:cNvSpPr/>
                <p:nvPr/>
              </p:nvSpPr>
              <p:spPr>
                <a:xfrm>
                  <a:off x="3296880" y="420408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697" name="CustomShape 11"/>
              <p:cNvSpPr/>
              <p:nvPr/>
            </p:nvSpPr>
            <p:spPr>
              <a:xfrm>
                <a:off x="3214440" y="425664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698" name="Group 12"/>
              <p:cNvGrpSpPr/>
              <p:nvPr/>
            </p:nvGrpSpPr>
            <p:grpSpPr>
              <a:xfrm>
                <a:off x="3295440" y="4251960"/>
                <a:ext cx="87840" cy="19800"/>
                <a:chOff x="3295440" y="4251960"/>
                <a:chExt cx="87840" cy="19800"/>
              </a:xfrm>
            </p:grpSpPr>
            <p:sp>
              <p:nvSpPr>
                <p:cNvPr id="6699" name="CustomShape 13"/>
                <p:cNvSpPr/>
                <p:nvPr/>
              </p:nvSpPr>
              <p:spPr>
                <a:xfrm>
                  <a:off x="3295440" y="425196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00" name="CustomShape 14"/>
                <p:cNvSpPr/>
                <p:nvPr/>
              </p:nvSpPr>
              <p:spPr>
                <a:xfrm>
                  <a:off x="3296880" y="4254480"/>
                  <a:ext cx="846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701" name="CustomShape 15"/>
              <p:cNvSpPr/>
              <p:nvPr/>
            </p:nvSpPr>
            <p:spPr>
              <a:xfrm>
                <a:off x="3214440" y="430812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2" name="CustomShape 16"/>
              <p:cNvSpPr/>
              <p:nvPr/>
            </p:nvSpPr>
            <p:spPr>
              <a:xfrm>
                <a:off x="3215880" y="43545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703" name="Group 17"/>
              <p:cNvGrpSpPr/>
              <p:nvPr/>
            </p:nvGrpSpPr>
            <p:grpSpPr>
              <a:xfrm>
                <a:off x="3294000" y="4353480"/>
                <a:ext cx="87840" cy="19800"/>
                <a:chOff x="3294000" y="4353480"/>
                <a:chExt cx="87840" cy="19800"/>
              </a:xfrm>
            </p:grpSpPr>
            <p:sp>
              <p:nvSpPr>
                <p:cNvPr id="6704" name="CustomShape 18"/>
                <p:cNvSpPr/>
                <p:nvPr/>
              </p:nvSpPr>
              <p:spPr>
                <a:xfrm>
                  <a:off x="3294000" y="435348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05" name="CustomShape 19"/>
                <p:cNvSpPr/>
                <p:nvPr/>
              </p:nvSpPr>
              <p:spPr>
                <a:xfrm>
                  <a:off x="3295440" y="435348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706" name="CustomShape 20"/>
              <p:cNvSpPr/>
              <p:nvPr/>
            </p:nvSpPr>
            <p:spPr>
              <a:xfrm>
                <a:off x="3378240" y="430812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707" name="Group 21"/>
              <p:cNvGrpSpPr/>
              <p:nvPr/>
            </p:nvGrpSpPr>
            <p:grpSpPr>
              <a:xfrm>
                <a:off x="3294000" y="4304520"/>
                <a:ext cx="89280" cy="19800"/>
                <a:chOff x="3294000" y="4304520"/>
                <a:chExt cx="89280" cy="19800"/>
              </a:xfrm>
            </p:grpSpPr>
            <p:sp>
              <p:nvSpPr>
                <p:cNvPr id="6708" name="CustomShape 22"/>
                <p:cNvSpPr/>
                <p:nvPr/>
              </p:nvSpPr>
              <p:spPr>
                <a:xfrm>
                  <a:off x="3294000" y="4304520"/>
                  <a:ext cx="8928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09" name="CustomShape 23"/>
                <p:cNvSpPr/>
                <p:nvPr/>
              </p:nvSpPr>
              <p:spPr>
                <a:xfrm>
                  <a:off x="3295440" y="4307040"/>
                  <a:ext cx="8784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710" name="CustomShape 24"/>
              <p:cNvSpPr/>
              <p:nvPr/>
            </p:nvSpPr>
            <p:spPr>
              <a:xfrm>
                <a:off x="3372120" y="4165200"/>
                <a:ext cx="9720" cy="352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1" name="CustomShape 25"/>
              <p:cNvSpPr/>
              <p:nvPr/>
            </p:nvSpPr>
            <p:spPr>
              <a:xfrm>
                <a:off x="3382200" y="4254480"/>
                <a:ext cx="3528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2" name="CustomShape 26"/>
              <p:cNvSpPr/>
              <p:nvPr/>
            </p:nvSpPr>
            <p:spPr>
              <a:xfrm>
                <a:off x="3382560" y="4204080"/>
                <a:ext cx="3636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3" name="CustomShape 27"/>
              <p:cNvSpPr/>
              <p:nvPr/>
            </p:nvSpPr>
            <p:spPr>
              <a:xfrm>
                <a:off x="3413160" y="450252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4" name="CustomShape 28"/>
              <p:cNvSpPr/>
              <p:nvPr/>
            </p:nvSpPr>
            <p:spPr>
              <a:xfrm>
                <a:off x="3380400" y="450288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5" name="CustomShape 29"/>
              <p:cNvSpPr/>
              <p:nvPr/>
            </p:nvSpPr>
            <p:spPr>
              <a:xfrm>
                <a:off x="3201840" y="4512240"/>
                <a:ext cx="18288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6" name="CustomShape 30"/>
              <p:cNvSpPr/>
              <p:nvPr/>
            </p:nvSpPr>
            <p:spPr>
              <a:xfrm>
                <a:off x="3212640" y="4518360"/>
                <a:ext cx="16272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7" name="CustomShape 31"/>
              <p:cNvSpPr/>
              <p:nvPr/>
            </p:nvSpPr>
            <p:spPr>
              <a:xfrm>
                <a:off x="3228120" y="446688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8" name="CustomShape 32"/>
              <p:cNvSpPr/>
              <p:nvPr/>
            </p:nvSpPr>
            <p:spPr>
              <a:xfrm>
                <a:off x="3255480" y="446688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9" name="CustomShape 33"/>
              <p:cNvSpPr/>
              <p:nvPr/>
            </p:nvSpPr>
            <p:spPr>
              <a:xfrm>
                <a:off x="3281760" y="446688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0" name="CustomShape 34"/>
              <p:cNvSpPr/>
              <p:nvPr/>
            </p:nvSpPr>
            <p:spPr>
              <a:xfrm>
                <a:off x="3344400" y="4382640"/>
                <a:ext cx="11160" cy="1162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721" name="Group 35"/>
          <p:cNvGrpSpPr/>
          <p:nvPr/>
        </p:nvGrpSpPr>
        <p:grpSpPr>
          <a:xfrm>
            <a:off x="2595600" y="3758400"/>
            <a:ext cx="7092000" cy="2812680"/>
            <a:chOff x="2595600" y="3758400"/>
            <a:chExt cx="7092000" cy="2812680"/>
          </a:xfrm>
        </p:grpSpPr>
        <p:sp>
          <p:nvSpPr>
            <p:cNvPr id="6722" name="CustomShape 36"/>
            <p:cNvSpPr/>
            <p:nvPr/>
          </p:nvSpPr>
          <p:spPr>
            <a:xfrm>
              <a:off x="3835080" y="419796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3" name="CustomShape 37"/>
            <p:cNvSpPr/>
            <p:nvPr/>
          </p:nvSpPr>
          <p:spPr>
            <a:xfrm>
              <a:off x="2870280" y="46184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4" name="CustomShape 38"/>
            <p:cNvSpPr/>
            <p:nvPr/>
          </p:nvSpPr>
          <p:spPr>
            <a:xfrm>
              <a:off x="7599600" y="433152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5" name="CustomShape 39"/>
            <p:cNvSpPr/>
            <p:nvPr/>
          </p:nvSpPr>
          <p:spPr>
            <a:xfrm>
              <a:off x="3347640" y="58334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6" name="CustomShape 40"/>
            <p:cNvSpPr/>
            <p:nvPr/>
          </p:nvSpPr>
          <p:spPr>
            <a:xfrm>
              <a:off x="2997720" y="550656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7" name="CustomShape 41"/>
            <p:cNvSpPr/>
            <p:nvPr/>
          </p:nvSpPr>
          <p:spPr>
            <a:xfrm>
              <a:off x="2806560" y="515916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8" name="CustomShape 42"/>
            <p:cNvSpPr/>
            <p:nvPr/>
          </p:nvSpPr>
          <p:spPr>
            <a:xfrm>
              <a:off x="8225280" y="455832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9" name="CustomShape 43"/>
            <p:cNvSpPr/>
            <p:nvPr/>
          </p:nvSpPr>
          <p:spPr>
            <a:xfrm>
              <a:off x="5171400" y="407088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0" name="CustomShape 44"/>
            <p:cNvSpPr/>
            <p:nvPr/>
          </p:nvSpPr>
          <p:spPr>
            <a:xfrm>
              <a:off x="3188520" y="44114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1" name="CustomShape 45"/>
            <p:cNvSpPr/>
            <p:nvPr/>
          </p:nvSpPr>
          <p:spPr>
            <a:xfrm>
              <a:off x="5934600" y="405756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2" name="CustomShape 46"/>
            <p:cNvSpPr/>
            <p:nvPr/>
          </p:nvSpPr>
          <p:spPr>
            <a:xfrm>
              <a:off x="8490240" y="59670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3" name="CustomShape 47"/>
            <p:cNvSpPr/>
            <p:nvPr/>
          </p:nvSpPr>
          <p:spPr>
            <a:xfrm>
              <a:off x="9190080" y="56264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4" name="CustomShape 48"/>
            <p:cNvSpPr/>
            <p:nvPr/>
          </p:nvSpPr>
          <p:spPr>
            <a:xfrm>
              <a:off x="8999280" y="51458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5" name="CustomShape 49"/>
            <p:cNvSpPr/>
            <p:nvPr/>
          </p:nvSpPr>
          <p:spPr>
            <a:xfrm>
              <a:off x="6624000" y="609408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6" name="CustomShape 50"/>
            <p:cNvSpPr/>
            <p:nvPr/>
          </p:nvSpPr>
          <p:spPr>
            <a:xfrm>
              <a:off x="5860440" y="616752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7" name="CustomShape 51"/>
            <p:cNvSpPr/>
            <p:nvPr/>
          </p:nvSpPr>
          <p:spPr>
            <a:xfrm>
              <a:off x="4842720" y="60872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8" name="CustomShape 52"/>
            <p:cNvSpPr/>
            <p:nvPr/>
          </p:nvSpPr>
          <p:spPr>
            <a:xfrm rot="193800">
              <a:off x="6712920" y="3772800"/>
              <a:ext cx="53532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739" name="CustomShape 53"/>
            <p:cNvSpPr/>
            <p:nvPr/>
          </p:nvSpPr>
          <p:spPr>
            <a:xfrm rot="2050800">
              <a:off x="8690400" y="462132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740" name="CustomShape 54"/>
            <p:cNvSpPr/>
            <p:nvPr/>
          </p:nvSpPr>
          <p:spPr>
            <a:xfrm rot="10189800">
              <a:off x="7677000" y="599040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741" name="CustomShape 55"/>
            <p:cNvSpPr/>
            <p:nvPr/>
          </p:nvSpPr>
          <p:spPr>
            <a:xfrm rot="11343000">
              <a:off x="3976560" y="601560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742" name="CustomShape 56"/>
            <p:cNvSpPr/>
            <p:nvPr/>
          </p:nvSpPr>
          <p:spPr>
            <a:xfrm rot="16842000">
              <a:off x="2631240" y="487944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743" name="CustomShape 57"/>
            <p:cNvSpPr/>
            <p:nvPr/>
          </p:nvSpPr>
          <p:spPr>
            <a:xfrm rot="21270600">
              <a:off x="4349160" y="380880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6744" name="Group 58"/>
            <p:cNvGrpSpPr/>
            <p:nvPr/>
          </p:nvGrpSpPr>
          <p:grpSpPr>
            <a:xfrm>
              <a:off x="6106680" y="4989240"/>
              <a:ext cx="2691720" cy="586440"/>
              <a:chOff x="6106680" y="4989240"/>
              <a:chExt cx="2691720" cy="586440"/>
            </a:xfrm>
          </p:grpSpPr>
          <p:sp>
            <p:nvSpPr>
              <p:cNvPr id="6745" name="CustomShape 59"/>
              <p:cNvSpPr/>
              <p:nvPr/>
            </p:nvSpPr>
            <p:spPr>
              <a:xfrm>
                <a:off x="6106680" y="4989240"/>
                <a:ext cx="2691720" cy="586440"/>
              </a:xfrm>
              <a:prstGeom prst="ellipse">
                <a:avLst/>
              </a:prstGeom>
              <a:solidFill>
                <a:srgbClr val="3c6c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746" name="Group 60"/>
              <p:cNvGrpSpPr/>
              <p:nvPr/>
            </p:nvGrpSpPr>
            <p:grpSpPr>
              <a:xfrm>
                <a:off x="6677280" y="5038920"/>
                <a:ext cx="447120" cy="78120"/>
                <a:chOff x="6677280" y="5038920"/>
                <a:chExt cx="447120" cy="78120"/>
              </a:xfrm>
            </p:grpSpPr>
            <p:sp>
              <p:nvSpPr>
                <p:cNvPr id="6747" name="CustomShape 61"/>
                <p:cNvSpPr/>
                <p:nvPr/>
              </p:nvSpPr>
              <p:spPr>
                <a:xfrm>
                  <a:off x="6678000" y="507348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48" name="CustomShape 62"/>
                <p:cNvSpPr/>
                <p:nvPr/>
              </p:nvSpPr>
              <p:spPr>
                <a:xfrm>
                  <a:off x="6678000" y="506916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49" name="CustomShape 63"/>
                <p:cNvSpPr/>
                <p:nvPr/>
              </p:nvSpPr>
              <p:spPr>
                <a:xfrm>
                  <a:off x="6677280" y="503892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750" name="Group 64"/>
                <p:cNvGrpSpPr/>
                <p:nvPr/>
              </p:nvGrpSpPr>
              <p:grpSpPr>
                <a:xfrm>
                  <a:off x="6767640" y="5051880"/>
                  <a:ext cx="249480" cy="23400"/>
                  <a:chOff x="6767640" y="5051880"/>
                  <a:chExt cx="249480" cy="23400"/>
                </a:xfrm>
              </p:grpSpPr>
              <p:sp>
                <p:nvSpPr>
                  <p:cNvPr id="6751" name="CustomShape 65"/>
                  <p:cNvSpPr/>
                  <p:nvPr/>
                </p:nvSpPr>
                <p:spPr>
                  <a:xfrm>
                    <a:off x="6767640" y="505188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52" name="CustomShape 66"/>
                  <p:cNvSpPr/>
                  <p:nvPr/>
                </p:nvSpPr>
                <p:spPr>
                  <a:xfrm>
                    <a:off x="6779160" y="505188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753" name="Line 67"/>
                <p:cNvSpPr/>
                <p:nvPr/>
              </p:nvSpPr>
              <p:spPr>
                <a:xfrm>
                  <a:off x="6677640" y="5063760"/>
                  <a:ext cx="360" cy="3348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54" name="Line 68"/>
                <p:cNvSpPr/>
                <p:nvPr/>
              </p:nvSpPr>
              <p:spPr>
                <a:xfrm>
                  <a:off x="7122600" y="5064480"/>
                  <a:ext cx="360" cy="3348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755" name="Line 69"/>
              <p:cNvSpPr/>
              <p:nvPr/>
            </p:nvSpPr>
            <p:spPr>
              <a:xfrm>
                <a:off x="7121880" y="5064120"/>
                <a:ext cx="820440" cy="583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56" name="Line 70"/>
              <p:cNvSpPr/>
              <p:nvPr/>
            </p:nvSpPr>
            <p:spPr>
              <a:xfrm>
                <a:off x="7515000" y="5219280"/>
                <a:ext cx="10152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57" name="Line 71"/>
              <p:cNvSpPr/>
              <p:nvPr/>
            </p:nvSpPr>
            <p:spPr>
              <a:xfrm flipV="1">
                <a:off x="7347240" y="5306760"/>
                <a:ext cx="204840" cy="194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58" name="Line 72"/>
              <p:cNvSpPr/>
              <p:nvPr/>
            </p:nvSpPr>
            <p:spPr>
              <a:xfrm flipV="1">
                <a:off x="7098840" y="5231520"/>
                <a:ext cx="162360" cy="468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59" name="Line 73"/>
              <p:cNvSpPr/>
              <p:nvPr/>
            </p:nvSpPr>
            <p:spPr>
              <a:xfrm flipV="1">
                <a:off x="6847920" y="5358960"/>
                <a:ext cx="162000" cy="471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60" name="Line 74"/>
              <p:cNvSpPr/>
              <p:nvPr/>
            </p:nvSpPr>
            <p:spPr>
              <a:xfrm flipV="1">
                <a:off x="7527960" y="5327640"/>
                <a:ext cx="213120" cy="1083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61" name="Line 75"/>
              <p:cNvSpPr/>
              <p:nvPr/>
            </p:nvSpPr>
            <p:spPr>
              <a:xfrm flipH="1" flipV="1">
                <a:off x="7941600" y="5321520"/>
                <a:ext cx="298800" cy="532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62" name="Line 76"/>
              <p:cNvSpPr/>
              <p:nvPr/>
            </p:nvSpPr>
            <p:spPr>
              <a:xfrm flipV="1">
                <a:off x="7929720" y="5173200"/>
                <a:ext cx="238320" cy="835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63" name="Line 77"/>
              <p:cNvSpPr/>
              <p:nvPr/>
            </p:nvSpPr>
            <p:spPr>
              <a:xfrm flipH="1" flipV="1">
                <a:off x="6900480" y="5117400"/>
                <a:ext cx="345600" cy="374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764" name="Group 78"/>
              <p:cNvGrpSpPr/>
              <p:nvPr/>
            </p:nvGrpSpPr>
            <p:grpSpPr>
              <a:xfrm>
                <a:off x="7542720" y="5248800"/>
                <a:ext cx="447480" cy="78120"/>
                <a:chOff x="7542720" y="5248800"/>
                <a:chExt cx="447480" cy="78120"/>
              </a:xfrm>
            </p:grpSpPr>
            <p:sp>
              <p:nvSpPr>
                <p:cNvPr id="6765" name="CustomShape 79"/>
                <p:cNvSpPr/>
                <p:nvPr/>
              </p:nvSpPr>
              <p:spPr>
                <a:xfrm>
                  <a:off x="7543800" y="528336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66" name="CustomShape 80"/>
                <p:cNvSpPr/>
                <p:nvPr/>
              </p:nvSpPr>
              <p:spPr>
                <a:xfrm>
                  <a:off x="7543800" y="527904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67" name="CustomShape 81"/>
                <p:cNvSpPr/>
                <p:nvPr/>
              </p:nvSpPr>
              <p:spPr>
                <a:xfrm>
                  <a:off x="7542720" y="524880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768" name="Group 82"/>
                <p:cNvGrpSpPr/>
                <p:nvPr/>
              </p:nvGrpSpPr>
              <p:grpSpPr>
                <a:xfrm>
                  <a:off x="7633440" y="5261760"/>
                  <a:ext cx="249480" cy="23400"/>
                  <a:chOff x="7633440" y="5261760"/>
                  <a:chExt cx="249480" cy="23400"/>
                </a:xfrm>
              </p:grpSpPr>
              <p:sp>
                <p:nvSpPr>
                  <p:cNvPr id="6769" name="CustomShape 83"/>
                  <p:cNvSpPr/>
                  <p:nvPr/>
                </p:nvSpPr>
                <p:spPr>
                  <a:xfrm>
                    <a:off x="7633440" y="526176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70" name="CustomShape 84"/>
                  <p:cNvSpPr/>
                  <p:nvPr/>
                </p:nvSpPr>
                <p:spPr>
                  <a:xfrm>
                    <a:off x="7644600" y="526176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771" name="Line 85"/>
                <p:cNvSpPr/>
                <p:nvPr/>
              </p:nvSpPr>
              <p:spPr>
                <a:xfrm>
                  <a:off x="7543800" y="5272920"/>
                  <a:ext cx="360" cy="345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72" name="Line 86"/>
                <p:cNvSpPr/>
                <p:nvPr/>
              </p:nvSpPr>
              <p:spPr>
                <a:xfrm>
                  <a:off x="7988040" y="527400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73" name="Group 87"/>
              <p:cNvGrpSpPr/>
              <p:nvPr/>
            </p:nvGrpSpPr>
            <p:grpSpPr>
              <a:xfrm>
                <a:off x="6884280" y="5280840"/>
                <a:ext cx="447120" cy="78120"/>
                <a:chOff x="6884280" y="5280840"/>
                <a:chExt cx="447120" cy="78120"/>
              </a:xfrm>
            </p:grpSpPr>
            <p:sp>
              <p:nvSpPr>
                <p:cNvPr id="6774" name="CustomShape 88"/>
                <p:cNvSpPr/>
                <p:nvPr/>
              </p:nvSpPr>
              <p:spPr>
                <a:xfrm>
                  <a:off x="6885000" y="531540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75" name="CustomShape 89"/>
                <p:cNvSpPr/>
                <p:nvPr/>
              </p:nvSpPr>
              <p:spPr>
                <a:xfrm>
                  <a:off x="6885000" y="531108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76" name="CustomShape 90"/>
                <p:cNvSpPr/>
                <p:nvPr/>
              </p:nvSpPr>
              <p:spPr>
                <a:xfrm>
                  <a:off x="6884280" y="528084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777" name="Group 91"/>
                <p:cNvGrpSpPr/>
                <p:nvPr/>
              </p:nvGrpSpPr>
              <p:grpSpPr>
                <a:xfrm>
                  <a:off x="6974640" y="5293800"/>
                  <a:ext cx="249480" cy="23400"/>
                  <a:chOff x="6974640" y="5293800"/>
                  <a:chExt cx="249480" cy="23400"/>
                </a:xfrm>
              </p:grpSpPr>
              <p:sp>
                <p:nvSpPr>
                  <p:cNvPr id="6778" name="CustomShape 92"/>
                  <p:cNvSpPr/>
                  <p:nvPr/>
                </p:nvSpPr>
                <p:spPr>
                  <a:xfrm>
                    <a:off x="6974640" y="529380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79" name="CustomShape 93"/>
                  <p:cNvSpPr/>
                  <p:nvPr/>
                </p:nvSpPr>
                <p:spPr>
                  <a:xfrm>
                    <a:off x="6986160" y="529380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780" name="Line 94"/>
                <p:cNvSpPr/>
                <p:nvPr/>
              </p:nvSpPr>
              <p:spPr>
                <a:xfrm>
                  <a:off x="6885000" y="5303160"/>
                  <a:ext cx="360" cy="36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81" name="Line 95"/>
                <p:cNvSpPr/>
                <p:nvPr/>
              </p:nvSpPr>
              <p:spPr>
                <a:xfrm>
                  <a:off x="7329600" y="5303880"/>
                  <a:ext cx="360" cy="3528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82" name="Group 96"/>
              <p:cNvGrpSpPr/>
              <p:nvPr/>
            </p:nvGrpSpPr>
            <p:grpSpPr>
              <a:xfrm>
                <a:off x="7126920" y="5153400"/>
                <a:ext cx="447120" cy="78120"/>
                <a:chOff x="7126920" y="5153400"/>
                <a:chExt cx="447120" cy="78120"/>
              </a:xfrm>
            </p:grpSpPr>
            <p:sp>
              <p:nvSpPr>
                <p:cNvPr id="6783" name="CustomShape 97"/>
                <p:cNvSpPr/>
                <p:nvPr/>
              </p:nvSpPr>
              <p:spPr>
                <a:xfrm>
                  <a:off x="7127640" y="518796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84" name="CustomShape 98"/>
                <p:cNvSpPr/>
                <p:nvPr/>
              </p:nvSpPr>
              <p:spPr>
                <a:xfrm>
                  <a:off x="7127640" y="518364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85" name="CustomShape 99"/>
                <p:cNvSpPr/>
                <p:nvPr/>
              </p:nvSpPr>
              <p:spPr>
                <a:xfrm>
                  <a:off x="7126920" y="515340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786" name="Group 100"/>
                <p:cNvGrpSpPr/>
                <p:nvPr/>
              </p:nvGrpSpPr>
              <p:grpSpPr>
                <a:xfrm>
                  <a:off x="7217280" y="5166360"/>
                  <a:ext cx="249480" cy="23400"/>
                  <a:chOff x="7217280" y="5166360"/>
                  <a:chExt cx="249480" cy="23400"/>
                </a:xfrm>
              </p:grpSpPr>
              <p:sp>
                <p:nvSpPr>
                  <p:cNvPr id="6787" name="CustomShape 101"/>
                  <p:cNvSpPr/>
                  <p:nvPr/>
                </p:nvSpPr>
                <p:spPr>
                  <a:xfrm>
                    <a:off x="7217280" y="516636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88" name="CustomShape 102"/>
                  <p:cNvSpPr/>
                  <p:nvPr/>
                </p:nvSpPr>
                <p:spPr>
                  <a:xfrm>
                    <a:off x="7228800" y="516636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789" name="Line 103"/>
                <p:cNvSpPr/>
                <p:nvPr/>
              </p:nvSpPr>
              <p:spPr>
                <a:xfrm>
                  <a:off x="7128000" y="517824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0" name="Line 104"/>
                <p:cNvSpPr/>
                <p:nvPr/>
              </p:nvSpPr>
              <p:spPr>
                <a:xfrm>
                  <a:off x="7572240" y="51789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91" name="Group 105"/>
              <p:cNvGrpSpPr/>
              <p:nvPr/>
            </p:nvGrpSpPr>
            <p:grpSpPr>
              <a:xfrm>
                <a:off x="7921440" y="5094360"/>
                <a:ext cx="447480" cy="78120"/>
                <a:chOff x="7921440" y="5094360"/>
                <a:chExt cx="447480" cy="78120"/>
              </a:xfrm>
            </p:grpSpPr>
            <p:sp>
              <p:nvSpPr>
                <p:cNvPr id="6792" name="CustomShape 106"/>
                <p:cNvSpPr/>
                <p:nvPr/>
              </p:nvSpPr>
              <p:spPr>
                <a:xfrm>
                  <a:off x="7922520" y="512892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3" name="CustomShape 107"/>
                <p:cNvSpPr/>
                <p:nvPr/>
              </p:nvSpPr>
              <p:spPr>
                <a:xfrm>
                  <a:off x="7922520" y="512424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4" name="CustomShape 108"/>
                <p:cNvSpPr/>
                <p:nvPr/>
              </p:nvSpPr>
              <p:spPr>
                <a:xfrm>
                  <a:off x="7921440" y="509436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795" name="Group 109"/>
                <p:cNvGrpSpPr/>
                <p:nvPr/>
              </p:nvGrpSpPr>
              <p:grpSpPr>
                <a:xfrm>
                  <a:off x="8012160" y="5107320"/>
                  <a:ext cx="249480" cy="23400"/>
                  <a:chOff x="8012160" y="5107320"/>
                  <a:chExt cx="249480" cy="23400"/>
                </a:xfrm>
              </p:grpSpPr>
              <p:sp>
                <p:nvSpPr>
                  <p:cNvPr id="6796" name="CustomShape 110"/>
                  <p:cNvSpPr/>
                  <p:nvPr/>
                </p:nvSpPr>
                <p:spPr>
                  <a:xfrm>
                    <a:off x="8012160" y="510732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97" name="CustomShape 111"/>
                  <p:cNvSpPr/>
                  <p:nvPr/>
                </p:nvSpPr>
                <p:spPr>
                  <a:xfrm>
                    <a:off x="8023320" y="510732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798" name="Line 112"/>
                <p:cNvSpPr/>
                <p:nvPr/>
              </p:nvSpPr>
              <p:spPr>
                <a:xfrm>
                  <a:off x="7921800" y="5118840"/>
                  <a:ext cx="360" cy="345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9" name="Line 113"/>
                <p:cNvSpPr/>
                <p:nvPr/>
              </p:nvSpPr>
              <p:spPr>
                <a:xfrm>
                  <a:off x="8366760" y="511992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00" name="Group 114"/>
              <p:cNvGrpSpPr/>
              <p:nvPr/>
            </p:nvGrpSpPr>
            <p:grpSpPr>
              <a:xfrm>
                <a:off x="8112960" y="5348160"/>
                <a:ext cx="447120" cy="78120"/>
                <a:chOff x="8112960" y="5348160"/>
                <a:chExt cx="447120" cy="78120"/>
              </a:xfrm>
            </p:grpSpPr>
            <p:sp>
              <p:nvSpPr>
                <p:cNvPr id="6801" name="CustomShape 115"/>
                <p:cNvSpPr/>
                <p:nvPr/>
              </p:nvSpPr>
              <p:spPr>
                <a:xfrm>
                  <a:off x="8113680" y="538272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02" name="CustomShape 116"/>
                <p:cNvSpPr/>
                <p:nvPr/>
              </p:nvSpPr>
              <p:spPr>
                <a:xfrm>
                  <a:off x="8113680" y="537840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03" name="CustomShape 117"/>
                <p:cNvSpPr/>
                <p:nvPr/>
              </p:nvSpPr>
              <p:spPr>
                <a:xfrm>
                  <a:off x="8112960" y="534816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04" name="Group 118"/>
                <p:cNvGrpSpPr/>
                <p:nvPr/>
              </p:nvGrpSpPr>
              <p:grpSpPr>
                <a:xfrm>
                  <a:off x="8203320" y="5361120"/>
                  <a:ext cx="249480" cy="23400"/>
                  <a:chOff x="8203320" y="5361120"/>
                  <a:chExt cx="249480" cy="23400"/>
                </a:xfrm>
              </p:grpSpPr>
              <p:sp>
                <p:nvSpPr>
                  <p:cNvPr id="6805" name="CustomShape 119"/>
                  <p:cNvSpPr/>
                  <p:nvPr/>
                </p:nvSpPr>
                <p:spPr>
                  <a:xfrm>
                    <a:off x="8203320" y="536112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06" name="CustomShape 120"/>
                  <p:cNvSpPr/>
                  <p:nvPr/>
                </p:nvSpPr>
                <p:spPr>
                  <a:xfrm>
                    <a:off x="8214840" y="536112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07" name="Line 121"/>
                <p:cNvSpPr/>
                <p:nvPr/>
              </p:nvSpPr>
              <p:spPr>
                <a:xfrm>
                  <a:off x="8114400" y="537264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08" name="Line 122"/>
                <p:cNvSpPr/>
                <p:nvPr/>
              </p:nvSpPr>
              <p:spPr>
                <a:xfrm>
                  <a:off x="8558280" y="53733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09" name="Group 123"/>
              <p:cNvGrpSpPr/>
              <p:nvPr/>
            </p:nvGrpSpPr>
            <p:grpSpPr>
              <a:xfrm>
                <a:off x="7354080" y="5429520"/>
                <a:ext cx="447120" cy="78120"/>
                <a:chOff x="7354080" y="5429520"/>
                <a:chExt cx="447120" cy="78120"/>
              </a:xfrm>
            </p:grpSpPr>
            <p:sp>
              <p:nvSpPr>
                <p:cNvPr id="6810" name="CustomShape 124"/>
                <p:cNvSpPr/>
                <p:nvPr/>
              </p:nvSpPr>
              <p:spPr>
                <a:xfrm>
                  <a:off x="7354800" y="546408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11" name="CustomShape 125"/>
                <p:cNvSpPr/>
                <p:nvPr/>
              </p:nvSpPr>
              <p:spPr>
                <a:xfrm>
                  <a:off x="7354800" y="545976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12" name="CustomShape 126"/>
                <p:cNvSpPr/>
                <p:nvPr/>
              </p:nvSpPr>
              <p:spPr>
                <a:xfrm>
                  <a:off x="7354080" y="542952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13" name="Group 127"/>
                <p:cNvGrpSpPr/>
                <p:nvPr/>
              </p:nvGrpSpPr>
              <p:grpSpPr>
                <a:xfrm>
                  <a:off x="7444440" y="5442480"/>
                  <a:ext cx="249480" cy="23400"/>
                  <a:chOff x="7444440" y="5442480"/>
                  <a:chExt cx="249480" cy="23400"/>
                </a:xfrm>
              </p:grpSpPr>
              <p:sp>
                <p:nvSpPr>
                  <p:cNvPr id="6814" name="CustomShape 128"/>
                  <p:cNvSpPr/>
                  <p:nvPr/>
                </p:nvSpPr>
                <p:spPr>
                  <a:xfrm>
                    <a:off x="7444440" y="544248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15" name="CustomShape 129"/>
                  <p:cNvSpPr/>
                  <p:nvPr/>
                </p:nvSpPr>
                <p:spPr>
                  <a:xfrm>
                    <a:off x="7455600" y="544248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16" name="Line 130"/>
                <p:cNvSpPr/>
                <p:nvPr/>
              </p:nvSpPr>
              <p:spPr>
                <a:xfrm>
                  <a:off x="7355520" y="54543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17" name="Line 131"/>
                <p:cNvSpPr/>
                <p:nvPr/>
              </p:nvSpPr>
              <p:spPr>
                <a:xfrm>
                  <a:off x="7798680" y="54550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18" name="Group 132"/>
              <p:cNvGrpSpPr/>
              <p:nvPr/>
            </p:nvGrpSpPr>
            <p:grpSpPr>
              <a:xfrm>
                <a:off x="6602760" y="5406480"/>
                <a:ext cx="447480" cy="78120"/>
                <a:chOff x="6602760" y="5406480"/>
                <a:chExt cx="447480" cy="78120"/>
              </a:xfrm>
            </p:grpSpPr>
            <p:sp>
              <p:nvSpPr>
                <p:cNvPr id="6819" name="CustomShape 133"/>
                <p:cNvSpPr/>
                <p:nvPr/>
              </p:nvSpPr>
              <p:spPr>
                <a:xfrm>
                  <a:off x="6603480" y="544104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20" name="CustomShape 134"/>
                <p:cNvSpPr/>
                <p:nvPr/>
              </p:nvSpPr>
              <p:spPr>
                <a:xfrm>
                  <a:off x="6603480" y="543672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21" name="CustomShape 135"/>
                <p:cNvSpPr/>
                <p:nvPr/>
              </p:nvSpPr>
              <p:spPr>
                <a:xfrm>
                  <a:off x="6602760" y="540648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22" name="Group 136"/>
                <p:cNvGrpSpPr/>
                <p:nvPr/>
              </p:nvGrpSpPr>
              <p:grpSpPr>
                <a:xfrm>
                  <a:off x="6693120" y="5419440"/>
                  <a:ext cx="249480" cy="23400"/>
                  <a:chOff x="6693120" y="5419440"/>
                  <a:chExt cx="249480" cy="23400"/>
                </a:xfrm>
              </p:grpSpPr>
              <p:sp>
                <p:nvSpPr>
                  <p:cNvPr id="6823" name="CustomShape 137"/>
                  <p:cNvSpPr/>
                  <p:nvPr/>
                </p:nvSpPr>
                <p:spPr>
                  <a:xfrm>
                    <a:off x="6693120" y="541944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24" name="CustomShape 138"/>
                  <p:cNvSpPr/>
                  <p:nvPr/>
                </p:nvSpPr>
                <p:spPr>
                  <a:xfrm>
                    <a:off x="6704640" y="541944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25" name="Line 139"/>
                <p:cNvSpPr/>
                <p:nvPr/>
              </p:nvSpPr>
              <p:spPr>
                <a:xfrm>
                  <a:off x="6603120" y="54309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26" name="Line 140"/>
                <p:cNvSpPr/>
                <p:nvPr/>
              </p:nvSpPr>
              <p:spPr>
                <a:xfrm>
                  <a:off x="7049880" y="54316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6827" name="Group 141"/>
            <p:cNvGrpSpPr/>
            <p:nvPr/>
          </p:nvGrpSpPr>
          <p:grpSpPr>
            <a:xfrm>
              <a:off x="3816720" y="4468320"/>
              <a:ext cx="2893320" cy="626400"/>
              <a:chOff x="3816720" y="4468320"/>
              <a:chExt cx="2893320" cy="626400"/>
            </a:xfrm>
          </p:grpSpPr>
          <p:sp>
            <p:nvSpPr>
              <p:cNvPr id="6828" name="CustomShape 142"/>
              <p:cNvSpPr/>
              <p:nvPr/>
            </p:nvSpPr>
            <p:spPr>
              <a:xfrm>
                <a:off x="3816720" y="4468320"/>
                <a:ext cx="2893320" cy="626400"/>
              </a:xfrm>
              <a:prstGeom prst="ellipse">
                <a:avLst/>
              </a:prstGeom>
              <a:solidFill>
                <a:srgbClr val="3c6c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829" name="Group 143"/>
              <p:cNvGrpSpPr/>
              <p:nvPr/>
            </p:nvGrpSpPr>
            <p:grpSpPr>
              <a:xfrm>
                <a:off x="4429800" y="4521600"/>
                <a:ext cx="480960" cy="83520"/>
                <a:chOff x="4429800" y="4521600"/>
                <a:chExt cx="480960" cy="83520"/>
              </a:xfrm>
            </p:grpSpPr>
            <p:sp>
              <p:nvSpPr>
                <p:cNvPr id="6830" name="CustomShape 144"/>
                <p:cNvSpPr/>
                <p:nvPr/>
              </p:nvSpPr>
              <p:spPr>
                <a:xfrm>
                  <a:off x="4430880" y="455868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31" name="CustomShape 145"/>
                <p:cNvSpPr/>
                <p:nvPr/>
              </p:nvSpPr>
              <p:spPr>
                <a:xfrm>
                  <a:off x="4430880" y="455364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32" name="CustomShape 146"/>
                <p:cNvSpPr/>
                <p:nvPr/>
              </p:nvSpPr>
              <p:spPr>
                <a:xfrm>
                  <a:off x="4429800" y="452160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33" name="Group 147"/>
                <p:cNvGrpSpPr/>
                <p:nvPr/>
              </p:nvGrpSpPr>
              <p:grpSpPr>
                <a:xfrm>
                  <a:off x="4527000" y="4535640"/>
                  <a:ext cx="268200" cy="25200"/>
                  <a:chOff x="4527000" y="4535640"/>
                  <a:chExt cx="268200" cy="25200"/>
                </a:xfrm>
              </p:grpSpPr>
              <p:sp>
                <p:nvSpPr>
                  <p:cNvPr id="6834" name="CustomShape 148"/>
                  <p:cNvSpPr/>
                  <p:nvPr/>
                </p:nvSpPr>
                <p:spPr>
                  <a:xfrm>
                    <a:off x="4527000" y="453564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35" name="CustomShape 149"/>
                  <p:cNvSpPr/>
                  <p:nvPr/>
                </p:nvSpPr>
                <p:spPr>
                  <a:xfrm>
                    <a:off x="4539240" y="453564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36" name="Line 150"/>
                <p:cNvSpPr/>
                <p:nvPr/>
              </p:nvSpPr>
              <p:spPr>
                <a:xfrm>
                  <a:off x="4430880" y="4548240"/>
                  <a:ext cx="360" cy="36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37" name="Line 151"/>
                <p:cNvSpPr/>
                <p:nvPr/>
              </p:nvSpPr>
              <p:spPr>
                <a:xfrm>
                  <a:off x="4906800" y="4549320"/>
                  <a:ext cx="360" cy="363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838" name="Line 152"/>
              <p:cNvSpPr/>
              <p:nvPr/>
            </p:nvSpPr>
            <p:spPr>
              <a:xfrm>
                <a:off x="4907880" y="4548960"/>
                <a:ext cx="882360" cy="622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39" name="Line 153"/>
              <p:cNvSpPr/>
              <p:nvPr/>
            </p:nvSpPr>
            <p:spPr>
              <a:xfrm>
                <a:off x="5330160" y="4714560"/>
                <a:ext cx="109080" cy="381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0" name="Line 154"/>
              <p:cNvSpPr/>
              <p:nvPr/>
            </p:nvSpPr>
            <p:spPr>
              <a:xfrm flipV="1">
                <a:off x="5150160" y="4807800"/>
                <a:ext cx="219960" cy="208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1" name="Line 155"/>
              <p:cNvSpPr/>
              <p:nvPr/>
            </p:nvSpPr>
            <p:spPr>
              <a:xfrm flipV="1">
                <a:off x="4883400" y="4727520"/>
                <a:ext cx="174240" cy="504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2" name="Line 156"/>
              <p:cNvSpPr/>
              <p:nvPr/>
            </p:nvSpPr>
            <p:spPr>
              <a:xfrm flipV="1">
                <a:off x="4613760" y="4863960"/>
                <a:ext cx="174240" cy="500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3" name="Line 157"/>
              <p:cNvSpPr/>
              <p:nvPr/>
            </p:nvSpPr>
            <p:spPr>
              <a:xfrm flipV="1">
                <a:off x="5344200" y="4830480"/>
                <a:ext cx="228960" cy="1155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4" name="Line 158"/>
              <p:cNvSpPr/>
              <p:nvPr/>
            </p:nvSpPr>
            <p:spPr>
              <a:xfrm flipH="1" flipV="1">
                <a:off x="5788800" y="4824000"/>
                <a:ext cx="321120" cy="568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5" name="Line 159"/>
              <p:cNvSpPr/>
              <p:nvPr/>
            </p:nvSpPr>
            <p:spPr>
              <a:xfrm flipV="1">
                <a:off x="5776200" y="4665240"/>
                <a:ext cx="255960" cy="89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6" name="Line 160"/>
              <p:cNvSpPr/>
              <p:nvPr/>
            </p:nvSpPr>
            <p:spPr>
              <a:xfrm flipH="1" flipV="1">
                <a:off x="4669560" y="4605840"/>
                <a:ext cx="371880" cy="399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847" name="Group 161"/>
              <p:cNvGrpSpPr/>
              <p:nvPr/>
            </p:nvGrpSpPr>
            <p:grpSpPr>
              <a:xfrm>
                <a:off x="5360040" y="4745520"/>
                <a:ext cx="480960" cy="83520"/>
                <a:chOff x="5360040" y="4745520"/>
                <a:chExt cx="480960" cy="83520"/>
              </a:xfrm>
            </p:grpSpPr>
            <p:sp>
              <p:nvSpPr>
                <p:cNvPr id="6848" name="CustomShape 162"/>
                <p:cNvSpPr/>
                <p:nvPr/>
              </p:nvSpPr>
              <p:spPr>
                <a:xfrm>
                  <a:off x="5361120" y="478260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49" name="CustomShape 163"/>
                <p:cNvSpPr/>
                <p:nvPr/>
              </p:nvSpPr>
              <p:spPr>
                <a:xfrm>
                  <a:off x="5361120" y="477792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50" name="CustomShape 164"/>
                <p:cNvSpPr/>
                <p:nvPr/>
              </p:nvSpPr>
              <p:spPr>
                <a:xfrm>
                  <a:off x="5360040" y="474552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51" name="Group 165"/>
                <p:cNvGrpSpPr/>
                <p:nvPr/>
              </p:nvGrpSpPr>
              <p:grpSpPr>
                <a:xfrm>
                  <a:off x="5457600" y="4759560"/>
                  <a:ext cx="268200" cy="25200"/>
                  <a:chOff x="5457600" y="4759560"/>
                  <a:chExt cx="268200" cy="25200"/>
                </a:xfrm>
              </p:grpSpPr>
              <p:sp>
                <p:nvSpPr>
                  <p:cNvPr id="6852" name="CustomShape 166"/>
                  <p:cNvSpPr/>
                  <p:nvPr/>
                </p:nvSpPr>
                <p:spPr>
                  <a:xfrm>
                    <a:off x="5457600" y="475956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53" name="CustomShape 167"/>
                  <p:cNvSpPr/>
                  <p:nvPr/>
                </p:nvSpPr>
                <p:spPr>
                  <a:xfrm>
                    <a:off x="5469480" y="475956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54" name="Line 168"/>
                <p:cNvSpPr/>
                <p:nvPr/>
              </p:nvSpPr>
              <p:spPr>
                <a:xfrm>
                  <a:off x="5361480" y="4772160"/>
                  <a:ext cx="360" cy="363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55" name="Line 169"/>
                <p:cNvSpPr/>
                <p:nvPr/>
              </p:nvSpPr>
              <p:spPr>
                <a:xfrm>
                  <a:off x="5837040" y="477288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56" name="Group 170"/>
              <p:cNvGrpSpPr/>
              <p:nvPr/>
            </p:nvGrpSpPr>
            <p:grpSpPr>
              <a:xfrm>
                <a:off x="4652280" y="4780080"/>
                <a:ext cx="480960" cy="83520"/>
                <a:chOff x="4652280" y="4780080"/>
                <a:chExt cx="480960" cy="83520"/>
              </a:xfrm>
            </p:grpSpPr>
            <p:sp>
              <p:nvSpPr>
                <p:cNvPr id="6857" name="CustomShape 171"/>
                <p:cNvSpPr/>
                <p:nvPr/>
              </p:nvSpPr>
              <p:spPr>
                <a:xfrm>
                  <a:off x="4653360" y="481716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58" name="CustomShape 172"/>
                <p:cNvSpPr/>
                <p:nvPr/>
              </p:nvSpPr>
              <p:spPr>
                <a:xfrm>
                  <a:off x="4653360" y="481212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59" name="CustomShape 173"/>
                <p:cNvSpPr/>
                <p:nvPr/>
              </p:nvSpPr>
              <p:spPr>
                <a:xfrm>
                  <a:off x="4652280" y="478008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60" name="Group 174"/>
                <p:cNvGrpSpPr/>
                <p:nvPr/>
              </p:nvGrpSpPr>
              <p:grpSpPr>
                <a:xfrm>
                  <a:off x="4749840" y="4793760"/>
                  <a:ext cx="268200" cy="25200"/>
                  <a:chOff x="4749840" y="4793760"/>
                  <a:chExt cx="268200" cy="25200"/>
                </a:xfrm>
              </p:grpSpPr>
              <p:sp>
                <p:nvSpPr>
                  <p:cNvPr id="6861" name="CustomShape 175"/>
                  <p:cNvSpPr/>
                  <p:nvPr/>
                </p:nvSpPr>
                <p:spPr>
                  <a:xfrm>
                    <a:off x="4749840" y="479376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62" name="CustomShape 176"/>
                  <p:cNvSpPr/>
                  <p:nvPr/>
                </p:nvSpPr>
                <p:spPr>
                  <a:xfrm>
                    <a:off x="4761720" y="479376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63" name="Line 177"/>
                <p:cNvSpPr/>
                <p:nvPr/>
              </p:nvSpPr>
              <p:spPr>
                <a:xfrm>
                  <a:off x="4653360" y="480600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64" name="Line 178"/>
                <p:cNvSpPr/>
                <p:nvPr/>
              </p:nvSpPr>
              <p:spPr>
                <a:xfrm>
                  <a:off x="5128920" y="480672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65" name="Group 179"/>
              <p:cNvGrpSpPr/>
              <p:nvPr/>
            </p:nvGrpSpPr>
            <p:grpSpPr>
              <a:xfrm>
                <a:off x="4913280" y="4644000"/>
                <a:ext cx="480600" cy="83160"/>
                <a:chOff x="4913280" y="4644000"/>
                <a:chExt cx="480600" cy="83160"/>
              </a:xfrm>
            </p:grpSpPr>
            <p:sp>
              <p:nvSpPr>
                <p:cNvPr id="6866" name="CustomShape 180"/>
                <p:cNvSpPr/>
                <p:nvPr/>
              </p:nvSpPr>
              <p:spPr>
                <a:xfrm>
                  <a:off x="4914000" y="468072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67" name="CustomShape 181"/>
                <p:cNvSpPr/>
                <p:nvPr/>
              </p:nvSpPr>
              <p:spPr>
                <a:xfrm>
                  <a:off x="4914000" y="467604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68" name="CustomShape 182"/>
                <p:cNvSpPr/>
                <p:nvPr/>
              </p:nvSpPr>
              <p:spPr>
                <a:xfrm>
                  <a:off x="4913280" y="464400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69" name="Group 183"/>
                <p:cNvGrpSpPr/>
                <p:nvPr/>
              </p:nvGrpSpPr>
              <p:grpSpPr>
                <a:xfrm>
                  <a:off x="5010480" y="4657680"/>
                  <a:ext cx="268200" cy="25200"/>
                  <a:chOff x="5010480" y="4657680"/>
                  <a:chExt cx="268200" cy="25200"/>
                </a:xfrm>
              </p:grpSpPr>
              <p:sp>
                <p:nvSpPr>
                  <p:cNvPr id="6870" name="CustomShape 184"/>
                  <p:cNvSpPr/>
                  <p:nvPr/>
                </p:nvSpPr>
                <p:spPr>
                  <a:xfrm>
                    <a:off x="5010480" y="465768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71" name="CustomShape 185"/>
                  <p:cNvSpPr/>
                  <p:nvPr/>
                </p:nvSpPr>
                <p:spPr>
                  <a:xfrm>
                    <a:off x="5022720" y="465768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72" name="Line 186"/>
                <p:cNvSpPr/>
                <p:nvPr/>
              </p:nvSpPr>
              <p:spPr>
                <a:xfrm>
                  <a:off x="4914000" y="467028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73" name="Line 187"/>
                <p:cNvSpPr/>
                <p:nvPr/>
              </p:nvSpPr>
              <p:spPr>
                <a:xfrm>
                  <a:off x="5391360" y="467100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74" name="Group 188"/>
              <p:cNvGrpSpPr/>
              <p:nvPr/>
            </p:nvGrpSpPr>
            <p:grpSpPr>
              <a:xfrm>
                <a:off x="5767200" y="4580640"/>
                <a:ext cx="480960" cy="83520"/>
                <a:chOff x="5767200" y="4580640"/>
                <a:chExt cx="480960" cy="83520"/>
              </a:xfrm>
            </p:grpSpPr>
            <p:sp>
              <p:nvSpPr>
                <p:cNvPr id="6875" name="CustomShape 189"/>
                <p:cNvSpPr/>
                <p:nvPr/>
              </p:nvSpPr>
              <p:spPr>
                <a:xfrm>
                  <a:off x="5768280" y="461772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76" name="CustomShape 190"/>
                <p:cNvSpPr/>
                <p:nvPr/>
              </p:nvSpPr>
              <p:spPr>
                <a:xfrm>
                  <a:off x="5768280" y="461304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77" name="CustomShape 191"/>
                <p:cNvSpPr/>
                <p:nvPr/>
              </p:nvSpPr>
              <p:spPr>
                <a:xfrm>
                  <a:off x="5767200" y="458064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78" name="Group 192"/>
                <p:cNvGrpSpPr/>
                <p:nvPr/>
              </p:nvGrpSpPr>
              <p:grpSpPr>
                <a:xfrm>
                  <a:off x="5864400" y="4594680"/>
                  <a:ext cx="268200" cy="25200"/>
                  <a:chOff x="5864400" y="4594680"/>
                  <a:chExt cx="268200" cy="25200"/>
                </a:xfrm>
              </p:grpSpPr>
              <p:sp>
                <p:nvSpPr>
                  <p:cNvPr id="6879" name="CustomShape 193"/>
                  <p:cNvSpPr/>
                  <p:nvPr/>
                </p:nvSpPr>
                <p:spPr>
                  <a:xfrm>
                    <a:off x="5864400" y="459468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80" name="CustomShape 194"/>
                  <p:cNvSpPr/>
                  <p:nvPr/>
                </p:nvSpPr>
                <p:spPr>
                  <a:xfrm>
                    <a:off x="5876640" y="459468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81" name="Line 195"/>
                <p:cNvSpPr/>
                <p:nvPr/>
              </p:nvSpPr>
              <p:spPr>
                <a:xfrm>
                  <a:off x="5768280" y="460620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82" name="Line 196"/>
                <p:cNvSpPr/>
                <p:nvPr/>
              </p:nvSpPr>
              <p:spPr>
                <a:xfrm>
                  <a:off x="6244200" y="460692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83" name="Group 197"/>
              <p:cNvGrpSpPr/>
              <p:nvPr/>
            </p:nvGrpSpPr>
            <p:grpSpPr>
              <a:xfrm>
                <a:off x="5972760" y="4852080"/>
                <a:ext cx="480960" cy="83160"/>
                <a:chOff x="5972760" y="4852080"/>
                <a:chExt cx="480960" cy="83160"/>
              </a:xfrm>
            </p:grpSpPr>
            <p:sp>
              <p:nvSpPr>
                <p:cNvPr id="6884" name="CustomShape 198"/>
                <p:cNvSpPr/>
                <p:nvPr/>
              </p:nvSpPr>
              <p:spPr>
                <a:xfrm>
                  <a:off x="5973840" y="488880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85" name="CustomShape 199"/>
                <p:cNvSpPr/>
                <p:nvPr/>
              </p:nvSpPr>
              <p:spPr>
                <a:xfrm>
                  <a:off x="5973840" y="488412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86" name="CustomShape 200"/>
                <p:cNvSpPr/>
                <p:nvPr/>
              </p:nvSpPr>
              <p:spPr>
                <a:xfrm>
                  <a:off x="5972760" y="485208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87" name="Group 201"/>
                <p:cNvGrpSpPr/>
                <p:nvPr/>
              </p:nvGrpSpPr>
              <p:grpSpPr>
                <a:xfrm>
                  <a:off x="6069960" y="4865760"/>
                  <a:ext cx="268200" cy="25200"/>
                  <a:chOff x="6069960" y="4865760"/>
                  <a:chExt cx="268200" cy="25200"/>
                </a:xfrm>
              </p:grpSpPr>
              <p:sp>
                <p:nvSpPr>
                  <p:cNvPr id="6888" name="CustomShape 202"/>
                  <p:cNvSpPr/>
                  <p:nvPr/>
                </p:nvSpPr>
                <p:spPr>
                  <a:xfrm>
                    <a:off x="6069960" y="486576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89" name="CustomShape 203"/>
                  <p:cNvSpPr/>
                  <p:nvPr/>
                </p:nvSpPr>
                <p:spPr>
                  <a:xfrm>
                    <a:off x="6082200" y="486576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90" name="Line 204"/>
                <p:cNvSpPr/>
                <p:nvPr/>
              </p:nvSpPr>
              <p:spPr>
                <a:xfrm>
                  <a:off x="5974200" y="4878720"/>
                  <a:ext cx="360" cy="356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91" name="Line 205"/>
                <p:cNvSpPr/>
                <p:nvPr/>
              </p:nvSpPr>
              <p:spPr>
                <a:xfrm>
                  <a:off x="6449760" y="4879800"/>
                  <a:ext cx="360" cy="363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92" name="Group 206"/>
              <p:cNvGrpSpPr/>
              <p:nvPr/>
            </p:nvGrpSpPr>
            <p:grpSpPr>
              <a:xfrm>
                <a:off x="5157000" y="4938840"/>
                <a:ext cx="480960" cy="83520"/>
                <a:chOff x="5157000" y="4938840"/>
                <a:chExt cx="480960" cy="83520"/>
              </a:xfrm>
            </p:grpSpPr>
            <p:sp>
              <p:nvSpPr>
                <p:cNvPr id="6893" name="CustomShape 207"/>
                <p:cNvSpPr/>
                <p:nvPr/>
              </p:nvSpPr>
              <p:spPr>
                <a:xfrm>
                  <a:off x="5158080" y="497592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94" name="CustomShape 208"/>
                <p:cNvSpPr/>
                <p:nvPr/>
              </p:nvSpPr>
              <p:spPr>
                <a:xfrm>
                  <a:off x="5158080" y="497088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95" name="CustomShape 209"/>
                <p:cNvSpPr/>
                <p:nvPr/>
              </p:nvSpPr>
              <p:spPr>
                <a:xfrm>
                  <a:off x="5157000" y="493884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896" name="Group 210"/>
                <p:cNvGrpSpPr/>
                <p:nvPr/>
              </p:nvGrpSpPr>
              <p:grpSpPr>
                <a:xfrm>
                  <a:off x="5254200" y="4952880"/>
                  <a:ext cx="268200" cy="25200"/>
                  <a:chOff x="5254200" y="4952880"/>
                  <a:chExt cx="268200" cy="25200"/>
                </a:xfrm>
              </p:grpSpPr>
              <p:sp>
                <p:nvSpPr>
                  <p:cNvPr id="6897" name="CustomShape 211"/>
                  <p:cNvSpPr/>
                  <p:nvPr/>
                </p:nvSpPr>
                <p:spPr>
                  <a:xfrm>
                    <a:off x="5254200" y="495288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898" name="CustomShape 212"/>
                  <p:cNvSpPr/>
                  <p:nvPr/>
                </p:nvSpPr>
                <p:spPr>
                  <a:xfrm>
                    <a:off x="5266440" y="495288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899" name="Line 213"/>
                <p:cNvSpPr/>
                <p:nvPr/>
              </p:nvSpPr>
              <p:spPr>
                <a:xfrm>
                  <a:off x="5157000" y="4965120"/>
                  <a:ext cx="360" cy="36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00" name="Line 214"/>
                <p:cNvSpPr/>
                <p:nvPr/>
              </p:nvSpPr>
              <p:spPr>
                <a:xfrm>
                  <a:off x="5634720" y="496620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901" name="Group 215"/>
              <p:cNvGrpSpPr/>
              <p:nvPr/>
            </p:nvGrpSpPr>
            <p:grpSpPr>
              <a:xfrm>
                <a:off x="4349880" y="4914360"/>
                <a:ext cx="480600" cy="83160"/>
                <a:chOff x="4349880" y="4914360"/>
                <a:chExt cx="480600" cy="83160"/>
              </a:xfrm>
            </p:grpSpPr>
            <p:sp>
              <p:nvSpPr>
                <p:cNvPr id="6902" name="CustomShape 216"/>
                <p:cNvSpPr/>
                <p:nvPr/>
              </p:nvSpPr>
              <p:spPr>
                <a:xfrm>
                  <a:off x="4350600" y="495108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03" name="CustomShape 217"/>
                <p:cNvSpPr/>
                <p:nvPr/>
              </p:nvSpPr>
              <p:spPr>
                <a:xfrm>
                  <a:off x="4350600" y="494640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04" name="CustomShape 218"/>
                <p:cNvSpPr/>
                <p:nvPr/>
              </p:nvSpPr>
              <p:spPr>
                <a:xfrm>
                  <a:off x="4349880" y="491436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905" name="Group 219"/>
                <p:cNvGrpSpPr/>
                <p:nvPr/>
              </p:nvGrpSpPr>
              <p:grpSpPr>
                <a:xfrm>
                  <a:off x="4447080" y="4928040"/>
                  <a:ext cx="268200" cy="25200"/>
                  <a:chOff x="4447080" y="4928040"/>
                  <a:chExt cx="268200" cy="25200"/>
                </a:xfrm>
              </p:grpSpPr>
              <p:sp>
                <p:nvSpPr>
                  <p:cNvPr id="6906" name="CustomShape 220"/>
                  <p:cNvSpPr/>
                  <p:nvPr/>
                </p:nvSpPr>
                <p:spPr>
                  <a:xfrm>
                    <a:off x="4447080" y="492804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907" name="CustomShape 221"/>
                  <p:cNvSpPr/>
                  <p:nvPr/>
                </p:nvSpPr>
                <p:spPr>
                  <a:xfrm>
                    <a:off x="4459320" y="492804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908" name="Line 222"/>
                <p:cNvSpPr/>
                <p:nvPr/>
              </p:nvSpPr>
              <p:spPr>
                <a:xfrm>
                  <a:off x="4350600" y="4940640"/>
                  <a:ext cx="360" cy="345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09" name="Line 223"/>
                <p:cNvSpPr/>
                <p:nvPr/>
              </p:nvSpPr>
              <p:spPr>
                <a:xfrm>
                  <a:off x="4827960" y="494136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6910" name="CustomShape 224"/>
            <p:cNvSpPr/>
            <p:nvPr/>
          </p:nvSpPr>
          <p:spPr>
            <a:xfrm>
              <a:off x="3562200" y="5209560"/>
              <a:ext cx="2575080" cy="613080"/>
            </a:xfrm>
            <a:prstGeom prst="ellipse">
              <a:avLst/>
            </a:prstGeom>
            <a:solidFill>
              <a:srgbClr val="3c6cd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11" name="Group 225"/>
            <p:cNvGrpSpPr/>
            <p:nvPr/>
          </p:nvGrpSpPr>
          <p:grpSpPr>
            <a:xfrm>
              <a:off x="4107960" y="5261400"/>
              <a:ext cx="427680" cy="81720"/>
              <a:chOff x="4107960" y="5261400"/>
              <a:chExt cx="427680" cy="81720"/>
            </a:xfrm>
          </p:grpSpPr>
          <p:sp>
            <p:nvSpPr>
              <p:cNvPr id="6912" name="CustomShape 226"/>
              <p:cNvSpPr/>
              <p:nvPr/>
            </p:nvSpPr>
            <p:spPr>
              <a:xfrm>
                <a:off x="4108680" y="529776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3" name="CustomShape 227"/>
              <p:cNvSpPr/>
              <p:nvPr/>
            </p:nvSpPr>
            <p:spPr>
              <a:xfrm>
                <a:off x="4108680" y="529308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4" name="CustomShape 228"/>
              <p:cNvSpPr/>
              <p:nvPr/>
            </p:nvSpPr>
            <p:spPr>
              <a:xfrm>
                <a:off x="4107960" y="526140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15" name="Group 229"/>
              <p:cNvGrpSpPr/>
              <p:nvPr/>
            </p:nvGrpSpPr>
            <p:grpSpPr>
              <a:xfrm>
                <a:off x="4194720" y="5275080"/>
                <a:ext cx="238320" cy="24480"/>
                <a:chOff x="4194720" y="5275080"/>
                <a:chExt cx="238320" cy="24480"/>
              </a:xfrm>
            </p:grpSpPr>
            <p:sp>
              <p:nvSpPr>
                <p:cNvPr id="6916" name="CustomShape 230"/>
                <p:cNvSpPr/>
                <p:nvPr/>
              </p:nvSpPr>
              <p:spPr>
                <a:xfrm>
                  <a:off x="4194720" y="527508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17" name="CustomShape 231"/>
                <p:cNvSpPr/>
                <p:nvPr/>
              </p:nvSpPr>
              <p:spPr>
                <a:xfrm>
                  <a:off x="4205520" y="527508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18" name="Line 232"/>
              <p:cNvSpPr/>
              <p:nvPr/>
            </p:nvSpPr>
            <p:spPr>
              <a:xfrm>
                <a:off x="4109400" y="5286960"/>
                <a:ext cx="360" cy="342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9" name="Line 233"/>
              <p:cNvSpPr/>
              <p:nvPr/>
            </p:nvSpPr>
            <p:spPr>
              <a:xfrm>
                <a:off x="4533480" y="528768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920" name="Line 234"/>
            <p:cNvSpPr/>
            <p:nvPr/>
          </p:nvSpPr>
          <p:spPr>
            <a:xfrm>
              <a:off x="4533480" y="5288040"/>
              <a:ext cx="785160" cy="6120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1" name="Line 235"/>
            <p:cNvSpPr/>
            <p:nvPr/>
          </p:nvSpPr>
          <p:spPr>
            <a:xfrm>
              <a:off x="4909320" y="5450400"/>
              <a:ext cx="97200" cy="374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2" name="Line 236"/>
            <p:cNvSpPr/>
            <p:nvPr/>
          </p:nvSpPr>
          <p:spPr>
            <a:xfrm flipV="1">
              <a:off x="4749120" y="5541840"/>
              <a:ext cx="195840" cy="201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3" name="Line 237"/>
            <p:cNvSpPr/>
            <p:nvPr/>
          </p:nvSpPr>
          <p:spPr>
            <a:xfrm flipV="1">
              <a:off x="4511520" y="5463360"/>
              <a:ext cx="155520" cy="48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4" name="Line 238"/>
            <p:cNvSpPr/>
            <p:nvPr/>
          </p:nvSpPr>
          <p:spPr>
            <a:xfrm flipV="1">
              <a:off x="4271400" y="5596560"/>
              <a:ext cx="155520" cy="48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5" name="Line 239"/>
            <p:cNvSpPr/>
            <p:nvPr/>
          </p:nvSpPr>
          <p:spPr>
            <a:xfrm flipV="1">
              <a:off x="4921920" y="5563800"/>
              <a:ext cx="203760" cy="11340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6" name="Line 240"/>
            <p:cNvSpPr/>
            <p:nvPr/>
          </p:nvSpPr>
          <p:spPr>
            <a:xfrm flipH="1" flipV="1">
              <a:off x="5317560" y="5557320"/>
              <a:ext cx="285840" cy="5580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7" name="Line 241"/>
            <p:cNvSpPr/>
            <p:nvPr/>
          </p:nvSpPr>
          <p:spPr>
            <a:xfrm flipV="1">
              <a:off x="5306400" y="5402160"/>
              <a:ext cx="227880" cy="874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8" name="Line 242"/>
            <p:cNvSpPr/>
            <p:nvPr/>
          </p:nvSpPr>
          <p:spPr>
            <a:xfrm flipH="1" flipV="1">
              <a:off x="4321440" y="5344200"/>
              <a:ext cx="330840" cy="388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29" name="Group 243"/>
            <p:cNvGrpSpPr/>
            <p:nvPr/>
          </p:nvGrpSpPr>
          <p:grpSpPr>
            <a:xfrm>
              <a:off x="4935960" y="5481000"/>
              <a:ext cx="428040" cy="81360"/>
              <a:chOff x="4935960" y="5481000"/>
              <a:chExt cx="428040" cy="81360"/>
            </a:xfrm>
          </p:grpSpPr>
          <p:sp>
            <p:nvSpPr>
              <p:cNvPr id="6930" name="CustomShape 244"/>
              <p:cNvSpPr/>
              <p:nvPr/>
            </p:nvSpPr>
            <p:spPr>
              <a:xfrm>
                <a:off x="4937040" y="551700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1" name="CustomShape 245"/>
              <p:cNvSpPr/>
              <p:nvPr/>
            </p:nvSpPr>
            <p:spPr>
              <a:xfrm>
                <a:off x="4937040" y="551232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2" name="CustomShape 246"/>
              <p:cNvSpPr/>
              <p:nvPr/>
            </p:nvSpPr>
            <p:spPr>
              <a:xfrm>
                <a:off x="4935960" y="548100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33" name="Group 247"/>
              <p:cNvGrpSpPr/>
              <p:nvPr/>
            </p:nvGrpSpPr>
            <p:grpSpPr>
              <a:xfrm>
                <a:off x="5022720" y="5494680"/>
                <a:ext cx="238320" cy="24480"/>
                <a:chOff x="5022720" y="5494680"/>
                <a:chExt cx="238320" cy="24480"/>
              </a:xfrm>
            </p:grpSpPr>
            <p:sp>
              <p:nvSpPr>
                <p:cNvPr id="6934" name="CustomShape 248"/>
                <p:cNvSpPr/>
                <p:nvPr/>
              </p:nvSpPr>
              <p:spPr>
                <a:xfrm>
                  <a:off x="5022720" y="549468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35" name="CustomShape 249"/>
                <p:cNvSpPr/>
                <p:nvPr/>
              </p:nvSpPr>
              <p:spPr>
                <a:xfrm>
                  <a:off x="5033520" y="549468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36" name="Line 250"/>
              <p:cNvSpPr/>
              <p:nvPr/>
            </p:nvSpPr>
            <p:spPr>
              <a:xfrm>
                <a:off x="4937400" y="5506200"/>
                <a:ext cx="360" cy="342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7" name="Line 251"/>
              <p:cNvSpPr/>
              <p:nvPr/>
            </p:nvSpPr>
            <p:spPr>
              <a:xfrm>
                <a:off x="5361840" y="550728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38" name="Group 252"/>
            <p:cNvGrpSpPr/>
            <p:nvPr/>
          </p:nvGrpSpPr>
          <p:grpSpPr>
            <a:xfrm>
              <a:off x="4306320" y="5514480"/>
              <a:ext cx="427680" cy="81720"/>
              <a:chOff x="4306320" y="5514480"/>
              <a:chExt cx="427680" cy="81720"/>
            </a:xfrm>
          </p:grpSpPr>
          <p:sp>
            <p:nvSpPr>
              <p:cNvPr id="6939" name="CustomShape 253"/>
              <p:cNvSpPr/>
              <p:nvPr/>
            </p:nvSpPr>
            <p:spPr>
              <a:xfrm>
                <a:off x="4307040" y="555084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0" name="CustomShape 254"/>
              <p:cNvSpPr/>
              <p:nvPr/>
            </p:nvSpPr>
            <p:spPr>
              <a:xfrm>
                <a:off x="4307040" y="554616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1" name="CustomShape 255"/>
              <p:cNvSpPr/>
              <p:nvPr/>
            </p:nvSpPr>
            <p:spPr>
              <a:xfrm>
                <a:off x="4306320" y="551448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42" name="Group 256"/>
              <p:cNvGrpSpPr/>
              <p:nvPr/>
            </p:nvGrpSpPr>
            <p:grpSpPr>
              <a:xfrm>
                <a:off x="4392720" y="5528160"/>
                <a:ext cx="238320" cy="24480"/>
                <a:chOff x="4392720" y="5528160"/>
                <a:chExt cx="238320" cy="24480"/>
              </a:xfrm>
            </p:grpSpPr>
            <p:sp>
              <p:nvSpPr>
                <p:cNvPr id="6943" name="CustomShape 257"/>
                <p:cNvSpPr/>
                <p:nvPr/>
              </p:nvSpPr>
              <p:spPr>
                <a:xfrm>
                  <a:off x="4392720" y="552816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44" name="CustomShape 258"/>
                <p:cNvSpPr/>
                <p:nvPr/>
              </p:nvSpPr>
              <p:spPr>
                <a:xfrm>
                  <a:off x="4403520" y="552816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45" name="Line 259"/>
              <p:cNvSpPr/>
              <p:nvPr/>
            </p:nvSpPr>
            <p:spPr>
              <a:xfrm>
                <a:off x="4306680" y="5539680"/>
                <a:ext cx="360" cy="367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6" name="Line 260"/>
              <p:cNvSpPr/>
              <p:nvPr/>
            </p:nvSpPr>
            <p:spPr>
              <a:xfrm>
                <a:off x="4732560" y="5540760"/>
                <a:ext cx="360" cy="367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47" name="Group 261"/>
            <p:cNvGrpSpPr/>
            <p:nvPr/>
          </p:nvGrpSpPr>
          <p:grpSpPr>
            <a:xfrm>
              <a:off x="4538160" y="5381280"/>
              <a:ext cx="427680" cy="81720"/>
              <a:chOff x="4538160" y="5381280"/>
              <a:chExt cx="427680" cy="81720"/>
            </a:xfrm>
          </p:grpSpPr>
          <p:sp>
            <p:nvSpPr>
              <p:cNvPr id="6948" name="CustomShape 262"/>
              <p:cNvSpPr/>
              <p:nvPr/>
            </p:nvSpPr>
            <p:spPr>
              <a:xfrm>
                <a:off x="4538880" y="541764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9" name="CustomShape 263"/>
              <p:cNvSpPr/>
              <p:nvPr/>
            </p:nvSpPr>
            <p:spPr>
              <a:xfrm>
                <a:off x="4538880" y="541260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0" name="CustomShape 264"/>
              <p:cNvSpPr/>
              <p:nvPr/>
            </p:nvSpPr>
            <p:spPr>
              <a:xfrm>
                <a:off x="4538160" y="538128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51" name="Group 265"/>
              <p:cNvGrpSpPr/>
              <p:nvPr/>
            </p:nvGrpSpPr>
            <p:grpSpPr>
              <a:xfrm>
                <a:off x="4624920" y="5394960"/>
                <a:ext cx="238320" cy="24480"/>
                <a:chOff x="4624920" y="5394960"/>
                <a:chExt cx="238320" cy="24480"/>
              </a:xfrm>
            </p:grpSpPr>
            <p:sp>
              <p:nvSpPr>
                <p:cNvPr id="6952" name="CustomShape 266"/>
                <p:cNvSpPr/>
                <p:nvPr/>
              </p:nvSpPr>
              <p:spPr>
                <a:xfrm>
                  <a:off x="4624920" y="539496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53" name="CustomShape 267"/>
                <p:cNvSpPr/>
                <p:nvPr/>
              </p:nvSpPr>
              <p:spPr>
                <a:xfrm>
                  <a:off x="4635720" y="539496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54" name="Line 268"/>
              <p:cNvSpPr/>
              <p:nvPr/>
            </p:nvSpPr>
            <p:spPr>
              <a:xfrm>
                <a:off x="4538880" y="540720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5" name="Line 269"/>
              <p:cNvSpPr/>
              <p:nvPr/>
            </p:nvSpPr>
            <p:spPr>
              <a:xfrm>
                <a:off x="4964760" y="540792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56" name="Group 270"/>
            <p:cNvGrpSpPr/>
            <p:nvPr/>
          </p:nvGrpSpPr>
          <p:grpSpPr>
            <a:xfrm>
              <a:off x="5298480" y="5319360"/>
              <a:ext cx="427680" cy="81720"/>
              <a:chOff x="5298480" y="5319360"/>
              <a:chExt cx="427680" cy="81720"/>
            </a:xfrm>
          </p:grpSpPr>
          <p:sp>
            <p:nvSpPr>
              <p:cNvPr id="6957" name="CustomShape 271"/>
              <p:cNvSpPr/>
              <p:nvPr/>
            </p:nvSpPr>
            <p:spPr>
              <a:xfrm>
                <a:off x="5299200" y="535572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8" name="CustomShape 272"/>
              <p:cNvSpPr/>
              <p:nvPr/>
            </p:nvSpPr>
            <p:spPr>
              <a:xfrm>
                <a:off x="5299200" y="535104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9" name="CustomShape 273"/>
              <p:cNvSpPr/>
              <p:nvPr/>
            </p:nvSpPr>
            <p:spPr>
              <a:xfrm>
                <a:off x="5298480" y="531936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60" name="Group 274"/>
              <p:cNvGrpSpPr/>
              <p:nvPr/>
            </p:nvGrpSpPr>
            <p:grpSpPr>
              <a:xfrm>
                <a:off x="5384880" y="5333040"/>
                <a:ext cx="238320" cy="24480"/>
                <a:chOff x="5384880" y="5333040"/>
                <a:chExt cx="238320" cy="24480"/>
              </a:xfrm>
            </p:grpSpPr>
            <p:sp>
              <p:nvSpPr>
                <p:cNvPr id="6961" name="CustomShape 275"/>
                <p:cNvSpPr/>
                <p:nvPr/>
              </p:nvSpPr>
              <p:spPr>
                <a:xfrm>
                  <a:off x="5384880" y="533304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62" name="CustomShape 276"/>
                <p:cNvSpPr/>
                <p:nvPr/>
              </p:nvSpPr>
              <p:spPr>
                <a:xfrm>
                  <a:off x="5395680" y="533304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63" name="Line 277"/>
              <p:cNvSpPr/>
              <p:nvPr/>
            </p:nvSpPr>
            <p:spPr>
              <a:xfrm>
                <a:off x="5299560" y="534528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4" name="Line 278"/>
              <p:cNvSpPr/>
              <p:nvPr/>
            </p:nvSpPr>
            <p:spPr>
              <a:xfrm>
                <a:off x="5724360" y="534600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65" name="Group 279"/>
            <p:cNvGrpSpPr/>
            <p:nvPr/>
          </p:nvGrpSpPr>
          <p:grpSpPr>
            <a:xfrm>
              <a:off x="5481360" y="5584680"/>
              <a:ext cx="428040" cy="81720"/>
              <a:chOff x="5481360" y="5584680"/>
              <a:chExt cx="428040" cy="81720"/>
            </a:xfrm>
          </p:grpSpPr>
          <p:sp>
            <p:nvSpPr>
              <p:cNvPr id="6966" name="CustomShape 280"/>
              <p:cNvSpPr/>
              <p:nvPr/>
            </p:nvSpPr>
            <p:spPr>
              <a:xfrm>
                <a:off x="5482440" y="562104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7" name="CustomShape 281"/>
              <p:cNvSpPr/>
              <p:nvPr/>
            </p:nvSpPr>
            <p:spPr>
              <a:xfrm>
                <a:off x="5482440" y="561636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8" name="CustomShape 282"/>
              <p:cNvSpPr/>
              <p:nvPr/>
            </p:nvSpPr>
            <p:spPr>
              <a:xfrm>
                <a:off x="5481360" y="558468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69" name="Group 283"/>
              <p:cNvGrpSpPr/>
              <p:nvPr/>
            </p:nvGrpSpPr>
            <p:grpSpPr>
              <a:xfrm>
                <a:off x="5568120" y="5598360"/>
                <a:ext cx="238320" cy="24480"/>
                <a:chOff x="5568120" y="5598360"/>
                <a:chExt cx="238320" cy="24480"/>
              </a:xfrm>
            </p:grpSpPr>
            <p:sp>
              <p:nvSpPr>
                <p:cNvPr id="6970" name="CustomShape 284"/>
                <p:cNvSpPr/>
                <p:nvPr/>
              </p:nvSpPr>
              <p:spPr>
                <a:xfrm>
                  <a:off x="5568120" y="559836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71" name="CustomShape 285"/>
                <p:cNvSpPr/>
                <p:nvPr/>
              </p:nvSpPr>
              <p:spPr>
                <a:xfrm>
                  <a:off x="5578920" y="559836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72" name="Line 286"/>
              <p:cNvSpPr/>
              <p:nvPr/>
            </p:nvSpPr>
            <p:spPr>
              <a:xfrm>
                <a:off x="5482080" y="561060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3" name="Line 287"/>
              <p:cNvSpPr/>
              <p:nvPr/>
            </p:nvSpPr>
            <p:spPr>
              <a:xfrm>
                <a:off x="5907960" y="561168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74" name="Group 288"/>
            <p:cNvGrpSpPr/>
            <p:nvPr/>
          </p:nvGrpSpPr>
          <p:grpSpPr>
            <a:xfrm>
              <a:off x="4755240" y="5670000"/>
              <a:ext cx="428040" cy="81360"/>
              <a:chOff x="4755240" y="5670000"/>
              <a:chExt cx="428040" cy="81360"/>
            </a:xfrm>
          </p:grpSpPr>
          <p:sp>
            <p:nvSpPr>
              <p:cNvPr id="6975" name="CustomShape 289"/>
              <p:cNvSpPr/>
              <p:nvPr/>
            </p:nvSpPr>
            <p:spPr>
              <a:xfrm>
                <a:off x="4756320" y="570600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6" name="CustomShape 290"/>
              <p:cNvSpPr/>
              <p:nvPr/>
            </p:nvSpPr>
            <p:spPr>
              <a:xfrm>
                <a:off x="4756320" y="570132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7" name="CustomShape 291"/>
              <p:cNvSpPr/>
              <p:nvPr/>
            </p:nvSpPr>
            <p:spPr>
              <a:xfrm>
                <a:off x="4755240" y="567000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78" name="Group 292"/>
              <p:cNvGrpSpPr/>
              <p:nvPr/>
            </p:nvGrpSpPr>
            <p:grpSpPr>
              <a:xfrm>
                <a:off x="4842000" y="5683680"/>
                <a:ext cx="238320" cy="24480"/>
                <a:chOff x="4842000" y="5683680"/>
                <a:chExt cx="238320" cy="24480"/>
              </a:xfrm>
            </p:grpSpPr>
            <p:sp>
              <p:nvSpPr>
                <p:cNvPr id="6979" name="CustomShape 293"/>
                <p:cNvSpPr/>
                <p:nvPr/>
              </p:nvSpPr>
              <p:spPr>
                <a:xfrm>
                  <a:off x="4842000" y="568368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80" name="CustomShape 294"/>
                <p:cNvSpPr/>
                <p:nvPr/>
              </p:nvSpPr>
              <p:spPr>
                <a:xfrm>
                  <a:off x="4852800" y="568368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81" name="Line 295"/>
              <p:cNvSpPr/>
              <p:nvPr/>
            </p:nvSpPr>
            <p:spPr>
              <a:xfrm>
                <a:off x="4755960" y="569592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2" name="Line 296"/>
              <p:cNvSpPr/>
              <p:nvPr/>
            </p:nvSpPr>
            <p:spPr>
              <a:xfrm>
                <a:off x="5181840" y="569664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83" name="Group 297"/>
            <p:cNvGrpSpPr/>
            <p:nvPr/>
          </p:nvGrpSpPr>
          <p:grpSpPr>
            <a:xfrm>
              <a:off x="4036680" y="5645880"/>
              <a:ext cx="428040" cy="81720"/>
              <a:chOff x="4036680" y="5645880"/>
              <a:chExt cx="428040" cy="81720"/>
            </a:xfrm>
          </p:grpSpPr>
          <p:sp>
            <p:nvSpPr>
              <p:cNvPr id="6984" name="CustomShape 298"/>
              <p:cNvSpPr/>
              <p:nvPr/>
            </p:nvSpPr>
            <p:spPr>
              <a:xfrm>
                <a:off x="4037760" y="568224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5" name="CustomShape 299"/>
              <p:cNvSpPr/>
              <p:nvPr/>
            </p:nvSpPr>
            <p:spPr>
              <a:xfrm>
                <a:off x="4037760" y="567720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6" name="CustomShape 300"/>
              <p:cNvSpPr/>
              <p:nvPr/>
            </p:nvSpPr>
            <p:spPr>
              <a:xfrm>
                <a:off x="4036680" y="564588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87" name="Group 301"/>
              <p:cNvGrpSpPr/>
              <p:nvPr/>
            </p:nvGrpSpPr>
            <p:grpSpPr>
              <a:xfrm>
                <a:off x="4123440" y="5659560"/>
                <a:ext cx="238320" cy="24480"/>
                <a:chOff x="4123440" y="5659560"/>
                <a:chExt cx="238320" cy="24480"/>
              </a:xfrm>
            </p:grpSpPr>
            <p:sp>
              <p:nvSpPr>
                <p:cNvPr id="6988" name="CustomShape 302"/>
                <p:cNvSpPr/>
                <p:nvPr/>
              </p:nvSpPr>
              <p:spPr>
                <a:xfrm>
                  <a:off x="4123440" y="565956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89" name="CustomShape 303"/>
                <p:cNvSpPr/>
                <p:nvPr/>
              </p:nvSpPr>
              <p:spPr>
                <a:xfrm>
                  <a:off x="4134240" y="565956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90" name="Line 304"/>
              <p:cNvSpPr/>
              <p:nvPr/>
            </p:nvSpPr>
            <p:spPr>
              <a:xfrm>
                <a:off x="4038120" y="567180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91" name="Line 305"/>
              <p:cNvSpPr/>
              <p:nvPr/>
            </p:nvSpPr>
            <p:spPr>
              <a:xfrm>
                <a:off x="4463280" y="567252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992" name="Line 306"/>
            <p:cNvSpPr/>
            <p:nvPr/>
          </p:nvSpPr>
          <p:spPr>
            <a:xfrm>
              <a:off x="4300200" y="4391280"/>
              <a:ext cx="199080" cy="1378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3" name="Line 307"/>
            <p:cNvSpPr/>
            <p:nvPr/>
          </p:nvSpPr>
          <p:spPr>
            <a:xfrm>
              <a:off x="3526200" y="4591800"/>
              <a:ext cx="32040" cy="1627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4" name="Line 308"/>
            <p:cNvSpPr/>
            <p:nvPr/>
          </p:nvSpPr>
          <p:spPr>
            <a:xfrm>
              <a:off x="3342240" y="4739400"/>
              <a:ext cx="103320" cy="111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5" name="Line 309"/>
            <p:cNvSpPr/>
            <p:nvPr/>
          </p:nvSpPr>
          <p:spPr>
            <a:xfrm>
              <a:off x="5580360" y="4287240"/>
              <a:ext cx="257400" cy="301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6" name="Line 310"/>
            <p:cNvSpPr/>
            <p:nvPr/>
          </p:nvSpPr>
          <p:spPr>
            <a:xfrm flipH="1">
              <a:off x="6005880" y="4275360"/>
              <a:ext cx="320760" cy="3045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7" name="Line 311"/>
            <p:cNvSpPr/>
            <p:nvPr/>
          </p:nvSpPr>
          <p:spPr>
            <a:xfrm>
              <a:off x="7963200" y="4544280"/>
              <a:ext cx="180360" cy="5497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8" name="Line 312"/>
            <p:cNvSpPr/>
            <p:nvPr/>
          </p:nvSpPr>
          <p:spPr>
            <a:xfrm flipH="1">
              <a:off x="8269560" y="4728600"/>
              <a:ext cx="201240" cy="363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9" name="Line 313"/>
            <p:cNvSpPr/>
            <p:nvPr/>
          </p:nvSpPr>
          <p:spPr>
            <a:xfrm flipH="1">
              <a:off x="8558280" y="5242680"/>
              <a:ext cx="452160" cy="1310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0" name="Line 314"/>
            <p:cNvSpPr/>
            <p:nvPr/>
          </p:nvSpPr>
          <p:spPr>
            <a:xfrm flipH="1" flipV="1">
              <a:off x="8534520" y="5423760"/>
              <a:ext cx="665280" cy="3229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1" name="Line 315"/>
            <p:cNvSpPr/>
            <p:nvPr/>
          </p:nvSpPr>
          <p:spPr>
            <a:xfrm flipH="1" flipV="1">
              <a:off x="7734240" y="5502240"/>
              <a:ext cx="874440" cy="508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2" name="Line 316"/>
            <p:cNvSpPr/>
            <p:nvPr/>
          </p:nvSpPr>
          <p:spPr>
            <a:xfrm flipH="1" flipV="1">
              <a:off x="6555960" y="6008040"/>
              <a:ext cx="434520" cy="892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3" name="Line 317"/>
            <p:cNvSpPr/>
            <p:nvPr/>
          </p:nvSpPr>
          <p:spPr>
            <a:xfrm flipH="1" flipV="1">
              <a:off x="5707800" y="5671800"/>
              <a:ext cx="309960" cy="5115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4" name="Line 318"/>
            <p:cNvSpPr/>
            <p:nvPr/>
          </p:nvSpPr>
          <p:spPr>
            <a:xfrm flipV="1">
              <a:off x="5140440" y="6010560"/>
              <a:ext cx="255960" cy="867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5" name="Line 319"/>
            <p:cNvSpPr/>
            <p:nvPr/>
          </p:nvSpPr>
          <p:spPr>
            <a:xfrm flipV="1">
              <a:off x="3805920" y="5732640"/>
              <a:ext cx="335520" cy="1101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6" name="Line 320"/>
            <p:cNvSpPr/>
            <p:nvPr/>
          </p:nvSpPr>
          <p:spPr>
            <a:xfrm flipV="1">
              <a:off x="3295800" y="5367960"/>
              <a:ext cx="189360" cy="148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7" name="Line 321"/>
            <p:cNvSpPr/>
            <p:nvPr/>
          </p:nvSpPr>
          <p:spPr>
            <a:xfrm flipV="1">
              <a:off x="3276000" y="5316120"/>
              <a:ext cx="169560" cy="4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8" name="CustomShape 322"/>
            <p:cNvSpPr/>
            <p:nvPr/>
          </p:nvSpPr>
          <p:spPr>
            <a:xfrm>
              <a:off x="7050960" y="4542480"/>
              <a:ext cx="439920" cy="159120"/>
            </a:xfrm>
            <a:prstGeom prst="ellipse">
              <a:avLst/>
            </a:prstGeom>
            <a:solidFill>
              <a:srgbClr val="00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9" name="Line 323"/>
            <p:cNvSpPr/>
            <p:nvPr/>
          </p:nvSpPr>
          <p:spPr>
            <a:xfrm>
              <a:off x="6245640" y="4623480"/>
              <a:ext cx="805320" cy="1404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0" name="Line 324"/>
            <p:cNvSpPr/>
            <p:nvPr/>
          </p:nvSpPr>
          <p:spPr>
            <a:xfrm>
              <a:off x="7436520" y="4685760"/>
              <a:ext cx="577080" cy="4125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1" name="Line 325"/>
            <p:cNvSpPr/>
            <p:nvPr/>
          </p:nvSpPr>
          <p:spPr>
            <a:xfrm flipV="1">
              <a:off x="5510880" y="5245200"/>
              <a:ext cx="159120" cy="741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2" name="CustomShape 326"/>
            <p:cNvSpPr/>
            <p:nvPr/>
          </p:nvSpPr>
          <p:spPr>
            <a:xfrm>
              <a:off x="5594040" y="5101200"/>
              <a:ext cx="439920" cy="159120"/>
            </a:xfrm>
            <a:prstGeom prst="ellipse">
              <a:avLst/>
            </a:prstGeom>
            <a:solidFill>
              <a:srgbClr val="00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  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013" name="Line 327"/>
            <p:cNvSpPr/>
            <p:nvPr/>
          </p:nvSpPr>
          <p:spPr>
            <a:xfrm flipV="1">
              <a:off x="6035040" y="5097960"/>
              <a:ext cx="642960" cy="831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4" name="Line 328"/>
            <p:cNvSpPr/>
            <p:nvPr/>
          </p:nvSpPr>
          <p:spPr>
            <a:xfrm>
              <a:off x="5393520" y="5011560"/>
              <a:ext cx="286200" cy="10764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5" name="Line 329"/>
            <p:cNvSpPr/>
            <p:nvPr/>
          </p:nvSpPr>
          <p:spPr>
            <a:xfrm>
              <a:off x="6382080" y="4929840"/>
              <a:ext cx="360720" cy="11664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6" name="Line 330"/>
            <p:cNvSpPr/>
            <p:nvPr/>
          </p:nvSpPr>
          <p:spPr>
            <a:xfrm flipH="1">
              <a:off x="4320360" y="4992840"/>
              <a:ext cx="235800" cy="2685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7" name="Line 331"/>
            <p:cNvSpPr/>
            <p:nvPr/>
          </p:nvSpPr>
          <p:spPr>
            <a:xfrm flipV="1">
              <a:off x="5907240" y="5451480"/>
              <a:ext cx="704520" cy="16020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8" name="CustomShape 332"/>
            <p:cNvSpPr/>
            <p:nvPr/>
          </p:nvSpPr>
          <p:spPr>
            <a:xfrm>
              <a:off x="5099760" y="5837040"/>
              <a:ext cx="1706040" cy="199080"/>
            </a:xfrm>
            <a:prstGeom prst="ellipse">
              <a:avLst/>
            </a:prstGeom>
            <a:solidFill>
              <a:srgbClr val="cc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9" name="CustomShape 333"/>
            <p:cNvSpPr/>
            <p:nvPr/>
          </p:nvSpPr>
          <p:spPr>
            <a:xfrm rot="5400000">
              <a:off x="3229920" y="4924440"/>
              <a:ext cx="657360" cy="317160"/>
            </a:xfrm>
            <a:prstGeom prst="ellipse">
              <a:avLst/>
            </a:prstGeom>
            <a:solidFill>
              <a:srgbClr val="cc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0" name="Line 334"/>
            <p:cNvSpPr/>
            <p:nvPr/>
          </p:nvSpPr>
          <p:spPr>
            <a:xfrm flipV="1">
              <a:off x="3717360" y="4940640"/>
              <a:ext cx="633240" cy="1436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1" name="Line 335"/>
            <p:cNvSpPr/>
            <p:nvPr/>
          </p:nvSpPr>
          <p:spPr>
            <a:xfrm>
              <a:off x="3718440" y="5180760"/>
              <a:ext cx="389880" cy="14220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22" name="Group 336"/>
          <p:cNvGrpSpPr/>
          <p:nvPr/>
        </p:nvGrpSpPr>
        <p:grpSpPr>
          <a:xfrm>
            <a:off x="1963800" y="4827600"/>
            <a:ext cx="873720" cy="505440"/>
            <a:chOff x="1963800" y="4827600"/>
            <a:chExt cx="873720" cy="505440"/>
          </a:xfrm>
        </p:grpSpPr>
        <p:sp>
          <p:nvSpPr>
            <p:cNvPr id="7023" name="CustomShape 337"/>
            <p:cNvSpPr/>
            <p:nvPr/>
          </p:nvSpPr>
          <p:spPr>
            <a:xfrm>
              <a:off x="2103840" y="4970880"/>
              <a:ext cx="590760" cy="3621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4" name="CustomShape 338"/>
            <p:cNvSpPr/>
            <p:nvPr/>
          </p:nvSpPr>
          <p:spPr>
            <a:xfrm>
              <a:off x="1963800" y="4827600"/>
              <a:ext cx="873720" cy="17208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25" name="Line 339"/>
          <p:cNvSpPr/>
          <p:nvPr/>
        </p:nvSpPr>
        <p:spPr>
          <a:xfrm flipV="1">
            <a:off x="2685960" y="5279760"/>
            <a:ext cx="144360" cy="324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6" name="CustomShape 340"/>
          <p:cNvSpPr/>
          <p:nvPr/>
        </p:nvSpPr>
        <p:spPr>
          <a:xfrm>
            <a:off x="991080" y="1906920"/>
            <a:ext cx="1053504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52440" indent="-221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subscriber requests content, service provider returns manifest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027" name="CustomShape 34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Content distribution networks (CDNs)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028" name="Group 342"/>
          <p:cNvGrpSpPr/>
          <p:nvPr/>
        </p:nvGrpSpPr>
        <p:grpSpPr>
          <a:xfrm>
            <a:off x="4745160" y="5776920"/>
            <a:ext cx="348120" cy="678240"/>
            <a:chOff x="4745160" y="5776920"/>
            <a:chExt cx="348120" cy="678240"/>
          </a:xfrm>
        </p:grpSpPr>
        <p:pic>
          <p:nvPicPr>
            <p:cNvPr id="7029" name="Picture 3" descr=""/>
            <p:cNvPicPr/>
            <p:nvPr/>
          </p:nvPicPr>
          <p:blipFill>
            <a:blip r:embed="rId2"/>
            <a:stretch/>
          </p:blipFill>
          <p:spPr>
            <a:xfrm>
              <a:off x="4862160" y="5776920"/>
              <a:ext cx="231120" cy="4111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030" name="Group 343"/>
            <p:cNvGrpSpPr/>
            <p:nvPr/>
          </p:nvGrpSpPr>
          <p:grpSpPr>
            <a:xfrm>
              <a:off x="4745160" y="6086880"/>
              <a:ext cx="218520" cy="368280"/>
              <a:chOff x="4745160" y="6086880"/>
              <a:chExt cx="218520" cy="368280"/>
            </a:xfrm>
          </p:grpSpPr>
          <p:sp>
            <p:nvSpPr>
              <p:cNvPr id="7031" name="CustomShape 344"/>
              <p:cNvSpPr/>
              <p:nvPr/>
            </p:nvSpPr>
            <p:spPr>
              <a:xfrm>
                <a:off x="4919040" y="6087600"/>
                <a:ext cx="42480" cy="35136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2" name="CustomShape 345"/>
              <p:cNvSpPr/>
              <p:nvPr/>
            </p:nvSpPr>
            <p:spPr>
              <a:xfrm>
                <a:off x="4755960" y="6086880"/>
                <a:ext cx="160560" cy="35136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3" name="CustomShape 346"/>
              <p:cNvSpPr/>
              <p:nvPr/>
            </p:nvSpPr>
            <p:spPr>
              <a:xfrm>
                <a:off x="4927320" y="6108480"/>
                <a:ext cx="24840" cy="3250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4" name="CustomShape 347"/>
              <p:cNvSpPr/>
              <p:nvPr/>
            </p:nvSpPr>
            <p:spPr>
              <a:xfrm>
                <a:off x="4921560" y="6273720"/>
                <a:ext cx="3960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5" name="CustomShape 348"/>
              <p:cNvSpPr/>
              <p:nvPr/>
            </p:nvSpPr>
            <p:spPr>
              <a:xfrm>
                <a:off x="4755960" y="6127200"/>
                <a:ext cx="9108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36" name="Group 349"/>
              <p:cNvGrpSpPr/>
              <p:nvPr/>
            </p:nvGrpSpPr>
            <p:grpSpPr>
              <a:xfrm>
                <a:off x="4838760" y="6123600"/>
                <a:ext cx="88200" cy="21960"/>
                <a:chOff x="4838760" y="6123600"/>
                <a:chExt cx="88200" cy="21960"/>
              </a:xfrm>
            </p:grpSpPr>
            <p:sp>
              <p:nvSpPr>
                <p:cNvPr id="7037" name="CustomShape 350"/>
                <p:cNvSpPr/>
                <p:nvPr/>
              </p:nvSpPr>
              <p:spPr>
                <a:xfrm>
                  <a:off x="4838760" y="6123600"/>
                  <a:ext cx="8820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38" name="CustomShape 351"/>
                <p:cNvSpPr/>
                <p:nvPr/>
              </p:nvSpPr>
              <p:spPr>
                <a:xfrm>
                  <a:off x="4840560" y="6125760"/>
                  <a:ext cx="8496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39" name="CustomShape 352"/>
              <p:cNvSpPr/>
              <p:nvPr/>
            </p:nvSpPr>
            <p:spPr>
              <a:xfrm>
                <a:off x="4757400" y="6178320"/>
                <a:ext cx="9108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40" name="Group 353"/>
              <p:cNvGrpSpPr/>
              <p:nvPr/>
            </p:nvGrpSpPr>
            <p:grpSpPr>
              <a:xfrm>
                <a:off x="4838760" y="6173280"/>
                <a:ext cx="88200" cy="19440"/>
                <a:chOff x="4838760" y="6173280"/>
                <a:chExt cx="88200" cy="19440"/>
              </a:xfrm>
            </p:grpSpPr>
            <p:sp>
              <p:nvSpPr>
                <p:cNvPr id="7041" name="CustomShape 354"/>
                <p:cNvSpPr/>
                <p:nvPr/>
              </p:nvSpPr>
              <p:spPr>
                <a:xfrm>
                  <a:off x="4838760" y="6173280"/>
                  <a:ext cx="88200" cy="19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42" name="CustomShape 355"/>
                <p:cNvSpPr/>
                <p:nvPr/>
              </p:nvSpPr>
              <p:spPr>
                <a:xfrm>
                  <a:off x="4840560" y="6175800"/>
                  <a:ext cx="8496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43" name="CustomShape 356"/>
              <p:cNvSpPr/>
              <p:nvPr/>
            </p:nvSpPr>
            <p:spPr>
              <a:xfrm>
                <a:off x="4757400" y="6229440"/>
                <a:ext cx="9108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44" name="CustomShape 357"/>
              <p:cNvSpPr/>
              <p:nvPr/>
            </p:nvSpPr>
            <p:spPr>
              <a:xfrm>
                <a:off x="4758840" y="6275880"/>
                <a:ext cx="9108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45" name="Group 358"/>
              <p:cNvGrpSpPr/>
              <p:nvPr/>
            </p:nvGrpSpPr>
            <p:grpSpPr>
              <a:xfrm>
                <a:off x="4837320" y="6274800"/>
                <a:ext cx="88200" cy="19800"/>
                <a:chOff x="4837320" y="6274800"/>
                <a:chExt cx="88200" cy="19800"/>
              </a:xfrm>
            </p:grpSpPr>
            <p:sp>
              <p:nvSpPr>
                <p:cNvPr id="7046" name="CustomShape 359"/>
                <p:cNvSpPr/>
                <p:nvPr/>
              </p:nvSpPr>
              <p:spPr>
                <a:xfrm>
                  <a:off x="4837320" y="6274800"/>
                  <a:ext cx="8820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47" name="CustomShape 360"/>
                <p:cNvSpPr/>
                <p:nvPr/>
              </p:nvSpPr>
              <p:spPr>
                <a:xfrm>
                  <a:off x="4838760" y="6274800"/>
                  <a:ext cx="8496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48" name="CustomShape 361"/>
              <p:cNvSpPr/>
              <p:nvPr/>
            </p:nvSpPr>
            <p:spPr>
              <a:xfrm>
                <a:off x="4922280" y="6229440"/>
                <a:ext cx="3960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49" name="Group 362"/>
              <p:cNvGrpSpPr/>
              <p:nvPr/>
            </p:nvGrpSpPr>
            <p:grpSpPr>
              <a:xfrm>
                <a:off x="4837320" y="6225840"/>
                <a:ext cx="89640" cy="19440"/>
                <a:chOff x="4837320" y="6225840"/>
                <a:chExt cx="89640" cy="19440"/>
              </a:xfrm>
            </p:grpSpPr>
            <p:sp>
              <p:nvSpPr>
                <p:cNvPr id="7050" name="CustomShape 363"/>
                <p:cNvSpPr/>
                <p:nvPr/>
              </p:nvSpPr>
              <p:spPr>
                <a:xfrm>
                  <a:off x="4837320" y="6225840"/>
                  <a:ext cx="89640" cy="19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51" name="CustomShape 364"/>
                <p:cNvSpPr/>
                <p:nvPr/>
              </p:nvSpPr>
              <p:spPr>
                <a:xfrm>
                  <a:off x="4838760" y="6228360"/>
                  <a:ext cx="882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52" name="CustomShape 365"/>
              <p:cNvSpPr/>
              <p:nvPr/>
            </p:nvSpPr>
            <p:spPr>
              <a:xfrm>
                <a:off x="4915800" y="6086880"/>
                <a:ext cx="9720" cy="3513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3" name="CustomShape 366"/>
              <p:cNvSpPr/>
              <p:nvPr/>
            </p:nvSpPr>
            <p:spPr>
              <a:xfrm>
                <a:off x="4925880" y="6176160"/>
                <a:ext cx="3564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4" name="CustomShape 367"/>
              <p:cNvSpPr/>
              <p:nvPr/>
            </p:nvSpPr>
            <p:spPr>
              <a:xfrm>
                <a:off x="4926600" y="6125760"/>
                <a:ext cx="3672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5" name="CustomShape 368"/>
              <p:cNvSpPr/>
              <p:nvPr/>
            </p:nvSpPr>
            <p:spPr>
              <a:xfrm>
                <a:off x="4957200" y="642348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6" name="CustomShape 369"/>
              <p:cNvSpPr/>
              <p:nvPr/>
            </p:nvSpPr>
            <p:spPr>
              <a:xfrm>
                <a:off x="4924440" y="642384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7" name="CustomShape 370"/>
              <p:cNvSpPr/>
              <p:nvPr/>
            </p:nvSpPr>
            <p:spPr>
              <a:xfrm>
                <a:off x="4745160" y="6433200"/>
                <a:ext cx="18360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8" name="CustomShape 371"/>
              <p:cNvSpPr/>
              <p:nvPr/>
            </p:nvSpPr>
            <p:spPr>
              <a:xfrm>
                <a:off x="4755960" y="6439320"/>
                <a:ext cx="16344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9" name="CustomShape 372"/>
              <p:cNvSpPr/>
              <p:nvPr/>
            </p:nvSpPr>
            <p:spPr>
              <a:xfrm>
                <a:off x="4771080" y="638820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0" name="CustomShape 373"/>
              <p:cNvSpPr/>
              <p:nvPr/>
            </p:nvSpPr>
            <p:spPr>
              <a:xfrm>
                <a:off x="4798800" y="638820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1" name="CustomShape 374"/>
              <p:cNvSpPr/>
              <p:nvPr/>
            </p:nvSpPr>
            <p:spPr>
              <a:xfrm>
                <a:off x="4825080" y="638820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2" name="CustomShape 375"/>
              <p:cNvSpPr/>
              <p:nvPr/>
            </p:nvSpPr>
            <p:spPr>
              <a:xfrm>
                <a:off x="4888080" y="6303960"/>
                <a:ext cx="11160" cy="11592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063" name="Group 376"/>
          <p:cNvGrpSpPr/>
          <p:nvPr/>
        </p:nvGrpSpPr>
        <p:grpSpPr>
          <a:xfrm>
            <a:off x="5911920" y="3556080"/>
            <a:ext cx="346680" cy="678240"/>
            <a:chOff x="5911920" y="3556080"/>
            <a:chExt cx="346680" cy="678240"/>
          </a:xfrm>
        </p:grpSpPr>
        <p:pic>
          <p:nvPicPr>
            <p:cNvPr id="7064" name="Picture 3" descr=""/>
            <p:cNvPicPr/>
            <p:nvPr/>
          </p:nvPicPr>
          <p:blipFill>
            <a:blip r:embed="rId3"/>
            <a:stretch/>
          </p:blipFill>
          <p:spPr>
            <a:xfrm>
              <a:off x="6028560" y="3556080"/>
              <a:ext cx="230040" cy="4111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065" name="Group 377"/>
            <p:cNvGrpSpPr/>
            <p:nvPr/>
          </p:nvGrpSpPr>
          <p:grpSpPr>
            <a:xfrm>
              <a:off x="5911920" y="3866040"/>
              <a:ext cx="217800" cy="368280"/>
              <a:chOff x="5911920" y="3866040"/>
              <a:chExt cx="217800" cy="368280"/>
            </a:xfrm>
          </p:grpSpPr>
          <p:sp>
            <p:nvSpPr>
              <p:cNvPr id="7066" name="CustomShape 378"/>
              <p:cNvSpPr/>
              <p:nvPr/>
            </p:nvSpPr>
            <p:spPr>
              <a:xfrm>
                <a:off x="6085080" y="3866760"/>
                <a:ext cx="42480" cy="35136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7" name="CustomShape 379"/>
              <p:cNvSpPr/>
              <p:nvPr/>
            </p:nvSpPr>
            <p:spPr>
              <a:xfrm>
                <a:off x="5922720" y="3866040"/>
                <a:ext cx="159840" cy="35136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8" name="CustomShape 380"/>
              <p:cNvSpPr/>
              <p:nvPr/>
            </p:nvSpPr>
            <p:spPr>
              <a:xfrm>
                <a:off x="6093360" y="3887640"/>
                <a:ext cx="24840" cy="3250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9" name="CustomShape 381"/>
              <p:cNvSpPr/>
              <p:nvPr/>
            </p:nvSpPr>
            <p:spPr>
              <a:xfrm>
                <a:off x="6087600" y="405288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0" name="CustomShape 382"/>
              <p:cNvSpPr/>
              <p:nvPr/>
            </p:nvSpPr>
            <p:spPr>
              <a:xfrm>
                <a:off x="5922720" y="39063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71" name="Group 383"/>
              <p:cNvGrpSpPr/>
              <p:nvPr/>
            </p:nvGrpSpPr>
            <p:grpSpPr>
              <a:xfrm>
                <a:off x="6005160" y="3902400"/>
                <a:ext cx="87840" cy="21960"/>
                <a:chOff x="6005160" y="3902400"/>
                <a:chExt cx="87840" cy="21960"/>
              </a:xfrm>
            </p:grpSpPr>
            <p:sp>
              <p:nvSpPr>
                <p:cNvPr id="7072" name="CustomShape 384"/>
                <p:cNvSpPr/>
                <p:nvPr/>
              </p:nvSpPr>
              <p:spPr>
                <a:xfrm>
                  <a:off x="6005160" y="3902400"/>
                  <a:ext cx="8784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73" name="CustomShape 385"/>
                <p:cNvSpPr/>
                <p:nvPr/>
              </p:nvSpPr>
              <p:spPr>
                <a:xfrm>
                  <a:off x="6006960" y="390492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74" name="CustomShape 386"/>
              <p:cNvSpPr/>
              <p:nvPr/>
            </p:nvSpPr>
            <p:spPr>
              <a:xfrm>
                <a:off x="5924160" y="395748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75" name="Group 387"/>
              <p:cNvGrpSpPr/>
              <p:nvPr/>
            </p:nvGrpSpPr>
            <p:grpSpPr>
              <a:xfrm>
                <a:off x="6005160" y="3952440"/>
                <a:ext cx="87840" cy="19440"/>
                <a:chOff x="6005160" y="3952440"/>
                <a:chExt cx="87840" cy="19440"/>
              </a:xfrm>
            </p:grpSpPr>
            <p:sp>
              <p:nvSpPr>
                <p:cNvPr id="7076" name="CustomShape 388"/>
                <p:cNvSpPr/>
                <p:nvPr/>
              </p:nvSpPr>
              <p:spPr>
                <a:xfrm>
                  <a:off x="6005160" y="3952440"/>
                  <a:ext cx="87840" cy="19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77" name="CustomShape 389"/>
                <p:cNvSpPr/>
                <p:nvPr/>
              </p:nvSpPr>
              <p:spPr>
                <a:xfrm>
                  <a:off x="6006960" y="3954960"/>
                  <a:ext cx="846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78" name="CustomShape 390"/>
              <p:cNvSpPr/>
              <p:nvPr/>
            </p:nvSpPr>
            <p:spPr>
              <a:xfrm>
                <a:off x="5924160" y="400860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9" name="CustomShape 391"/>
              <p:cNvSpPr/>
              <p:nvPr/>
            </p:nvSpPr>
            <p:spPr>
              <a:xfrm>
                <a:off x="5925600" y="405504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80" name="Group 392"/>
              <p:cNvGrpSpPr/>
              <p:nvPr/>
            </p:nvGrpSpPr>
            <p:grpSpPr>
              <a:xfrm>
                <a:off x="6003720" y="4053600"/>
                <a:ext cx="87840" cy="19800"/>
                <a:chOff x="6003720" y="4053600"/>
                <a:chExt cx="87840" cy="19800"/>
              </a:xfrm>
            </p:grpSpPr>
            <p:sp>
              <p:nvSpPr>
                <p:cNvPr id="7081" name="CustomShape 393"/>
                <p:cNvSpPr/>
                <p:nvPr/>
              </p:nvSpPr>
              <p:spPr>
                <a:xfrm>
                  <a:off x="6003720" y="405360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82" name="CustomShape 394"/>
                <p:cNvSpPr/>
                <p:nvPr/>
              </p:nvSpPr>
              <p:spPr>
                <a:xfrm>
                  <a:off x="6005160" y="405360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83" name="CustomShape 395"/>
              <p:cNvSpPr/>
              <p:nvPr/>
            </p:nvSpPr>
            <p:spPr>
              <a:xfrm>
                <a:off x="6088320" y="400860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84" name="Group 396"/>
              <p:cNvGrpSpPr/>
              <p:nvPr/>
            </p:nvGrpSpPr>
            <p:grpSpPr>
              <a:xfrm>
                <a:off x="6003720" y="4005000"/>
                <a:ext cx="89280" cy="19440"/>
                <a:chOff x="6003720" y="4005000"/>
                <a:chExt cx="89280" cy="19440"/>
              </a:xfrm>
            </p:grpSpPr>
            <p:sp>
              <p:nvSpPr>
                <p:cNvPr id="7085" name="CustomShape 397"/>
                <p:cNvSpPr/>
                <p:nvPr/>
              </p:nvSpPr>
              <p:spPr>
                <a:xfrm>
                  <a:off x="6003720" y="4005000"/>
                  <a:ext cx="89280" cy="19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86" name="CustomShape 398"/>
                <p:cNvSpPr/>
                <p:nvPr/>
              </p:nvSpPr>
              <p:spPr>
                <a:xfrm>
                  <a:off x="6005160" y="4007520"/>
                  <a:ext cx="8784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87" name="CustomShape 399"/>
              <p:cNvSpPr/>
              <p:nvPr/>
            </p:nvSpPr>
            <p:spPr>
              <a:xfrm>
                <a:off x="6081840" y="3866040"/>
                <a:ext cx="9720" cy="3513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8" name="CustomShape 400"/>
              <p:cNvSpPr/>
              <p:nvPr/>
            </p:nvSpPr>
            <p:spPr>
              <a:xfrm>
                <a:off x="6091920" y="3954960"/>
                <a:ext cx="3528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9" name="CustomShape 401"/>
              <p:cNvSpPr/>
              <p:nvPr/>
            </p:nvSpPr>
            <p:spPr>
              <a:xfrm>
                <a:off x="6092280" y="3904560"/>
                <a:ext cx="3636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0" name="CustomShape 402"/>
              <p:cNvSpPr/>
              <p:nvPr/>
            </p:nvSpPr>
            <p:spPr>
              <a:xfrm>
                <a:off x="6123240" y="420228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1" name="CustomShape 403"/>
              <p:cNvSpPr/>
              <p:nvPr/>
            </p:nvSpPr>
            <p:spPr>
              <a:xfrm>
                <a:off x="6090480" y="420300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2" name="CustomShape 404"/>
              <p:cNvSpPr/>
              <p:nvPr/>
            </p:nvSpPr>
            <p:spPr>
              <a:xfrm>
                <a:off x="5911920" y="4212360"/>
                <a:ext cx="18288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3" name="CustomShape 405"/>
              <p:cNvSpPr/>
              <p:nvPr/>
            </p:nvSpPr>
            <p:spPr>
              <a:xfrm>
                <a:off x="5922720" y="4218480"/>
                <a:ext cx="16272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4" name="CustomShape 406"/>
              <p:cNvSpPr/>
              <p:nvPr/>
            </p:nvSpPr>
            <p:spPr>
              <a:xfrm>
                <a:off x="5937840" y="416700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5" name="CustomShape 407"/>
              <p:cNvSpPr/>
              <p:nvPr/>
            </p:nvSpPr>
            <p:spPr>
              <a:xfrm>
                <a:off x="5965560" y="416700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6" name="CustomShape 408"/>
              <p:cNvSpPr/>
              <p:nvPr/>
            </p:nvSpPr>
            <p:spPr>
              <a:xfrm>
                <a:off x="5991480" y="416700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7" name="CustomShape 409"/>
              <p:cNvSpPr/>
              <p:nvPr/>
            </p:nvSpPr>
            <p:spPr>
              <a:xfrm>
                <a:off x="6054480" y="4083120"/>
                <a:ext cx="11160" cy="11592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098" name="Group 410"/>
          <p:cNvGrpSpPr/>
          <p:nvPr/>
        </p:nvGrpSpPr>
        <p:grpSpPr>
          <a:xfrm>
            <a:off x="6608880" y="5611680"/>
            <a:ext cx="346320" cy="680040"/>
            <a:chOff x="6608880" y="5611680"/>
            <a:chExt cx="346320" cy="680040"/>
          </a:xfrm>
        </p:grpSpPr>
        <p:pic>
          <p:nvPicPr>
            <p:cNvPr id="7099" name="Picture 3" descr=""/>
            <p:cNvPicPr/>
            <p:nvPr/>
          </p:nvPicPr>
          <p:blipFill>
            <a:blip r:embed="rId4"/>
            <a:stretch/>
          </p:blipFill>
          <p:spPr>
            <a:xfrm>
              <a:off x="6725160" y="5611680"/>
              <a:ext cx="230040" cy="411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100" name="Group 411"/>
            <p:cNvGrpSpPr/>
            <p:nvPr/>
          </p:nvGrpSpPr>
          <p:grpSpPr>
            <a:xfrm>
              <a:off x="6608880" y="5922360"/>
              <a:ext cx="217800" cy="369360"/>
              <a:chOff x="6608880" y="5922360"/>
              <a:chExt cx="217800" cy="369360"/>
            </a:xfrm>
          </p:grpSpPr>
          <p:sp>
            <p:nvSpPr>
              <p:cNvPr id="7101" name="CustomShape 412"/>
              <p:cNvSpPr/>
              <p:nvPr/>
            </p:nvSpPr>
            <p:spPr>
              <a:xfrm>
                <a:off x="6782040" y="5923080"/>
                <a:ext cx="42480" cy="3520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2" name="CustomShape 413"/>
              <p:cNvSpPr/>
              <p:nvPr/>
            </p:nvSpPr>
            <p:spPr>
              <a:xfrm>
                <a:off x="6619680" y="5922360"/>
                <a:ext cx="159840" cy="3520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3" name="CustomShape 414"/>
              <p:cNvSpPr/>
              <p:nvPr/>
            </p:nvSpPr>
            <p:spPr>
              <a:xfrm>
                <a:off x="6790320" y="5944320"/>
                <a:ext cx="24840" cy="32580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4" name="CustomShape 415"/>
              <p:cNvSpPr/>
              <p:nvPr/>
            </p:nvSpPr>
            <p:spPr>
              <a:xfrm>
                <a:off x="6784560" y="610956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5" name="CustomShape 416"/>
              <p:cNvSpPr/>
              <p:nvPr/>
            </p:nvSpPr>
            <p:spPr>
              <a:xfrm>
                <a:off x="6619680" y="596304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06" name="Group 417"/>
              <p:cNvGrpSpPr/>
              <p:nvPr/>
            </p:nvGrpSpPr>
            <p:grpSpPr>
              <a:xfrm>
                <a:off x="6702120" y="5959080"/>
                <a:ext cx="87840" cy="21960"/>
                <a:chOff x="6702120" y="5959080"/>
                <a:chExt cx="87840" cy="21960"/>
              </a:xfrm>
            </p:grpSpPr>
            <p:sp>
              <p:nvSpPr>
                <p:cNvPr id="7107" name="CustomShape 418"/>
                <p:cNvSpPr/>
                <p:nvPr/>
              </p:nvSpPr>
              <p:spPr>
                <a:xfrm>
                  <a:off x="6702120" y="5959080"/>
                  <a:ext cx="8784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08" name="CustomShape 419"/>
                <p:cNvSpPr/>
                <p:nvPr/>
              </p:nvSpPr>
              <p:spPr>
                <a:xfrm>
                  <a:off x="6703560" y="596160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09" name="CustomShape 420"/>
              <p:cNvSpPr/>
              <p:nvPr/>
            </p:nvSpPr>
            <p:spPr>
              <a:xfrm>
                <a:off x="6621120" y="60141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10" name="Group 421"/>
              <p:cNvGrpSpPr/>
              <p:nvPr/>
            </p:nvGrpSpPr>
            <p:grpSpPr>
              <a:xfrm>
                <a:off x="6702120" y="6009120"/>
                <a:ext cx="87840" cy="19800"/>
                <a:chOff x="6702120" y="6009120"/>
                <a:chExt cx="87840" cy="19800"/>
              </a:xfrm>
            </p:grpSpPr>
            <p:sp>
              <p:nvSpPr>
                <p:cNvPr id="7111" name="CustomShape 422"/>
                <p:cNvSpPr/>
                <p:nvPr/>
              </p:nvSpPr>
              <p:spPr>
                <a:xfrm>
                  <a:off x="6702120" y="600912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12" name="CustomShape 423"/>
                <p:cNvSpPr/>
                <p:nvPr/>
              </p:nvSpPr>
              <p:spPr>
                <a:xfrm>
                  <a:off x="6703920" y="6011640"/>
                  <a:ext cx="846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13" name="CustomShape 424"/>
              <p:cNvSpPr/>
              <p:nvPr/>
            </p:nvSpPr>
            <p:spPr>
              <a:xfrm>
                <a:off x="6621120" y="606564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4" name="CustomShape 425"/>
              <p:cNvSpPr/>
              <p:nvPr/>
            </p:nvSpPr>
            <p:spPr>
              <a:xfrm>
                <a:off x="6622560" y="611208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15" name="Group 426"/>
              <p:cNvGrpSpPr/>
              <p:nvPr/>
            </p:nvGrpSpPr>
            <p:grpSpPr>
              <a:xfrm>
                <a:off x="6700680" y="6110640"/>
                <a:ext cx="87840" cy="19800"/>
                <a:chOff x="6700680" y="6110640"/>
                <a:chExt cx="87840" cy="19800"/>
              </a:xfrm>
            </p:grpSpPr>
            <p:sp>
              <p:nvSpPr>
                <p:cNvPr id="7116" name="CustomShape 427"/>
                <p:cNvSpPr/>
                <p:nvPr/>
              </p:nvSpPr>
              <p:spPr>
                <a:xfrm>
                  <a:off x="6700680" y="611064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17" name="CustomShape 428"/>
                <p:cNvSpPr/>
                <p:nvPr/>
              </p:nvSpPr>
              <p:spPr>
                <a:xfrm>
                  <a:off x="6702120" y="611064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18" name="CustomShape 429"/>
              <p:cNvSpPr/>
              <p:nvPr/>
            </p:nvSpPr>
            <p:spPr>
              <a:xfrm>
                <a:off x="6785280" y="606564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19" name="Group 430"/>
              <p:cNvGrpSpPr/>
              <p:nvPr/>
            </p:nvGrpSpPr>
            <p:grpSpPr>
              <a:xfrm>
                <a:off x="6700680" y="6061680"/>
                <a:ext cx="89280" cy="19800"/>
                <a:chOff x="6700680" y="6061680"/>
                <a:chExt cx="89280" cy="19800"/>
              </a:xfrm>
            </p:grpSpPr>
            <p:sp>
              <p:nvSpPr>
                <p:cNvPr id="7120" name="CustomShape 431"/>
                <p:cNvSpPr/>
                <p:nvPr/>
              </p:nvSpPr>
              <p:spPr>
                <a:xfrm>
                  <a:off x="6700680" y="6061680"/>
                  <a:ext cx="8928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21" name="CustomShape 432"/>
                <p:cNvSpPr/>
                <p:nvPr/>
              </p:nvSpPr>
              <p:spPr>
                <a:xfrm>
                  <a:off x="6702120" y="6064200"/>
                  <a:ext cx="8784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22" name="CustomShape 433"/>
              <p:cNvSpPr/>
              <p:nvPr/>
            </p:nvSpPr>
            <p:spPr>
              <a:xfrm>
                <a:off x="6778800" y="5922360"/>
                <a:ext cx="9720" cy="352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3" name="CustomShape 434"/>
              <p:cNvSpPr/>
              <p:nvPr/>
            </p:nvSpPr>
            <p:spPr>
              <a:xfrm>
                <a:off x="6788880" y="6012000"/>
                <a:ext cx="3528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4" name="CustomShape 435"/>
              <p:cNvSpPr/>
              <p:nvPr/>
            </p:nvSpPr>
            <p:spPr>
              <a:xfrm>
                <a:off x="6789240" y="5961240"/>
                <a:ext cx="3636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5" name="CustomShape 436"/>
              <p:cNvSpPr/>
              <p:nvPr/>
            </p:nvSpPr>
            <p:spPr>
              <a:xfrm>
                <a:off x="6820200" y="625968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6" name="CustomShape 437"/>
              <p:cNvSpPr/>
              <p:nvPr/>
            </p:nvSpPr>
            <p:spPr>
              <a:xfrm>
                <a:off x="6787440" y="626040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7" name="CustomShape 438"/>
              <p:cNvSpPr/>
              <p:nvPr/>
            </p:nvSpPr>
            <p:spPr>
              <a:xfrm>
                <a:off x="6608880" y="6269760"/>
                <a:ext cx="18288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8" name="CustomShape 439"/>
              <p:cNvSpPr/>
              <p:nvPr/>
            </p:nvSpPr>
            <p:spPr>
              <a:xfrm>
                <a:off x="6619680" y="6275520"/>
                <a:ext cx="16272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9" name="CustomShape 440"/>
              <p:cNvSpPr/>
              <p:nvPr/>
            </p:nvSpPr>
            <p:spPr>
              <a:xfrm>
                <a:off x="6634800" y="622440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0" name="CustomShape 441"/>
              <p:cNvSpPr/>
              <p:nvPr/>
            </p:nvSpPr>
            <p:spPr>
              <a:xfrm>
                <a:off x="6662520" y="622440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1" name="CustomShape 442"/>
              <p:cNvSpPr/>
              <p:nvPr/>
            </p:nvSpPr>
            <p:spPr>
              <a:xfrm>
                <a:off x="6688440" y="622440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2" name="CustomShape 443"/>
              <p:cNvSpPr/>
              <p:nvPr/>
            </p:nvSpPr>
            <p:spPr>
              <a:xfrm>
                <a:off x="6751080" y="6140160"/>
                <a:ext cx="11160" cy="1162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133" name="Group 444"/>
          <p:cNvGrpSpPr/>
          <p:nvPr/>
        </p:nvGrpSpPr>
        <p:grpSpPr>
          <a:xfrm>
            <a:off x="7591320" y="3828960"/>
            <a:ext cx="346680" cy="680040"/>
            <a:chOff x="7591320" y="3828960"/>
            <a:chExt cx="346680" cy="680040"/>
          </a:xfrm>
        </p:grpSpPr>
        <p:pic>
          <p:nvPicPr>
            <p:cNvPr id="7134" name="Picture 3" descr=""/>
            <p:cNvPicPr/>
            <p:nvPr/>
          </p:nvPicPr>
          <p:blipFill>
            <a:blip r:embed="rId5"/>
            <a:stretch/>
          </p:blipFill>
          <p:spPr>
            <a:xfrm>
              <a:off x="7707960" y="3828960"/>
              <a:ext cx="230040" cy="411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135" name="Group 445"/>
            <p:cNvGrpSpPr/>
            <p:nvPr/>
          </p:nvGrpSpPr>
          <p:grpSpPr>
            <a:xfrm>
              <a:off x="7591320" y="4139640"/>
              <a:ext cx="217800" cy="369360"/>
              <a:chOff x="7591320" y="4139640"/>
              <a:chExt cx="217800" cy="369360"/>
            </a:xfrm>
          </p:grpSpPr>
          <p:sp>
            <p:nvSpPr>
              <p:cNvPr id="7136" name="CustomShape 446"/>
              <p:cNvSpPr/>
              <p:nvPr/>
            </p:nvSpPr>
            <p:spPr>
              <a:xfrm>
                <a:off x="7764840" y="4140360"/>
                <a:ext cx="42480" cy="3520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7" name="CustomShape 447"/>
              <p:cNvSpPr/>
              <p:nvPr/>
            </p:nvSpPr>
            <p:spPr>
              <a:xfrm>
                <a:off x="7602120" y="4139640"/>
                <a:ext cx="159840" cy="3520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8" name="CustomShape 448"/>
              <p:cNvSpPr/>
              <p:nvPr/>
            </p:nvSpPr>
            <p:spPr>
              <a:xfrm>
                <a:off x="7772760" y="4161600"/>
                <a:ext cx="24840" cy="32580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9" name="CustomShape 449"/>
              <p:cNvSpPr/>
              <p:nvPr/>
            </p:nvSpPr>
            <p:spPr>
              <a:xfrm>
                <a:off x="7767360" y="432684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0" name="CustomShape 450"/>
              <p:cNvSpPr/>
              <p:nvPr/>
            </p:nvSpPr>
            <p:spPr>
              <a:xfrm>
                <a:off x="7602120" y="41799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41" name="Group 451"/>
              <p:cNvGrpSpPr/>
              <p:nvPr/>
            </p:nvGrpSpPr>
            <p:grpSpPr>
              <a:xfrm>
                <a:off x="7684920" y="4176360"/>
                <a:ext cx="87840" cy="21960"/>
                <a:chOff x="7684920" y="4176360"/>
                <a:chExt cx="87840" cy="21960"/>
              </a:xfrm>
            </p:grpSpPr>
            <p:sp>
              <p:nvSpPr>
                <p:cNvPr id="7142" name="CustomShape 452"/>
                <p:cNvSpPr/>
                <p:nvPr/>
              </p:nvSpPr>
              <p:spPr>
                <a:xfrm>
                  <a:off x="7684920" y="4176360"/>
                  <a:ext cx="8784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43" name="CustomShape 453"/>
                <p:cNvSpPr/>
                <p:nvPr/>
              </p:nvSpPr>
              <p:spPr>
                <a:xfrm>
                  <a:off x="7686360" y="417888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44" name="CustomShape 454"/>
              <p:cNvSpPr/>
              <p:nvPr/>
            </p:nvSpPr>
            <p:spPr>
              <a:xfrm>
                <a:off x="7603560" y="423144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45" name="Group 455"/>
              <p:cNvGrpSpPr/>
              <p:nvPr/>
            </p:nvGrpSpPr>
            <p:grpSpPr>
              <a:xfrm>
                <a:off x="7684920" y="4226400"/>
                <a:ext cx="87840" cy="19800"/>
                <a:chOff x="7684920" y="4226400"/>
                <a:chExt cx="87840" cy="19800"/>
              </a:xfrm>
            </p:grpSpPr>
            <p:sp>
              <p:nvSpPr>
                <p:cNvPr id="7146" name="CustomShape 456"/>
                <p:cNvSpPr/>
                <p:nvPr/>
              </p:nvSpPr>
              <p:spPr>
                <a:xfrm>
                  <a:off x="7684920" y="422640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47" name="CustomShape 457"/>
                <p:cNvSpPr/>
                <p:nvPr/>
              </p:nvSpPr>
              <p:spPr>
                <a:xfrm>
                  <a:off x="7686360" y="4228920"/>
                  <a:ext cx="846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48" name="CustomShape 458"/>
              <p:cNvSpPr/>
              <p:nvPr/>
            </p:nvSpPr>
            <p:spPr>
              <a:xfrm>
                <a:off x="7603560" y="42825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9" name="CustomShape 459"/>
              <p:cNvSpPr/>
              <p:nvPr/>
            </p:nvSpPr>
            <p:spPr>
              <a:xfrm>
                <a:off x="7605360" y="43293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50" name="Group 460"/>
              <p:cNvGrpSpPr/>
              <p:nvPr/>
            </p:nvGrpSpPr>
            <p:grpSpPr>
              <a:xfrm>
                <a:off x="7683480" y="4327920"/>
                <a:ext cx="87840" cy="19800"/>
                <a:chOff x="7683480" y="4327920"/>
                <a:chExt cx="87840" cy="19800"/>
              </a:xfrm>
            </p:grpSpPr>
            <p:sp>
              <p:nvSpPr>
                <p:cNvPr id="7151" name="CustomShape 461"/>
                <p:cNvSpPr/>
                <p:nvPr/>
              </p:nvSpPr>
              <p:spPr>
                <a:xfrm>
                  <a:off x="7683480" y="432792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52" name="CustomShape 462"/>
                <p:cNvSpPr/>
                <p:nvPr/>
              </p:nvSpPr>
              <p:spPr>
                <a:xfrm>
                  <a:off x="7684920" y="432792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53" name="CustomShape 463"/>
              <p:cNvSpPr/>
              <p:nvPr/>
            </p:nvSpPr>
            <p:spPr>
              <a:xfrm>
                <a:off x="7767720" y="428256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54" name="Group 464"/>
              <p:cNvGrpSpPr/>
              <p:nvPr/>
            </p:nvGrpSpPr>
            <p:grpSpPr>
              <a:xfrm>
                <a:off x="7683480" y="4278960"/>
                <a:ext cx="89280" cy="19800"/>
                <a:chOff x="7683480" y="4278960"/>
                <a:chExt cx="89280" cy="19800"/>
              </a:xfrm>
            </p:grpSpPr>
            <p:sp>
              <p:nvSpPr>
                <p:cNvPr id="7155" name="CustomShape 465"/>
                <p:cNvSpPr/>
                <p:nvPr/>
              </p:nvSpPr>
              <p:spPr>
                <a:xfrm>
                  <a:off x="7683480" y="4278960"/>
                  <a:ext cx="8928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56" name="CustomShape 466"/>
                <p:cNvSpPr/>
                <p:nvPr/>
              </p:nvSpPr>
              <p:spPr>
                <a:xfrm>
                  <a:off x="7684920" y="4281480"/>
                  <a:ext cx="8784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57" name="CustomShape 467"/>
              <p:cNvSpPr/>
              <p:nvPr/>
            </p:nvSpPr>
            <p:spPr>
              <a:xfrm>
                <a:off x="7761240" y="4139640"/>
                <a:ext cx="9720" cy="352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8" name="CustomShape 468"/>
              <p:cNvSpPr/>
              <p:nvPr/>
            </p:nvSpPr>
            <p:spPr>
              <a:xfrm>
                <a:off x="7771680" y="4228920"/>
                <a:ext cx="3528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9" name="CustomShape 469"/>
              <p:cNvSpPr/>
              <p:nvPr/>
            </p:nvSpPr>
            <p:spPr>
              <a:xfrm>
                <a:off x="7772040" y="4178520"/>
                <a:ext cx="3636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0" name="CustomShape 470"/>
              <p:cNvSpPr/>
              <p:nvPr/>
            </p:nvSpPr>
            <p:spPr>
              <a:xfrm>
                <a:off x="7802640" y="447696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1" name="CustomShape 471"/>
              <p:cNvSpPr/>
              <p:nvPr/>
            </p:nvSpPr>
            <p:spPr>
              <a:xfrm>
                <a:off x="7769880" y="447732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2" name="CustomShape 472"/>
              <p:cNvSpPr/>
              <p:nvPr/>
            </p:nvSpPr>
            <p:spPr>
              <a:xfrm>
                <a:off x="7591320" y="4487040"/>
                <a:ext cx="18288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3" name="CustomShape 473"/>
              <p:cNvSpPr/>
              <p:nvPr/>
            </p:nvSpPr>
            <p:spPr>
              <a:xfrm>
                <a:off x="7602120" y="4492800"/>
                <a:ext cx="16272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4" name="CustomShape 474"/>
              <p:cNvSpPr/>
              <p:nvPr/>
            </p:nvSpPr>
            <p:spPr>
              <a:xfrm>
                <a:off x="7617240" y="444168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5" name="CustomShape 475"/>
              <p:cNvSpPr/>
              <p:nvPr/>
            </p:nvSpPr>
            <p:spPr>
              <a:xfrm>
                <a:off x="7644960" y="444168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6" name="CustomShape 476"/>
              <p:cNvSpPr/>
              <p:nvPr/>
            </p:nvSpPr>
            <p:spPr>
              <a:xfrm>
                <a:off x="7670880" y="444168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7" name="CustomShape 477"/>
              <p:cNvSpPr/>
              <p:nvPr/>
            </p:nvSpPr>
            <p:spPr>
              <a:xfrm>
                <a:off x="7733880" y="4357440"/>
                <a:ext cx="11160" cy="1162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168" name="Group 478"/>
          <p:cNvGrpSpPr/>
          <p:nvPr/>
        </p:nvGrpSpPr>
        <p:grpSpPr>
          <a:xfrm>
            <a:off x="3646440" y="5629320"/>
            <a:ext cx="346680" cy="679680"/>
            <a:chOff x="3646440" y="5629320"/>
            <a:chExt cx="346680" cy="679680"/>
          </a:xfrm>
        </p:grpSpPr>
        <p:pic>
          <p:nvPicPr>
            <p:cNvPr id="7169" name="Picture 3" descr=""/>
            <p:cNvPicPr/>
            <p:nvPr/>
          </p:nvPicPr>
          <p:blipFill>
            <a:blip r:embed="rId6"/>
            <a:stretch/>
          </p:blipFill>
          <p:spPr>
            <a:xfrm>
              <a:off x="3763080" y="5629320"/>
              <a:ext cx="230040" cy="411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170" name="Group 479"/>
            <p:cNvGrpSpPr/>
            <p:nvPr/>
          </p:nvGrpSpPr>
          <p:grpSpPr>
            <a:xfrm>
              <a:off x="3646440" y="5940000"/>
              <a:ext cx="217800" cy="369000"/>
              <a:chOff x="3646440" y="5940000"/>
              <a:chExt cx="217800" cy="369000"/>
            </a:xfrm>
          </p:grpSpPr>
          <p:sp>
            <p:nvSpPr>
              <p:cNvPr id="7171" name="CustomShape 480"/>
              <p:cNvSpPr/>
              <p:nvPr/>
            </p:nvSpPr>
            <p:spPr>
              <a:xfrm>
                <a:off x="3819960" y="5940720"/>
                <a:ext cx="42480" cy="3520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2" name="CustomShape 481"/>
              <p:cNvSpPr/>
              <p:nvPr/>
            </p:nvSpPr>
            <p:spPr>
              <a:xfrm>
                <a:off x="3657240" y="5940000"/>
                <a:ext cx="159840" cy="3520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3" name="CustomShape 482"/>
              <p:cNvSpPr/>
              <p:nvPr/>
            </p:nvSpPr>
            <p:spPr>
              <a:xfrm>
                <a:off x="3827880" y="5961600"/>
                <a:ext cx="24840" cy="32580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4" name="CustomShape 483"/>
              <p:cNvSpPr/>
              <p:nvPr/>
            </p:nvSpPr>
            <p:spPr>
              <a:xfrm>
                <a:off x="3822480" y="612720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5" name="CustomShape 484"/>
              <p:cNvSpPr/>
              <p:nvPr/>
            </p:nvSpPr>
            <p:spPr>
              <a:xfrm>
                <a:off x="3657240" y="598032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76" name="Group 485"/>
              <p:cNvGrpSpPr/>
              <p:nvPr/>
            </p:nvGrpSpPr>
            <p:grpSpPr>
              <a:xfrm>
                <a:off x="3740040" y="5976720"/>
                <a:ext cx="87840" cy="21960"/>
                <a:chOff x="3740040" y="5976720"/>
                <a:chExt cx="87840" cy="21960"/>
              </a:xfrm>
            </p:grpSpPr>
            <p:sp>
              <p:nvSpPr>
                <p:cNvPr id="7177" name="CustomShape 486"/>
                <p:cNvSpPr/>
                <p:nvPr/>
              </p:nvSpPr>
              <p:spPr>
                <a:xfrm>
                  <a:off x="3740040" y="5976720"/>
                  <a:ext cx="8784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78" name="CustomShape 487"/>
                <p:cNvSpPr/>
                <p:nvPr/>
              </p:nvSpPr>
              <p:spPr>
                <a:xfrm>
                  <a:off x="3741480" y="597888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79" name="CustomShape 488"/>
              <p:cNvSpPr/>
              <p:nvPr/>
            </p:nvSpPr>
            <p:spPr>
              <a:xfrm>
                <a:off x="3658680" y="603180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80" name="Group 489"/>
              <p:cNvGrpSpPr/>
              <p:nvPr/>
            </p:nvGrpSpPr>
            <p:grpSpPr>
              <a:xfrm>
                <a:off x="3740040" y="6026760"/>
                <a:ext cx="87840" cy="19800"/>
                <a:chOff x="3740040" y="6026760"/>
                <a:chExt cx="87840" cy="19800"/>
              </a:xfrm>
            </p:grpSpPr>
            <p:sp>
              <p:nvSpPr>
                <p:cNvPr id="7181" name="CustomShape 490"/>
                <p:cNvSpPr/>
                <p:nvPr/>
              </p:nvSpPr>
              <p:spPr>
                <a:xfrm>
                  <a:off x="3740040" y="602676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82" name="CustomShape 491"/>
                <p:cNvSpPr/>
                <p:nvPr/>
              </p:nvSpPr>
              <p:spPr>
                <a:xfrm>
                  <a:off x="3741480" y="6029280"/>
                  <a:ext cx="846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83" name="CustomShape 492"/>
              <p:cNvSpPr/>
              <p:nvPr/>
            </p:nvSpPr>
            <p:spPr>
              <a:xfrm>
                <a:off x="3658680" y="608292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84" name="CustomShape 493"/>
              <p:cNvSpPr/>
              <p:nvPr/>
            </p:nvSpPr>
            <p:spPr>
              <a:xfrm>
                <a:off x="3660480" y="61293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85" name="Group 494"/>
              <p:cNvGrpSpPr/>
              <p:nvPr/>
            </p:nvGrpSpPr>
            <p:grpSpPr>
              <a:xfrm>
                <a:off x="3738600" y="6128280"/>
                <a:ext cx="87840" cy="19800"/>
                <a:chOff x="3738600" y="6128280"/>
                <a:chExt cx="87840" cy="19800"/>
              </a:xfrm>
            </p:grpSpPr>
            <p:sp>
              <p:nvSpPr>
                <p:cNvPr id="7186" name="CustomShape 495"/>
                <p:cNvSpPr/>
                <p:nvPr/>
              </p:nvSpPr>
              <p:spPr>
                <a:xfrm>
                  <a:off x="3738600" y="612828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87" name="CustomShape 496"/>
                <p:cNvSpPr/>
                <p:nvPr/>
              </p:nvSpPr>
              <p:spPr>
                <a:xfrm>
                  <a:off x="3740040" y="612828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88" name="CustomShape 497"/>
              <p:cNvSpPr/>
              <p:nvPr/>
            </p:nvSpPr>
            <p:spPr>
              <a:xfrm>
                <a:off x="3822840" y="608292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89" name="Group 498"/>
              <p:cNvGrpSpPr/>
              <p:nvPr/>
            </p:nvGrpSpPr>
            <p:grpSpPr>
              <a:xfrm>
                <a:off x="3738600" y="6079320"/>
                <a:ext cx="89280" cy="19800"/>
                <a:chOff x="3738600" y="6079320"/>
                <a:chExt cx="89280" cy="19800"/>
              </a:xfrm>
            </p:grpSpPr>
            <p:sp>
              <p:nvSpPr>
                <p:cNvPr id="7190" name="CustomShape 499"/>
                <p:cNvSpPr/>
                <p:nvPr/>
              </p:nvSpPr>
              <p:spPr>
                <a:xfrm>
                  <a:off x="3738600" y="6079320"/>
                  <a:ext cx="8928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91" name="CustomShape 500"/>
                <p:cNvSpPr/>
                <p:nvPr/>
              </p:nvSpPr>
              <p:spPr>
                <a:xfrm>
                  <a:off x="3740040" y="6081840"/>
                  <a:ext cx="8784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192" name="CustomShape 501"/>
              <p:cNvSpPr/>
              <p:nvPr/>
            </p:nvSpPr>
            <p:spPr>
              <a:xfrm>
                <a:off x="3816360" y="5940000"/>
                <a:ext cx="9720" cy="352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3" name="CustomShape 502"/>
              <p:cNvSpPr/>
              <p:nvPr/>
            </p:nvSpPr>
            <p:spPr>
              <a:xfrm>
                <a:off x="3826440" y="6029280"/>
                <a:ext cx="3528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4" name="CustomShape 503"/>
              <p:cNvSpPr/>
              <p:nvPr/>
            </p:nvSpPr>
            <p:spPr>
              <a:xfrm>
                <a:off x="3827160" y="5978880"/>
                <a:ext cx="3636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5" name="CustomShape 504"/>
              <p:cNvSpPr/>
              <p:nvPr/>
            </p:nvSpPr>
            <p:spPr>
              <a:xfrm>
                <a:off x="3857760" y="627732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6" name="CustomShape 505"/>
              <p:cNvSpPr/>
              <p:nvPr/>
            </p:nvSpPr>
            <p:spPr>
              <a:xfrm>
                <a:off x="3825000" y="627768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7" name="CustomShape 506"/>
              <p:cNvSpPr/>
              <p:nvPr/>
            </p:nvSpPr>
            <p:spPr>
              <a:xfrm>
                <a:off x="3646440" y="6287040"/>
                <a:ext cx="18288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8" name="CustomShape 507"/>
              <p:cNvSpPr/>
              <p:nvPr/>
            </p:nvSpPr>
            <p:spPr>
              <a:xfrm>
                <a:off x="3657240" y="6293160"/>
                <a:ext cx="16272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9" name="CustomShape 508"/>
              <p:cNvSpPr/>
              <p:nvPr/>
            </p:nvSpPr>
            <p:spPr>
              <a:xfrm>
                <a:off x="3672360" y="624168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0" name="CustomShape 509"/>
              <p:cNvSpPr/>
              <p:nvPr/>
            </p:nvSpPr>
            <p:spPr>
              <a:xfrm>
                <a:off x="3700080" y="624168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1" name="CustomShape 510"/>
              <p:cNvSpPr/>
              <p:nvPr/>
            </p:nvSpPr>
            <p:spPr>
              <a:xfrm>
                <a:off x="3726000" y="624168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2" name="CustomShape 511"/>
              <p:cNvSpPr/>
              <p:nvPr/>
            </p:nvSpPr>
            <p:spPr>
              <a:xfrm>
                <a:off x="3789000" y="6157440"/>
                <a:ext cx="11160" cy="1162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203" name="Group 512"/>
          <p:cNvGrpSpPr/>
          <p:nvPr/>
        </p:nvGrpSpPr>
        <p:grpSpPr>
          <a:xfrm>
            <a:off x="9230400" y="4368600"/>
            <a:ext cx="989640" cy="730800"/>
            <a:chOff x="9230400" y="4368600"/>
            <a:chExt cx="989640" cy="730800"/>
          </a:xfrm>
        </p:grpSpPr>
        <p:pic>
          <p:nvPicPr>
            <p:cNvPr id="7204" name="Picture 14" descr=""/>
            <p:cNvPicPr/>
            <p:nvPr/>
          </p:nvPicPr>
          <p:blipFill>
            <a:blip r:embed="rId7"/>
            <a:stretch/>
          </p:blipFill>
          <p:spPr>
            <a:xfrm>
              <a:off x="9295560" y="4640040"/>
              <a:ext cx="820800" cy="4593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205" name="Group 513"/>
            <p:cNvGrpSpPr/>
            <p:nvPr/>
          </p:nvGrpSpPr>
          <p:grpSpPr>
            <a:xfrm>
              <a:off x="9230400" y="4368960"/>
              <a:ext cx="224640" cy="394200"/>
              <a:chOff x="9230400" y="4368960"/>
              <a:chExt cx="224640" cy="394200"/>
            </a:xfrm>
          </p:grpSpPr>
          <p:sp>
            <p:nvSpPr>
              <p:cNvPr id="7206" name="CustomShape 514"/>
              <p:cNvSpPr/>
              <p:nvPr/>
            </p:nvSpPr>
            <p:spPr>
              <a:xfrm flipH="1">
                <a:off x="9232920" y="4369320"/>
                <a:ext cx="43920" cy="3769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7" name="CustomShape 515"/>
              <p:cNvSpPr/>
              <p:nvPr/>
            </p:nvSpPr>
            <p:spPr>
              <a:xfrm flipH="1">
                <a:off x="9280080" y="4368960"/>
                <a:ext cx="165600" cy="3751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8" name="CustomShape 516"/>
              <p:cNvSpPr/>
              <p:nvPr/>
            </p:nvSpPr>
            <p:spPr>
              <a:xfrm flipH="1">
                <a:off x="9241920" y="4392000"/>
                <a:ext cx="25560" cy="3484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9" name="CustomShape 517"/>
              <p:cNvSpPr/>
              <p:nvPr/>
            </p:nvSpPr>
            <p:spPr>
              <a:xfrm flipH="1">
                <a:off x="9232560" y="4569120"/>
                <a:ext cx="40680" cy="302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0" name="CustomShape 518"/>
              <p:cNvSpPr/>
              <p:nvPr/>
            </p:nvSpPr>
            <p:spPr>
              <a:xfrm flipH="1">
                <a:off x="9349560" y="4411440"/>
                <a:ext cx="943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11" name="Group 519"/>
              <p:cNvGrpSpPr/>
              <p:nvPr/>
            </p:nvGrpSpPr>
            <p:grpSpPr>
              <a:xfrm>
                <a:off x="9266760" y="4408560"/>
                <a:ext cx="91080" cy="22680"/>
                <a:chOff x="9266760" y="4408560"/>
                <a:chExt cx="91080" cy="22680"/>
              </a:xfrm>
            </p:grpSpPr>
            <p:sp>
              <p:nvSpPr>
                <p:cNvPr id="7212" name="CustomShape 520"/>
                <p:cNvSpPr/>
                <p:nvPr/>
              </p:nvSpPr>
              <p:spPr>
                <a:xfrm flipH="1">
                  <a:off x="9266400" y="4408560"/>
                  <a:ext cx="9108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13" name="CustomShape 521"/>
                <p:cNvSpPr/>
                <p:nvPr/>
              </p:nvSpPr>
              <p:spPr>
                <a:xfrm flipH="1">
                  <a:off x="9267120" y="4411440"/>
                  <a:ext cx="87840" cy="162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14" name="CustomShape 522"/>
              <p:cNvSpPr/>
              <p:nvPr/>
            </p:nvSpPr>
            <p:spPr>
              <a:xfrm flipH="1">
                <a:off x="9348120" y="4465800"/>
                <a:ext cx="943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15" name="Group 523"/>
              <p:cNvGrpSpPr/>
              <p:nvPr/>
            </p:nvGrpSpPr>
            <p:grpSpPr>
              <a:xfrm>
                <a:off x="9268200" y="4462560"/>
                <a:ext cx="91080" cy="21240"/>
                <a:chOff x="9268200" y="4462560"/>
                <a:chExt cx="91080" cy="21240"/>
              </a:xfrm>
            </p:grpSpPr>
            <p:sp>
              <p:nvSpPr>
                <p:cNvPr id="7216" name="CustomShape 524"/>
                <p:cNvSpPr/>
                <p:nvPr/>
              </p:nvSpPr>
              <p:spPr>
                <a:xfrm flipH="1">
                  <a:off x="9267840" y="4462560"/>
                  <a:ext cx="91080" cy="212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17" name="CustomShape 525"/>
                <p:cNvSpPr/>
                <p:nvPr/>
              </p:nvSpPr>
              <p:spPr>
                <a:xfrm flipH="1">
                  <a:off x="9271800" y="4465800"/>
                  <a:ext cx="864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18" name="CustomShape 526"/>
              <p:cNvSpPr/>
              <p:nvPr/>
            </p:nvSpPr>
            <p:spPr>
              <a:xfrm flipH="1">
                <a:off x="9348840" y="4522680"/>
                <a:ext cx="92520" cy="50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9" name="CustomShape 527"/>
              <p:cNvSpPr/>
              <p:nvPr/>
            </p:nvSpPr>
            <p:spPr>
              <a:xfrm flipH="1">
                <a:off x="9347040" y="4570560"/>
                <a:ext cx="925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20" name="Group 528"/>
              <p:cNvGrpSpPr/>
              <p:nvPr/>
            </p:nvGrpSpPr>
            <p:grpSpPr>
              <a:xfrm>
                <a:off x="9271800" y="4567320"/>
                <a:ext cx="89280" cy="22680"/>
                <a:chOff x="9271800" y="4567320"/>
                <a:chExt cx="89280" cy="22680"/>
              </a:xfrm>
            </p:grpSpPr>
            <p:sp>
              <p:nvSpPr>
                <p:cNvPr id="7221" name="CustomShape 529"/>
                <p:cNvSpPr/>
                <p:nvPr/>
              </p:nvSpPr>
              <p:spPr>
                <a:xfrm flipH="1">
                  <a:off x="9271800" y="4567320"/>
                  <a:ext cx="8928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22" name="CustomShape 530"/>
                <p:cNvSpPr/>
                <p:nvPr/>
              </p:nvSpPr>
              <p:spPr>
                <a:xfrm flipH="1">
                  <a:off x="9274320" y="4570560"/>
                  <a:ext cx="84600" cy="162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23" name="CustomShape 531"/>
              <p:cNvSpPr/>
              <p:nvPr/>
            </p:nvSpPr>
            <p:spPr>
              <a:xfrm flipH="1">
                <a:off x="9232200" y="4521600"/>
                <a:ext cx="40680" cy="298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24" name="Group 532"/>
              <p:cNvGrpSpPr/>
              <p:nvPr/>
            </p:nvGrpSpPr>
            <p:grpSpPr>
              <a:xfrm>
                <a:off x="9268560" y="4513320"/>
                <a:ext cx="91080" cy="25920"/>
                <a:chOff x="9268560" y="4513320"/>
                <a:chExt cx="91080" cy="25920"/>
              </a:xfrm>
            </p:grpSpPr>
            <p:sp>
              <p:nvSpPr>
                <p:cNvPr id="7225" name="CustomShape 533"/>
                <p:cNvSpPr/>
                <p:nvPr/>
              </p:nvSpPr>
              <p:spPr>
                <a:xfrm flipH="1">
                  <a:off x="9268200" y="4513320"/>
                  <a:ext cx="91080" cy="259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26" name="CustomShape 534"/>
                <p:cNvSpPr/>
                <p:nvPr/>
              </p:nvSpPr>
              <p:spPr>
                <a:xfrm flipH="1">
                  <a:off x="9271080" y="4519440"/>
                  <a:ext cx="84600" cy="180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27" name="CustomShape 535"/>
              <p:cNvSpPr/>
              <p:nvPr/>
            </p:nvSpPr>
            <p:spPr>
              <a:xfrm flipH="1">
                <a:off x="9269640" y="4368960"/>
                <a:ext cx="8280" cy="37692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1080000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28" name="CustomShape 536"/>
              <p:cNvSpPr/>
              <p:nvPr/>
            </p:nvSpPr>
            <p:spPr>
              <a:xfrm flipH="1">
                <a:off x="9232560" y="4464360"/>
                <a:ext cx="36360" cy="342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29" name="CustomShape 537"/>
              <p:cNvSpPr/>
              <p:nvPr/>
            </p:nvSpPr>
            <p:spPr>
              <a:xfrm flipH="1">
                <a:off x="9231480" y="4410360"/>
                <a:ext cx="37440" cy="385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0" name="CustomShape 538"/>
              <p:cNvSpPr/>
              <p:nvPr/>
            </p:nvSpPr>
            <p:spPr>
              <a:xfrm flipH="1">
                <a:off x="9230040" y="4728960"/>
                <a:ext cx="6840" cy="147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1" name="CustomShape 539"/>
              <p:cNvSpPr/>
              <p:nvPr/>
            </p:nvSpPr>
            <p:spPr>
              <a:xfrm flipH="1">
                <a:off x="9232560" y="4730040"/>
                <a:ext cx="37800" cy="3204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2" name="CustomShape 540"/>
              <p:cNvSpPr/>
              <p:nvPr/>
            </p:nvSpPr>
            <p:spPr>
              <a:xfrm flipH="1">
                <a:off x="9265680" y="4740480"/>
                <a:ext cx="189360" cy="226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3" name="CustomShape 541"/>
              <p:cNvSpPr/>
              <p:nvPr/>
            </p:nvSpPr>
            <p:spPr>
              <a:xfrm flipH="1">
                <a:off x="9276120" y="4744800"/>
                <a:ext cx="168840" cy="115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1080000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4" name="CustomShape 542"/>
              <p:cNvSpPr/>
              <p:nvPr/>
            </p:nvSpPr>
            <p:spPr>
              <a:xfrm flipH="1">
                <a:off x="9402840" y="4691160"/>
                <a:ext cx="24120" cy="226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5" name="CustomShape 543"/>
              <p:cNvSpPr/>
              <p:nvPr/>
            </p:nvSpPr>
            <p:spPr>
              <a:xfrm flipH="1">
                <a:off x="9375840" y="4691160"/>
                <a:ext cx="24120" cy="226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6" name="CustomShape 544"/>
              <p:cNvSpPr/>
              <p:nvPr/>
            </p:nvSpPr>
            <p:spPr>
              <a:xfrm flipH="1">
                <a:off x="9347400" y="4691160"/>
                <a:ext cx="24120" cy="21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7" name="CustomShape 545"/>
              <p:cNvSpPr/>
              <p:nvPr/>
            </p:nvSpPr>
            <p:spPr>
              <a:xfrm flipH="1">
                <a:off x="9297360" y="4600440"/>
                <a:ext cx="11520" cy="1242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38" name="Group 546"/>
            <p:cNvGrpSpPr/>
            <p:nvPr/>
          </p:nvGrpSpPr>
          <p:grpSpPr>
            <a:xfrm>
              <a:off x="9461880" y="4368600"/>
              <a:ext cx="226440" cy="396000"/>
              <a:chOff x="9461880" y="4368600"/>
              <a:chExt cx="226440" cy="396000"/>
            </a:xfrm>
          </p:grpSpPr>
          <p:sp>
            <p:nvSpPr>
              <p:cNvPr id="7239" name="CustomShape 547"/>
              <p:cNvSpPr/>
              <p:nvPr/>
            </p:nvSpPr>
            <p:spPr>
              <a:xfrm flipH="1">
                <a:off x="9465120" y="4369680"/>
                <a:ext cx="43920" cy="3769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0" name="CustomShape 548"/>
              <p:cNvSpPr/>
              <p:nvPr/>
            </p:nvSpPr>
            <p:spPr>
              <a:xfrm flipH="1">
                <a:off x="9511560" y="4368600"/>
                <a:ext cx="165600" cy="3769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1" name="CustomShape 549"/>
              <p:cNvSpPr/>
              <p:nvPr/>
            </p:nvSpPr>
            <p:spPr>
              <a:xfrm flipH="1">
                <a:off x="9474120" y="4392360"/>
                <a:ext cx="25560" cy="3484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2" name="CustomShape 550"/>
              <p:cNvSpPr/>
              <p:nvPr/>
            </p:nvSpPr>
            <p:spPr>
              <a:xfrm flipH="1">
                <a:off x="9465120" y="4569120"/>
                <a:ext cx="40680" cy="302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3" name="CustomShape 551"/>
              <p:cNvSpPr/>
              <p:nvPr/>
            </p:nvSpPr>
            <p:spPr>
              <a:xfrm flipH="1">
                <a:off x="9582840" y="4413240"/>
                <a:ext cx="94320" cy="50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44" name="Group 552"/>
              <p:cNvGrpSpPr/>
              <p:nvPr/>
            </p:nvGrpSpPr>
            <p:grpSpPr>
              <a:xfrm>
                <a:off x="9500040" y="4408560"/>
                <a:ext cx="91080" cy="22680"/>
                <a:chOff x="9500040" y="4408560"/>
                <a:chExt cx="91080" cy="22680"/>
              </a:xfrm>
            </p:grpSpPr>
            <p:sp>
              <p:nvSpPr>
                <p:cNvPr id="7245" name="CustomShape 553"/>
                <p:cNvSpPr/>
                <p:nvPr/>
              </p:nvSpPr>
              <p:spPr>
                <a:xfrm flipH="1">
                  <a:off x="9499680" y="4408560"/>
                  <a:ext cx="9108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46" name="CustomShape 554"/>
                <p:cNvSpPr/>
                <p:nvPr/>
              </p:nvSpPr>
              <p:spPr>
                <a:xfrm flipH="1">
                  <a:off x="9502200" y="4411800"/>
                  <a:ext cx="87840" cy="162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47" name="CustomShape 555"/>
              <p:cNvSpPr/>
              <p:nvPr/>
            </p:nvSpPr>
            <p:spPr>
              <a:xfrm flipH="1">
                <a:off x="9580680" y="4467240"/>
                <a:ext cx="92520" cy="50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48" name="Group 556"/>
              <p:cNvGrpSpPr/>
              <p:nvPr/>
            </p:nvGrpSpPr>
            <p:grpSpPr>
              <a:xfrm>
                <a:off x="9500040" y="4462560"/>
                <a:ext cx="91080" cy="21240"/>
                <a:chOff x="9500040" y="4462560"/>
                <a:chExt cx="91080" cy="21240"/>
              </a:xfrm>
            </p:grpSpPr>
            <p:sp>
              <p:nvSpPr>
                <p:cNvPr id="7249" name="CustomShape 557"/>
                <p:cNvSpPr/>
                <p:nvPr/>
              </p:nvSpPr>
              <p:spPr>
                <a:xfrm flipH="1">
                  <a:off x="9499680" y="4462560"/>
                  <a:ext cx="91080" cy="212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50" name="CustomShape 558"/>
                <p:cNvSpPr/>
                <p:nvPr/>
              </p:nvSpPr>
              <p:spPr>
                <a:xfrm flipH="1">
                  <a:off x="9503640" y="4465800"/>
                  <a:ext cx="864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51" name="CustomShape 559"/>
              <p:cNvSpPr/>
              <p:nvPr/>
            </p:nvSpPr>
            <p:spPr>
              <a:xfrm flipH="1">
                <a:off x="9582120" y="4522680"/>
                <a:ext cx="925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2" name="CustomShape 560"/>
              <p:cNvSpPr/>
              <p:nvPr/>
            </p:nvSpPr>
            <p:spPr>
              <a:xfrm flipH="1">
                <a:off x="9579600" y="4572000"/>
                <a:ext cx="943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53" name="Group 561"/>
              <p:cNvGrpSpPr/>
              <p:nvPr/>
            </p:nvGrpSpPr>
            <p:grpSpPr>
              <a:xfrm>
                <a:off x="9503640" y="4567320"/>
                <a:ext cx="89280" cy="24120"/>
                <a:chOff x="9503640" y="4567320"/>
                <a:chExt cx="89280" cy="24120"/>
              </a:xfrm>
            </p:grpSpPr>
            <p:sp>
              <p:nvSpPr>
                <p:cNvPr id="7254" name="CustomShape 562"/>
                <p:cNvSpPr/>
                <p:nvPr/>
              </p:nvSpPr>
              <p:spPr>
                <a:xfrm flipH="1">
                  <a:off x="9503640" y="4567320"/>
                  <a:ext cx="89280" cy="241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55" name="CustomShape 563"/>
                <p:cNvSpPr/>
                <p:nvPr/>
              </p:nvSpPr>
              <p:spPr>
                <a:xfrm flipH="1">
                  <a:off x="9506160" y="4570200"/>
                  <a:ext cx="84600" cy="180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56" name="CustomShape 564"/>
              <p:cNvSpPr/>
              <p:nvPr/>
            </p:nvSpPr>
            <p:spPr>
              <a:xfrm flipH="1">
                <a:off x="9464400" y="4521960"/>
                <a:ext cx="40680" cy="298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57" name="Group 565"/>
              <p:cNvGrpSpPr/>
              <p:nvPr/>
            </p:nvGrpSpPr>
            <p:grpSpPr>
              <a:xfrm>
                <a:off x="9497160" y="4518000"/>
                <a:ext cx="95760" cy="21240"/>
                <a:chOff x="9497160" y="4518000"/>
                <a:chExt cx="95760" cy="21240"/>
              </a:xfrm>
            </p:grpSpPr>
            <p:sp>
              <p:nvSpPr>
                <p:cNvPr id="7258" name="CustomShape 566"/>
                <p:cNvSpPr/>
                <p:nvPr/>
              </p:nvSpPr>
              <p:spPr>
                <a:xfrm flipH="1">
                  <a:off x="9497160" y="4518000"/>
                  <a:ext cx="95760" cy="212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59" name="CustomShape 567"/>
                <p:cNvSpPr/>
                <p:nvPr/>
              </p:nvSpPr>
              <p:spPr>
                <a:xfrm flipH="1">
                  <a:off x="9499680" y="4521240"/>
                  <a:ext cx="91080" cy="165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60" name="CustomShape 568"/>
              <p:cNvSpPr/>
              <p:nvPr/>
            </p:nvSpPr>
            <p:spPr>
              <a:xfrm flipH="1">
                <a:off x="9502200" y="4368600"/>
                <a:ext cx="10080" cy="37836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1080000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1" name="CustomShape 569"/>
              <p:cNvSpPr/>
              <p:nvPr/>
            </p:nvSpPr>
            <p:spPr>
              <a:xfrm flipH="1">
                <a:off x="9464760" y="4464720"/>
                <a:ext cx="36360" cy="342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2" name="CustomShape 570"/>
              <p:cNvSpPr/>
              <p:nvPr/>
            </p:nvSpPr>
            <p:spPr>
              <a:xfrm flipH="1">
                <a:off x="9463680" y="4410720"/>
                <a:ext cx="37440" cy="385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3" name="CustomShape 571"/>
              <p:cNvSpPr/>
              <p:nvPr/>
            </p:nvSpPr>
            <p:spPr>
              <a:xfrm flipH="1">
                <a:off x="9461520" y="4730760"/>
                <a:ext cx="6840" cy="147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4" name="CustomShape 572"/>
              <p:cNvSpPr/>
              <p:nvPr/>
            </p:nvSpPr>
            <p:spPr>
              <a:xfrm flipH="1">
                <a:off x="9465120" y="4730400"/>
                <a:ext cx="37800" cy="3204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5" name="CustomShape 573"/>
              <p:cNvSpPr/>
              <p:nvPr/>
            </p:nvSpPr>
            <p:spPr>
              <a:xfrm flipH="1">
                <a:off x="9498960" y="4741920"/>
                <a:ext cx="189360" cy="226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6" name="CustomShape 574"/>
              <p:cNvSpPr/>
              <p:nvPr/>
            </p:nvSpPr>
            <p:spPr>
              <a:xfrm flipH="1">
                <a:off x="9507600" y="4746600"/>
                <a:ext cx="168840" cy="12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1080000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7" name="CustomShape 575"/>
              <p:cNvSpPr/>
              <p:nvPr/>
            </p:nvSpPr>
            <p:spPr>
              <a:xfrm flipH="1">
                <a:off x="9636120" y="4692600"/>
                <a:ext cx="24120" cy="226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8" name="CustomShape 576"/>
              <p:cNvSpPr/>
              <p:nvPr/>
            </p:nvSpPr>
            <p:spPr>
              <a:xfrm flipH="1">
                <a:off x="9607680" y="4692600"/>
                <a:ext cx="24120" cy="226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9" name="CustomShape 577"/>
              <p:cNvSpPr/>
              <p:nvPr/>
            </p:nvSpPr>
            <p:spPr>
              <a:xfrm flipH="1">
                <a:off x="9580680" y="4692600"/>
                <a:ext cx="24120" cy="21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0" name="CustomShape 578"/>
              <p:cNvSpPr/>
              <p:nvPr/>
            </p:nvSpPr>
            <p:spPr>
              <a:xfrm flipH="1">
                <a:off x="9528840" y="4602240"/>
                <a:ext cx="11520" cy="1242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71" name="Group 579"/>
            <p:cNvGrpSpPr/>
            <p:nvPr/>
          </p:nvGrpSpPr>
          <p:grpSpPr>
            <a:xfrm>
              <a:off x="9995400" y="4384800"/>
              <a:ext cx="224640" cy="394200"/>
              <a:chOff x="9995400" y="4384800"/>
              <a:chExt cx="224640" cy="394200"/>
            </a:xfrm>
          </p:grpSpPr>
          <p:sp>
            <p:nvSpPr>
              <p:cNvPr id="7272" name="CustomShape 580"/>
              <p:cNvSpPr/>
              <p:nvPr/>
            </p:nvSpPr>
            <p:spPr>
              <a:xfrm flipH="1">
                <a:off x="9997560" y="4385160"/>
                <a:ext cx="43920" cy="37692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3" name="CustomShape 581"/>
              <p:cNvSpPr/>
              <p:nvPr/>
            </p:nvSpPr>
            <p:spPr>
              <a:xfrm flipH="1">
                <a:off x="10045080" y="4384800"/>
                <a:ext cx="165600" cy="3751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4" name="CustomShape 582"/>
              <p:cNvSpPr/>
              <p:nvPr/>
            </p:nvSpPr>
            <p:spPr>
              <a:xfrm flipH="1">
                <a:off x="10006560" y="4407480"/>
                <a:ext cx="25560" cy="34848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5" name="CustomShape 583"/>
              <p:cNvSpPr/>
              <p:nvPr/>
            </p:nvSpPr>
            <p:spPr>
              <a:xfrm flipH="1">
                <a:off x="9997200" y="4584600"/>
                <a:ext cx="40680" cy="3024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6" name="CustomShape 584"/>
              <p:cNvSpPr/>
              <p:nvPr/>
            </p:nvSpPr>
            <p:spPr>
              <a:xfrm flipH="1">
                <a:off x="10114920" y="4427280"/>
                <a:ext cx="943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77" name="Group 585"/>
              <p:cNvGrpSpPr/>
              <p:nvPr/>
            </p:nvGrpSpPr>
            <p:grpSpPr>
              <a:xfrm>
                <a:off x="10031760" y="4424400"/>
                <a:ext cx="91080" cy="22680"/>
                <a:chOff x="10031760" y="4424400"/>
                <a:chExt cx="91080" cy="22680"/>
              </a:xfrm>
            </p:grpSpPr>
            <p:sp>
              <p:nvSpPr>
                <p:cNvPr id="7278" name="CustomShape 586"/>
                <p:cNvSpPr/>
                <p:nvPr/>
              </p:nvSpPr>
              <p:spPr>
                <a:xfrm flipH="1">
                  <a:off x="10031400" y="4424400"/>
                  <a:ext cx="9108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79" name="CustomShape 587"/>
                <p:cNvSpPr/>
                <p:nvPr/>
              </p:nvSpPr>
              <p:spPr>
                <a:xfrm flipH="1">
                  <a:off x="10033920" y="4427640"/>
                  <a:ext cx="87840" cy="162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80" name="CustomShape 588"/>
              <p:cNvSpPr/>
              <p:nvPr/>
            </p:nvSpPr>
            <p:spPr>
              <a:xfrm flipH="1">
                <a:off x="10113120" y="4481640"/>
                <a:ext cx="943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81" name="Group 589"/>
              <p:cNvGrpSpPr/>
              <p:nvPr/>
            </p:nvGrpSpPr>
            <p:grpSpPr>
              <a:xfrm>
                <a:off x="10036800" y="4478400"/>
                <a:ext cx="91080" cy="21240"/>
                <a:chOff x="10036800" y="4478400"/>
                <a:chExt cx="91080" cy="21240"/>
              </a:xfrm>
            </p:grpSpPr>
            <p:sp>
              <p:nvSpPr>
                <p:cNvPr id="7282" name="CustomShape 590"/>
                <p:cNvSpPr/>
                <p:nvPr/>
              </p:nvSpPr>
              <p:spPr>
                <a:xfrm flipH="1">
                  <a:off x="10036440" y="4478400"/>
                  <a:ext cx="91080" cy="212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83" name="CustomShape 591"/>
                <p:cNvSpPr/>
                <p:nvPr/>
              </p:nvSpPr>
              <p:spPr>
                <a:xfrm flipH="1">
                  <a:off x="10040040" y="4481640"/>
                  <a:ext cx="864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84" name="CustomShape 592"/>
              <p:cNvSpPr/>
              <p:nvPr/>
            </p:nvSpPr>
            <p:spPr>
              <a:xfrm flipH="1">
                <a:off x="10114200" y="4538520"/>
                <a:ext cx="92520" cy="50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85" name="CustomShape 593"/>
              <p:cNvSpPr/>
              <p:nvPr/>
            </p:nvSpPr>
            <p:spPr>
              <a:xfrm flipH="1">
                <a:off x="10112400" y="4586400"/>
                <a:ext cx="92520" cy="68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86" name="Group 594"/>
              <p:cNvGrpSpPr/>
              <p:nvPr/>
            </p:nvGrpSpPr>
            <p:grpSpPr>
              <a:xfrm>
                <a:off x="10040040" y="4583160"/>
                <a:ext cx="86400" cy="22680"/>
                <a:chOff x="10040040" y="4583160"/>
                <a:chExt cx="86400" cy="22680"/>
              </a:xfrm>
            </p:grpSpPr>
            <p:sp>
              <p:nvSpPr>
                <p:cNvPr id="7287" name="CustomShape 595"/>
                <p:cNvSpPr/>
                <p:nvPr/>
              </p:nvSpPr>
              <p:spPr>
                <a:xfrm flipH="1">
                  <a:off x="10040040" y="4583160"/>
                  <a:ext cx="8640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88" name="CustomShape 596"/>
                <p:cNvSpPr/>
                <p:nvPr/>
              </p:nvSpPr>
              <p:spPr>
                <a:xfrm flipH="1">
                  <a:off x="10043640" y="4586400"/>
                  <a:ext cx="81360" cy="162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89" name="CustomShape 597"/>
              <p:cNvSpPr/>
              <p:nvPr/>
            </p:nvSpPr>
            <p:spPr>
              <a:xfrm flipH="1">
                <a:off x="9996840" y="4537080"/>
                <a:ext cx="40680" cy="298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290" name="Group 598"/>
              <p:cNvGrpSpPr/>
              <p:nvPr/>
            </p:nvGrpSpPr>
            <p:grpSpPr>
              <a:xfrm>
                <a:off x="10033560" y="4532400"/>
                <a:ext cx="91080" cy="22680"/>
                <a:chOff x="10033560" y="4532400"/>
                <a:chExt cx="91080" cy="22680"/>
              </a:xfrm>
            </p:grpSpPr>
            <p:sp>
              <p:nvSpPr>
                <p:cNvPr id="7291" name="CustomShape 599"/>
                <p:cNvSpPr/>
                <p:nvPr/>
              </p:nvSpPr>
              <p:spPr>
                <a:xfrm flipH="1">
                  <a:off x="10033200" y="4532400"/>
                  <a:ext cx="9108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92" name="CustomShape 600"/>
                <p:cNvSpPr/>
                <p:nvPr/>
              </p:nvSpPr>
              <p:spPr>
                <a:xfrm flipH="1">
                  <a:off x="10036800" y="4535640"/>
                  <a:ext cx="86400" cy="180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293" name="CustomShape 601"/>
              <p:cNvSpPr/>
              <p:nvPr/>
            </p:nvSpPr>
            <p:spPr>
              <a:xfrm flipH="1">
                <a:off x="10034640" y="4384800"/>
                <a:ext cx="8280" cy="37692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1080000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4" name="CustomShape 602"/>
              <p:cNvSpPr/>
              <p:nvPr/>
            </p:nvSpPr>
            <p:spPr>
              <a:xfrm flipH="1">
                <a:off x="9997200" y="4479840"/>
                <a:ext cx="36360" cy="3420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5" name="CustomShape 603"/>
              <p:cNvSpPr/>
              <p:nvPr/>
            </p:nvSpPr>
            <p:spPr>
              <a:xfrm flipH="1">
                <a:off x="9996120" y="4425840"/>
                <a:ext cx="37440" cy="385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6" name="CustomShape 604"/>
              <p:cNvSpPr/>
              <p:nvPr/>
            </p:nvSpPr>
            <p:spPr>
              <a:xfrm flipH="1">
                <a:off x="9995040" y="4744800"/>
                <a:ext cx="6840" cy="147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7" name="CustomShape 605"/>
              <p:cNvSpPr/>
              <p:nvPr/>
            </p:nvSpPr>
            <p:spPr>
              <a:xfrm flipH="1">
                <a:off x="9997200" y="4745520"/>
                <a:ext cx="37800" cy="3204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8" name="CustomShape 606"/>
              <p:cNvSpPr/>
              <p:nvPr/>
            </p:nvSpPr>
            <p:spPr>
              <a:xfrm flipH="1">
                <a:off x="10030680" y="4756320"/>
                <a:ext cx="189360" cy="226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9" name="CustomShape 607"/>
              <p:cNvSpPr/>
              <p:nvPr/>
            </p:nvSpPr>
            <p:spPr>
              <a:xfrm flipH="1">
                <a:off x="10041120" y="4761000"/>
                <a:ext cx="168840" cy="12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1080000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0" name="CustomShape 608"/>
              <p:cNvSpPr/>
              <p:nvPr/>
            </p:nvSpPr>
            <p:spPr>
              <a:xfrm flipH="1">
                <a:off x="10168200" y="4707000"/>
                <a:ext cx="24120" cy="226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1" name="CustomShape 609"/>
              <p:cNvSpPr/>
              <p:nvPr/>
            </p:nvSpPr>
            <p:spPr>
              <a:xfrm flipH="1">
                <a:off x="10141200" y="4707000"/>
                <a:ext cx="24120" cy="226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2" name="CustomShape 610"/>
              <p:cNvSpPr/>
              <p:nvPr/>
            </p:nvSpPr>
            <p:spPr>
              <a:xfrm flipH="1">
                <a:off x="10112400" y="4707000"/>
                <a:ext cx="24120" cy="21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3" name="CustomShape 611"/>
              <p:cNvSpPr/>
              <p:nvPr/>
            </p:nvSpPr>
            <p:spPr>
              <a:xfrm flipH="1">
                <a:off x="10062360" y="4616280"/>
                <a:ext cx="11520" cy="1242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304" name="Group 612"/>
          <p:cNvGrpSpPr/>
          <p:nvPr/>
        </p:nvGrpSpPr>
        <p:grpSpPr>
          <a:xfrm>
            <a:off x="8710560" y="5734080"/>
            <a:ext cx="346680" cy="679680"/>
            <a:chOff x="8710560" y="5734080"/>
            <a:chExt cx="346680" cy="679680"/>
          </a:xfrm>
        </p:grpSpPr>
        <p:pic>
          <p:nvPicPr>
            <p:cNvPr id="7305" name="Picture 3" descr=""/>
            <p:cNvPicPr/>
            <p:nvPr/>
          </p:nvPicPr>
          <p:blipFill>
            <a:blip r:embed="rId8"/>
            <a:stretch/>
          </p:blipFill>
          <p:spPr>
            <a:xfrm>
              <a:off x="8827200" y="5734080"/>
              <a:ext cx="230040" cy="411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306" name="Group 613"/>
            <p:cNvGrpSpPr/>
            <p:nvPr/>
          </p:nvGrpSpPr>
          <p:grpSpPr>
            <a:xfrm>
              <a:off x="8710560" y="6044760"/>
              <a:ext cx="217800" cy="369000"/>
              <a:chOff x="8710560" y="6044760"/>
              <a:chExt cx="217800" cy="369000"/>
            </a:xfrm>
          </p:grpSpPr>
          <p:sp>
            <p:nvSpPr>
              <p:cNvPr id="7307" name="CustomShape 614"/>
              <p:cNvSpPr/>
              <p:nvPr/>
            </p:nvSpPr>
            <p:spPr>
              <a:xfrm>
                <a:off x="8884080" y="6045480"/>
                <a:ext cx="42480" cy="3520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8" name="CustomShape 615"/>
              <p:cNvSpPr/>
              <p:nvPr/>
            </p:nvSpPr>
            <p:spPr>
              <a:xfrm>
                <a:off x="8721360" y="6044760"/>
                <a:ext cx="159840" cy="3520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9" name="CustomShape 616"/>
              <p:cNvSpPr/>
              <p:nvPr/>
            </p:nvSpPr>
            <p:spPr>
              <a:xfrm>
                <a:off x="8892000" y="6066720"/>
                <a:ext cx="24840" cy="32580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10" name="CustomShape 617"/>
              <p:cNvSpPr/>
              <p:nvPr/>
            </p:nvSpPr>
            <p:spPr>
              <a:xfrm>
                <a:off x="8886600" y="623196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11" name="CustomShape 618"/>
              <p:cNvSpPr/>
              <p:nvPr/>
            </p:nvSpPr>
            <p:spPr>
              <a:xfrm>
                <a:off x="8721360" y="608508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312" name="Group 619"/>
              <p:cNvGrpSpPr/>
              <p:nvPr/>
            </p:nvGrpSpPr>
            <p:grpSpPr>
              <a:xfrm>
                <a:off x="8804160" y="6081480"/>
                <a:ext cx="87840" cy="21960"/>
                <a:chOff x="8804160" y="6081480"/>
                <a:chExt cx="87840" cy="21960"/>
              </a:xfrm>
            </p:grpSpPr>
            <p:sp>
              <p:nvSpPr>
                <p:cNvPr id="7313" name="CustomShape 620"/>
                <p:cNvSpPr/>
                <p:nvPr/>
              </p:nvSpPr>
              <p:spPr>
                <a:xfrm>
                  <a:off x="8804160" y="6081480"/>
                  <a:ext cx="8784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14" name="CustomShape 621"/>
                <p:cNvSpPr/>
                <p:nvPr/>
              </p:nvSpPr>
              <p:spPr>
                <a:xfrm>
                  <a:off x="8805600" y="608364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315" name="CustomShape 622"/>
              <p:cNvSpPr/>
              <p:nvPr/>
            </p:nvSpPr>
            <p:spPr>
              <a:xfrm>
                <a:off x="8722800" y="613656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316" name="Group 623"/>
              <p:cNvGrpSpPr/>
              <p:nvPr/>
            </p:nvGrpSpPr>
            <p:grpSpPr>
              <a:xfrm>
                <a:off x="8804160" y="6131520"/>
                <a:ext cx="87840" cy="19800"/>
                <a:chOff x="8804160" y="6131520"/>
                <a:chExt cx="87840" cy="19800"/>
              </a:xfrm>
            </p:grpSpPr>
            <p:sp>
              <p:nvSpPr>
                <p:cNvPr id="7317" name="CustomShape 624"/>
                <p:cNvSpPr/>
                <p:nvPr/>
              </p:nvSpPr>
              <p:spPr>
                <a:xfrm>
                  <a:off x="8804160" y="613152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18" name="CustomShape 625"/>
                <p:cNvSpPr/>
                <p:nvPr/>
              </p:nvSpPr>
              <p:spPr>
                <a:xfrm>
                  <a:off x="8805600" y="6134040"/>
                  <a:ext cx="8460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319" name="CustomShape 626"/>
              <p:cNvSpPr/>
              <p:nvPr/>
            </p:nvSpPr>
            <p:spPr>
              <a:xfrm>
                <a:off x="8722800" y="618768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0" name="CustomShape 627"/>
              <p:cNvSpPr/>
              <p:nvPr/>
            </p:nvSpPr>
            <p:spPr>
              <a:xfrm>
                <a:off x="8724600" y="6234120"/>
                <a:ext cx="9072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321" name="Group 628"/>
              <p:cNvGrpSpPr/>
              <p:nvPr/>
            </p:nvGrpSpPr>
            <p:grpSpPr>
              <a:xfrm>
                <a:off x="8802720" y="6233040"/>
                <a:ext cx="87840" cy="19800"/>
                <a:chOff x="8802720" y="6233040"/>
                <a:chExt cx="87840" cy="19800"/>
              </a:xfrm>
            </p:grpSpPr>
            <p:sp>
              <p:nvSpPr>
                <p:cNvPr id="7322" name="CustomShape 629"/>
                <p:cNvSpPr/>
                <p:nvPr/>
              </p:nvSpPr>
              <p:spPr>
                <a:xfrm>
                  <a:off x="8802720" y="6233040"/>
                  <a:ext cx="8784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23" name="CustomShape 630"/>
                <p:cNvSpPr/>
                <p:nvPr/>
              </p:nvSpPr>
              <p:spPr>
                <a:xfrm>
                  <a:off x="8804160" y="6233040"/>
                  <a:ext cx="84600" cy="17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324" name="CustomShape 631"/>
              <p:cNvSpPr/>
              <p:nvPr/>
            </p:nvSpPr>
            <p:spPr>
              <a:xfrm>
                <a:off x="8886960" y="6187680"/>
                <a:ext cx="39240" cy="28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325" name="Group 632"/>
              <p:cNvGrpSpPr/>
              <p:nvPr/>
            </p:nvGrpSpPr>
            <p:grpSpPr>
              <a:xfrm>
                <a:off x="8802720" y="6184080"/>
                <a:ext cx="89280" cy="19800"/>
                <a:chOff x="8802720" y="6184080"/>
                <a:chExt cx="89280" cy="19800"/>
              </a:xfrm>
            </p:grpSpPr>
            <p:sp>
              <p:nvSpPr>
                <p:cNvPr id="7326" name="CustomShape 633"/>
                <p:cNvSpPr/>
                <p:nvPr/>
              </p:nvSpPr>
              <p:spPr>
                <a:xfrm>
                  <a:off x="8802720" y="6184080"/>
                  <a:ext cx="89280" cy="19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27" name="CustomShape 634"/>
                <p:cNvSpPr/>
                <p:nvPr/>
              </p:nvSpPr>
              <p:spPr>
                <a:xfrm>
                  <a:off x="8804160" y="6186600"/>
                  <a:ext cx="87840" cy="147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328" name="CustomShape 635"/>
              <p:cNvSpPr/>
              <p:nvPr/>
            </p:nvSpPr>
            <p:spPr>
              <a:xfrm>
                <a:off x="8880480" y="6044760"/>
                <a:ext cx="9720" cy="352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9" name="CustomShape 636"/>
              <p:cNvSpPr/>
              <p:nvPr/>
            </p:nvSpPr>
            <p:spPr>
              <a:xfrm>
                <a:off x="8890560" y="6134040"/>
                <a:ext cx="35280" cy="316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0" name="CustomShape 637"/>
              <p:cNvSpPr/>
              <p:nvPr/>
            </p:nvSpPr>
            <p:spPr>
              <a:xfrm>
                <a:off x="8891280" y="6083640"/>
                <a:ext cx="36360" cy="3600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1" name="CustomShape 638"/>
              <p:cNvSpPr/>
              <p:nvPr/>
            </p:nvSpPr>
            <p:spPr>
              <a:xfrm>
                <a:off x="8921880" y="6382080"/>
                <a:ext cx="6480" cy="1368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2" name="CustomShape 639"/>
              <p:cNvSpPr/>
              <p:nvPr/>
            </p:nvSpPr>
            <p:spPr>
              <a:xfrm>
                <a:off x="8889120" y="6382440"/>
                <a:ext cx="36720" cy="2988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3" name="CustomShape 640"/>
              <p:cNvSpPr/>
              <p:nvPr/>
            </p:nvSpPr>
            <p:spPr>
              <a:xfrm>
                <a:off x="8710560" y="6391800"/>
                <a:ext cx="182880" cy="21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4" name="CustomShape 641"/>
              <p:cNvSpPr/>
              <p:nvPr/>
            </p:nvSpPr>
            <p:spPr>
              <a:xfrm>
                <a:off x="8721360" y="6397920"/>
                <a:ext cx="162720" cy="111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5" name="CustomShape 642"/>
              <p:cNvSpPr/>
              <p:nvPr/>
            </p:nvSpPr>
            <p:spPr>
              <a:xfrm>
                <a:off x="8736480" y="634644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6" name="CustomShape 643"/>
              <p:cNvSpPr/>
              <p:nvPr/>
            </p:nvSpPr>
            <p:spPr>
              <a:xfrm>
                <a:off x="8764200" y="6346440"/>
                <a:ext cx="23400" cy="208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7" name="CustomShape 644"/>
              <p:cNvSpPr/>
              <p:nvPr/>
            </p:nvSpPr>
            <p:spPr>
              <a:xfrm>
                <a:off x="8790120" y="6346440"/>
                <a:ext cx="23400" cy="208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8" name="CustomShape 645"/>
              <p:cNvSpPr/>
              <p:nvPr/>
            </p:nvSpPr>
            <p:spPr>
              <a:xfrm>
                <a:off x="8853120" y="6262560"/>
                <a:ext cx="11160" cy="11628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339" name="Group 646"/>
          <p:cNvGrpSpPr/>
          <p:nvPr/>
        </p:nvGrpSpPr>
        <p:grpSpPr>
          <a:xfrm>
            <a:off x="1749960" y="3719520"/>
            <a:ext cx="981720" cy="1585080"/>
            <a:chOff x="1749960" y="3719520"/>
            <a:chExt cx="981720" cy="1585080"/>
          </a:xfrm>
        </p:grpSpPr>
        <p:pic>
          <p:nvPicPr>
            <p:cNvPr id="7340" name="Picture 9" descr=""/>
            <p:cNvPicPr/>
            <p:nvPr/>
          </p:nvPicPr>
          <p:blipFill>
            <a:blip r:embed="rId9"/>
            <a:stretch/>
          </p:blipFill>
          <p:spPr>
            <a:xfrm>
              <a:off x="2207160" y="5014800"/>
              <a:ext cx="403920" cy="28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41" name="CustomShape 647"/>
            <p:cNvSpPr/>
            <p:nvPr/>
          </p:nvSpPr>
          <p:spPr>
            <a:xfrm flipH="1">
              <a:off x="1749600" y="3719520"/>
              <a:ext cx="981720" cy="513000"/>
            </a:xfrm>
            <a:prstGeom prst="cloudCallout">
              <a:avLst>
                <a:gd name="adj1" fmla="val -7606"/>
                <a:gd name="adj2" fmla="val 147866"/>
              </a:avLst>
            </a:prstGeom>
            <a:noFill/>
            <a:ln w="9525">
              <a:solidFill>
                <a:schemeClr val="bg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342" name="Picture 18" descr="madman.jpg"/>
            <p:cNvPicPr/>
            <p:nvPr/>
          </p:nvPicPr>
          <p:blipFill>
            <a:blip r:embed="rId10"/>
            <a:stretch/>
          </p:blipFill>
          <p:spPr>
            <a:xfrm>
              <a:off x="1872000" y="3870720"/>
              <a:ext cx="766080" cy="210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343" name="CustomShape 648"/>
          <p:cNvSpPr/>
          <p:nvPr/>
        </p:nvSpPr>
        <p:spPr>
          <a:xfrm>
            <a:off x="1057320" y="1427040"/>
            <a:ext cx="973404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7280" indent="-2862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CDN: stores copies of content (e.g. MADMEN) at CDN nodes 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344" name="Group 649"/>
          <p:cNvGrpSpPr/>
          <p:nvPr/>
        </p:nvGrpSpPr>
        <p:grpSpPr>
          <a:xfrm>
            <a:off x="1558800" y="5030640"/>
            <a:ext cx="1844280" cy="333000"/>
            <a:chOff x="1558800" y="5030640"/>
            <a:chExt cx="1844280" cy="333000"/>
          </a:xfrm>
        </p:grpSpPr>
        <p:sp>
          <p:nvSpPr>
            <p:cNvPr id="7345" name="CustomShape 650"/>
            <p:cNvSpPr/>
            <p:nvPr/>
          </p:nvSpPr>
          <p:spPr>
            <a:xfrm>
              <a:off x="1558800" y="5060880"/>
              <a:ext cx="1828440" cy="270720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6" name="CustomShape 651"/>
            <p:cNvSpPr/>
            <p:nvPr/>
          </p:nvSpPr>
          <p:spPr>
            <a:xfrm>
              <a:off x="1570680" y="5030640"/>
              <a:ext cx="1832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ＭＳ Ｐゴシック"/>
                </a:rPr>
                <a:t>where’s Madmen?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7347" name="Group 652"/>
          <p:cNvGrpSpPr/>
          <p:nvPr/>
        </p:nvGrpSpPr>
        <p:grpSpPr>
          <a:xfrm>
            <a:off x="8791560" y="4778280"/>
            <a:ext cx="1265400" cy="333000"/>
            <a:chOff x="8791560" y="4778280"/>
            <a:chExt cx="1265400" cy="333000"/>
          </a:xfrm>
        </p:grpSpPr>
        <p:sp>
          <p:nvSpPr>
            <p:cNvPr id="7348" name="CustomShape 653"/>
            <p:cNvSpPr/>
            <p:nvPr/>
          </p:nvSpPr>
          <p:spPr>
            <a:xfrm>
              <a:off x="8811000" y="4822560"/>
              <a:ext cx="1224720" cy="256680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9" name="CustomShape 654"/>
            <p:cNvSpPr/>
            <p:nvPr/>
          </p:nvSpPr>
          <p:spPr>
            <a:xfrm>
              <a:off x="8791560" y="4778280"/>
              <a:ext cx="1265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ＭＳ Ｐゴシック"/>
                </a:rPr>
                <a:t>manifest file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7350" name="CustomShape 655"/>
          <p:cNvSpPr/>
          <p:nvPr/>
        </p:nvSpPr>
        <p:spPr>
          <a:xfrm>
            <a:off x="2571120" y="4229640"/>
            <a:ext cx="1006920" cy="879840"/>
          </a:xfrm>
          <a:custGeom>
            <a:avLst/>
            <a:gdLst/>
            <a:ahLst/>
            <a:rect l="l" t="t" r="r" b="b"/>
            <a:pathLst>
              <a:path w="1284637" h="1108430">
                <a:moveTo>
                  <a:pt x="1122624" y="0"/>
                </a:moveTo>
                <a:lnTo>
                  <a:pt x="1284637" y="1108430"/>
                </a:lnTo>
                <a:lnTo>
                  <a:pt x="0" y="1107156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1" name="CustomShape 656"/>
          <p:cNvSpPr/>
          <p:nvPr/>
        </p:nvSpPr>
        <p:spPr>
          <a:xfrm flipV="1">
            <a:off x="2624040" y="5125680"/>
            <a:ext cx="2165760" cy="708480"/>
          </a:xfrm>
          <a:custGeom>
            <a:avLst/>
            <a:gdLst/>
            <a:ahLst/>
            <a:rect l="l" t="t" r="r" b="b"/>
            <a:pathLst>
              <a:path w="1898925" h="980345">
                <a:moveTo>
                  <a:pt x="1179521" y="0"/>
                </a:moveTo>
                <a:lnTo>
                  <a:pt x="1898925" y="600997"/>
                </a:lnTo>
                <a:lnTo>
                  <a:pt x="1462589" y="682836"/>
                </a:lnTo>
                <a:cubicBezTo>
                  <a:pt x="1258197" y="730637"/>
                  <a:pt x="1110581" y="844165"/>
                  <a:pt x="849414" y="957692"/>
                </a:cubicBezTo>
                <a:lnTo>
                  <a:pt x="0" y="980345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2" name="CustomShape 657"/>
          <p:cNvSpPr/>
          <p:nvPr/>
        </p:nvSpPr>
        <p:spPr>
          <a:xfrm>
            <a:off x="1168560" y="2401920"/>
            <a:ext cx="990036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lvl="1" marL="517680" indent="-23076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using manifest, client retrieves content at highest supportable rate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353" name="CustomShape 658"/>
          <p:cNvSpPr/>
          <p:nvPr/>
        </p:nvSpPr>
        <p:spPr>
          <a:xfrm>
            <a:off x="1170360" y="2819160"/>
            <a:ext cx="91126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lvl="1" marL="517680" indent="-21636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may choose different rate or copy if network path congested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354" name="CustomShape 659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8F32E69D-87CC-4DFC-B62B-654CCE6E44D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7" dur="indefinite" restart="never" nodeType="tmRoot">
          <p:childTnLst>
            <p:seq>
              <p:cTn id="2358" dur="indefinite" nodeType="mainSeq">
                <p:childTnLst>
                  <p:par>
                    <p:cTn id="2359" nodeType="clickEffect" fill="hold">
                      <p:stCondLst>
                        <p:cond delay="indefinite"/>
                      </p:stCondLst>
                      <p:childTnLst>
                        <p:par>
                          <p:cTn id="23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3" nodeType="after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64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6" nodeType="afterEffect" fill="hold">
                            <p:stCondLst>
                              <p:cond delay="250"/>
                            </p:stCondLst>
                            <p:childTnLst>
                              <p:par>
                                <p:cTn id="2367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9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370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2" nodeType="afterEffect" fill="hold">
                            <p:stCondLst>
                              <p:cond delay="750"/>
                            </p:stCondLst>
                            <p:childTnLst>
                              <p:par>
                                <p:cTn id="2373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5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6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8" nodeType="afterEffect" fill="hold">
                            <p:stCondLst>
                              <p:cond delay="1250"/>
                            </p:stCondLst>
                            <p:childTnLst>
                              <p:par>
                                <p:cTn id="2379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1" nodeType="clickEffect" fill="hold">
                      <p:stCondLst>
                        <p:cond delay="indefinite"/>
                      </p:stCondLst>
                      <p:childTnLst>
                        <p:par>
                          <p:cTn id="238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8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385" dur="500"/>
                                        <p:tgtEl>
                                          <p:spTgt spid="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6" nodeType="clickEffect" fill="hold">
                      <p:stCondLst>
                        <p:cond delay="indefinite"/>
                      </p:stCondLst>
                      <p:childTnLst>
                        <p:par>
                          <p:cTn id="238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8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90" dur="500"/>
                                        <p:tgtEl>
                                          <p:spTgt spid="7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1" nodeType="clickEffect" fill="hold">
                      <p:stCondLst>
                        <p:cond delay="indefinite"/>
                      </p:stCondLst>
                      <p:childTnLst>
                        <p:par>
                          <p:cTn id="23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95" dur="500"/>
                                        <p:tgtEl>
                                          <p:spTgt spid="7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397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006 -1.85185E-006 L 0.08763 -0.02916 L 0.11106 -0.02685 L 0.24635 0.00185 L 0.3569 -0.03079 L 0.42682 -0.00486 L 0.48242 0.01551 L 0.56041 -0.01088 L 0.60026 -0.05509 E">
                                      <p:cBhvr>
                                        <p:cTn id="2398" dur="2000" fill="hold"/>
                                        <p:tgtEl>
                                          <p:spTgt spid="7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9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2400" nodeType="after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401" dur="500"/>
                                        <p:tgtEl>
                                          <p:spTgt spid="7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3" nodeType="afterEffect" fill="hold">
                            <p:stCondLst>
                              <p:cond delay="3000"/>
                            </p:stCondLst>
                            <p:childTnLst>
                              <p:par>
                                <p:cTn id="2404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06" dur="500"/>
                                        <p:tgtEl>
                                          <p:spTgt spid="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7" nodeType="afterEffect" fill="hold">
                            <p:stCondLst>
                              <p:cond delay="3500"/>
                            </p:stCondLst>
                            <p:childTnLst>
                              <p:par>
                                <p:cTn id="2408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35 -0.01829 L -0.02942 0.05208 L -0.16276 0.0037 L -0.28893 0.03449 L -0.46106 0.01018 L -0.56901 0.0368 E">
                                      <p:cBhvr>
                                        <p:cTn id="2409" dur="2000" fill="hold"/>
                                        <p:tgtEl>
                                          <p:spTgt spid="7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0" fill="hold">
                      <p:stCondLst>
                        <p:cond delay="indefinite"/>
                      </p:stCondLst>
                      <p:childTnLst>
                        <p:par>
                          <p:cTn id="2411" fill="hold">
                            <p:stCondLst>
                              <p:cond delay="0"/>
                            </p:stCondLst>
                            <p:childTnLst>
                              <p:par>
                                <p:cTn id="24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14" dur="500"/>
                                        <p:tgtEl>
                                          <p:spTgt spid="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5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416" nodeType="after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417" dur="500"/>
                                        <p:tgtEl>
                                          <p:spTgt spid="7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9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22" dur="500"/>
                                        <p:tgtEl>
                                          <p:spTgt spid="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3" nodeType="clickEffect" fill="hold">
                      <p:stCondLst>
                        <p:cond delay="indefinite"/>
                      </p:stCondLst>
                      <p:childTnLst>
                        <p:par>
                          <p:cTn id="24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27" dur="500"/>
                                        <p:tgtEl>
                                          <p:spTgt spid="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429" nodeType="after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430" dur="500"/>
                                        <p:tgtEl>
                                          <p:spTgt spid="7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2433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35" dur="500"/>
                                        <p:tgtEl>
                                          <p:spTgt spid="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5" name="Group 1"/>
          <p:cNvGrpSpPr/>
          <p:nvPr/>
        </p:nvGrpSpPr>
        <p:grpSpPr>
          <a:xfrm>
            <a:off x="2595600" y="3755160"/>
            <a:ext cx="7092000" cy="2813040"/>
            <a:chOff x="2595600" y="3755160"/>
            <a:chExt cx="7092000" cy="2813040"/>
          </a:xfrm>
        </p:grpSpPr>
        <p:sp>
          <p:nvSpPr>
            <p:cNvPr id="7356" name="CustomShape 2"/>
            <p:cNvSpPr/>
            <p:nvPr/>
          </p:nvSpPr>
          <p:spPr>
            <a:xfrm>
              <a:off x="3835080" y="419472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7" name="CustomShape 3"/>
            <p:cNvSpPr/>
            <p:nvPr/>
          </p:nvSpPr>
          <p:spPr>
            <a:xfrm>
              <a:off x="2870280" y="46152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8" name="CustomShape 4"/>
            <p:cNvSpPr/>
            <p:nvPr/>
          </p:nvSpPr>
          <p:spPr>
            <a:xfrm>
              <a:off x="7599600" y="432828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9" name="CustomShape 5"/>
            <p:cNvSpPr/>
            <p:nvPr/>
          </p:nvSpPr>
          <p:spPr>
            <a:xfrm>
              <a:off x="3347640" y="58302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0" name="CustomShape 6"/>
            <p:cNvSpPr/>
            <p:nvPr/>
          </p:nvSpPr>
          <p:spPr>
            <a:xfrm>
              <a:off x="2997720" y="550332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1" name="CustomShape 7"/>
            <p:cNvSpPr/>
            <p:nvPr/>
          </p:nvSpPr>
          <p:spPr>
            <a:xfrm>
              <a:off x="2806560" y="515592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2" name="CustomShape 8"/>
            <p:cNvSpPr/>
            <p:nvPr/>
          </p:nvSpPr>
          <p:spPr>
            <a:xfrm>
              <a:off x="8225280" y="455508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3" name="CustomShape 9"/>
            <p:cNvSpPr/>
            <p:nvPr/>
          </p:nvSpPr>
          <p:spPr>
            <a:xfrm>
              <a:off x="5171400" y="40680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4" name="CustomShape 10"/>
            <p:cNvSpPr/>
            <p:nvPr/>
          </p:nvSpPr>
          <p:spPr>
            <a:xfrm>
              <a:off x="3188520" y="44082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5" name="CustomShape 11"/>
            <p:cNvSpPr/>
            <p:nvPr/>
          </p:nvSpPr>
          <p:spPr>
            <a:xfrm>
              <a:off x="5934600" y="405468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6" name="CustomShape 12"/>
            <p:cNvSpPr/>
            <p:nvPr/>
          </p:nvSpPr>
          <p:spPr>
            <a:xfrm>
              <a:off x="8490240" y="596376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7" name="CustomShape 13"/>
            <p:cNvSpPr/>
            <p:nvPr/>
          </p:nvSpPr>
          <p:spPr>
            <a:xfrm>
              <a:off x="9190080" y="562356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8" name="CustomShape 14"/>
            <p:cNvSpPr/>
            <p:nvPr/>
          </p:nvSpPr>
          <p:spPr>
            <a:xfrm>
              <a:off x="8999280" y="51426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9" name="CustomShape 15"/>
            <p:cNvSpPr/>
            <p:nvPr/>
          </p:nvSpPr>
          <p:spPr>
            <a:xfrm>
              <a:off x="6624000" y="609084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0" name="CustomShape 16"/>
            <p:cNvSpPr/>
            <p:nvPr/>
          </p:nvSpPr>
          <p:spPr>
            <a:xfrm>
              <a:off x="5860440" y="616428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1" name="CustomShape 17"/>
            <p:cNvSpPr/>
            <p:nvPr/>
          </p:nvSpPr>
          <p:spPr>
            <a:xfrm>
              <a:off x="4842720" y="6084000"/>
              <a:ext cx="497520" cy="21888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2" name="CustomShape 18"/>
            <p:cNvSpPr/>
            <p:nvPr/>
          </p:nvSpPr>
          <p:spPr>
            <a:xfrm rot="193800">
              <a:off x="6712920" y="3769560"/>
              <a:ext cx="53532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73" name="CustomShape 19"/>
            <p:cNvSpPr/>
            <p:nvPr/>
          </p:nvSpPr>
          <p:spPr>
            <a:xfrm rot="2050800">
              <a:off x="8690400" y="46180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74" name="CustomShape 20"/>
            <p:cNvSpPr/>
            <p:nvPr/>
          </p:nvSpPr>
          <p:spPr>
            <a:xfrm rot="10189800">
              <a:off x="7677000" y="59871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75" name="CustomShape 21"/>
            <p:cNvSpPr/>
            <p:nvPr/>
          </p:nvSpPr>
          <p:spPr>
            <a:xfrm rot="11343000">
              <a:off x="3976560" y="601272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76" name="CustomShape 22"/>
            <p:cNvSpPr/>
            <p:nvPr/>
          </p:nvSpPr>
          <p:spPr>
            <a:xfrm rot="16842000">
              <a:off x="2631240" y="487620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77" name="CustomShape 23"/>
            <p:cNvSpPr/>
            <p:nvPr/>
          </p:nvSpPr>
          <p:spPr>
            <a:xfrm rot="21270600">
              <a:off x="4349160" y="38055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7378" name="Group 24"/>
            <p:cNvGrpSpPr/>
            <p:nvPr/>
          </p:nvGrpSpPr>
          <p:grpSpPr>
            <a:xfrm>
              <a:off x="6106680" y="4986000"/>
              <a:ext cx="2691720" cy="586440"/>
              <a:chOff x="6106680" y="4986000"/>
              <a:chExt cx="2691720" cy="586440"/>
            </a:xfrm>
          </p:grpSpPr>
          <p:sp>
            <p:nvSpPr>
              <p:cNvPr id="7379" name="CustomShape 25"/>
              <p:cNvSpPr/>
              <p:nvPr/>
            </p:nvSpPr>
            <p:spPr>
              <a:xfrm>
                <a:off x="6106680" y="4986000"/>
                <a:ext cx="2691720" cy="5864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380" name="Group 26"/>
              <p:cNvGrpSpPr/>
              <p:nvPr/>
            </p:nvGrpSpPr>
            <p:grpSpPr>
              <a:xfrm>
                <a:off x="6677280" y="5035680"/>
                <a:ext cx="447120" cy="78120"/>
                <a:chOff x="6677280" y="5035680"/>
                <a:chExt cx="447120" cy="78120"/>
              </a:xfrm>
            </p:grpSpPr>
            <p:sp>
              <p:nvSpPr>
                <p:cNvPr id="7381" name="CustomShape 27"/>
                <p:cNvSpPr/>
                <p:nvPr/>
              </p:nvSpPr>
              <p:spPr>
                <a:xfrm>
                  <a:off x="6678000" y="507024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82" name="CustomShape 28"/>
                <p:cNvSpPr/>
                <p:nvPr/>
              </p:nvSpPr>
              <p:spPr>
                <a:xfrm>
                  <a:off x="6678000" y="506592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83" name="CustomShape 29"/>
                <p:cNvSpPr/>
                <p:nvPr/>
              </p:nvSpPr>
              <p:spPr>
                <a:xfrm>
                  <a:off x="6677280" y="503568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384" name="Group 30"/>
                <p:cNvGrpSpPr/>
                <p:nvPr/>
              </p:nvGrpSpPr>
              <p:grpSpPr>
                <a:xfrm>
                  <a:off x="6767640" y="5048640"/>
                  <a:ext cx="249480" cy="23400"/>
                  <a:chOff x="6767640" y="5048640"/>
                  <a:chExt cx="249480" cy="23400"/>
                </a:xfrm>
              </p:grpSpPr>
              <p:sp>
                <p:nvSpPr>
                  <p:cNvPr id="7385" name="CustomShape 31"/>
                  <p:cNvSpPr/>
                  <p:nvPr/>
                </p:nvSpPr>
                <p:spPr>
                  <a:xfrm>
                    <a:off x="6767640" y="504864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386" name="CustomShape 32"/>
                  <p:cNvSpPr/>
                  <p:nvPr/>
                </p:nvSpPr>
                <p:spPr>
                  <a:xfrm>
                    <a:off x="6779160" y="504864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387" name="Line 33"/>
                <p:cNvSpPr/>
                <p:nvPr/>
              </p:nvSpPr>
              <p:spPr>
                <a:xfrm>
                  <a:off x="6677640" y="5060880"/>
                  <a:ext cx="360" cy="3348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88" name="Line 34"/>
                <p:cNvSpPr/>
                <p:nvPr/>
              </p:nvSpPr>
              <p:spPr>
                <a:xfrm>
                  <a:off x="7122600" y="5061600"/>
                  <a:ext cx="360" cy="3348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389" name="Line 35"/>
              <p:cNvSpPr/>
              <p:nvPr/>
            </p:nvSpPr>
            <p:spPr>
              <a:xfrm>
                <a:off x="7121880" y="5061240"/>
                <a:ext cx="820440" cy="583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0" name="Line 36"/>
              <p:cNvSpPr/>
              <p:nvPr/>
            </p:nvSpPr>
            <p:spPr>
              <a:xfrm>
                <a:off x="7515000" y="5216400"/>
                <a:ext cx="10152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1" name="Line 37"/>
              <p:cNvSpPr/>
              <p:nvPr/>
            </p:nvSpPr>
            <p:spPr>
              <a:xfrm flipV="1">
                <a:off x="7347240" y="5303880"/>
                <a:ext cx="204840" cy="194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2" name="Line 38"/>
              <p:cNvSpPr/>
              <p:nvPr/>
            </p:nvSpPr>
            <p:spPr>
              <a:xfrm flipV="1">
                <a:off x="7098840" y="5228640"/>
                <a:ext cx="162360" cy="468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3" name="Line 39"/>
              <p:cNvSpPr/>
              <p:nvPr/>
            </p:nvSpPr>
            <p:spPr>
              <a:xfrm flipV="1">
                <a:off x="6847920" y="5356080"/>
                <a:ext cx="162000" cy="471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4" name="Line 40"/>
              <p:cNvSpPr/>
              <p:nvPr/>
            </p:nvSpPr>
            <p:spPr>
              <a:xfrm flipV="1">
                <a:off x="7527960" y="5324760"/>
                <a:ext cx="213120" cy="1083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5" name="Line 41"/>
              <p:cNvSpPr/>
              <p:nvPr/>
            </p:nvSpPr>
            <p:spPr>
              <a:xfrm flipH="1" flipV="1">
                <a:off x="7941600" y="5318640"/>
                <a:ext cx="298800" cy="532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6" name="Line 42"/>
              <p:cNvSpPr/>
              <p:nvPr/>
            </p:nvSpPr>
            <p:spPr>
              <a:xfrm flipV="1">
                <a:off x="7929720" y="5170320"/>
                <a:ext cx="238320" cy="838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7" name="Line 43"/>
              <p:cNvSpPr/>
              <p:nvPr/>
            </p:nvSpPr>
            <p:spPr>
              <a:xfrm flipH="1" flipV="1">
                <a:off x="6900480" y="5114880"/>
                <a:ext cx="345600" cy="370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398" name="Group 44"/>
              <p:cNvGrpSpPr/>
              <p:nvPr/>
            </p:nvGrpSpPr>
            <p:grpSpPr>
              <a:xfrm>
                <a:off x="7542720" y="5245560"/>
                <a:ext cx="447480" cy="78120"/>
                <a:chOff x="7542720" y="5245560"/>
                <a:chExt cx="447480" cy="78120"/>
              </a:xfrm>
            </p:grpSpPr>
            <p:sp>
              <p:nvSpPr>
                <p:cNvPr id="7399" name="CustomShape 45"/>
                <p:cNvSpPr/>
                <p:nvPr/>
              </p:nvSpPr>
              <p:spPr>
                <a:xfrm>
                  <a:off x="7543800" y="528012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00" name="CustomShape 46"/>
                <p:cNvSpPr/>
                <p:nvPr/>
              </p:nvSpPr>
              <p:spPr>
                <a:xfrm>
                  <a:off x="7543800" y="527580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01" name="CustomShape 47"/>
                <p:cNvSpPr/>
                <p:nvPr/>
              </p:nvSpPr>
              <p:spPr>
                <a:xfrm>
                  <a:off x="7542720" y="524556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02" name="Group 48"/>
                <p:cNvGrpSpPr/>
                <p:nvPr/>
              </p:nvGrpSpPr>
              <p:grpSpPr>
                <a:xfrm>
                  <a:off x="7633440" y="5258520"/>
                  <a:ext cx="249480" cy="23400"/>
                  <a:chOff x="7633440" y="5258520"/>
                  <a:chExt cx="249480" cy="23400"/>
                </a:xfrm>
              </p:grpSpPr>
              <p:sp>
                <p:nvSpPr>
                  <p:cNvPr id="7403" name="CustomShape 49"/>
                  <p:cNvSpPr/>
                  <p:nvPr/>
                </p:nvSpPr>
                <p:spPr>
                  <a:xfrm>
                    <a:off x="7633440" y="525852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04" name="CustomShape 50"/>
                  <p:cNvSpPr/>
                  <p:nvPr/>
                </p:nvSpPr>
                <p:spPr>
                  <a:xfrm>
                    <a:off x="7644600" y="525852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05" name="Line 51"/>
                <p:cNvSpPr/>
                <p:nvPr/>
              </p:nvSpPr>
              <p:spPr>
                <a:xfrm>
                  <a:off x="7543800" y="527040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06" name="Line 52"/>
                <p:cNvSpPr/>
                <p:nvPr/>
              </p:nvSpPr>
              <p:spPr>
                <a:xfrm>
                  <a:off x="7988040" y="527112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07" name="Group 53"/>
              <p:cNvGrpSpPr/>
              <p:nvPr/>
            </p:nvGrpSpPr>
            <p:grpSpPr>
              <a:xfrm>
                <a:off x="6884280" y="5277600"/>
                <a:ext cx="447120" cy="78480"/>
                <a:chOff x="6884280" y="5277600"/>
                <a:chExt cx="447120" cy="78480"/>
              </a:xfrm>
            </p:grpSpPr>
            <p:sp>
              <p:nvSpPr>
                <p:cNvPr id="7408" name="CustomShape 54"/>
                <p:cNvSpPr/>
                <p:nvPr/>
              </p:nvSpPr>
              <p:spPr>
                <a:xfrm>
                  <a:off x="6885000" y="531252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09" name="CustomShape 55"/>
                <p:cNvSpPr/>
                <p:nvPr/>
              </p:nvSpPr>
              <p:spPr>
                <a:xfrm>
                  <a:off x="6885000" y="530784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10" name="CustomShape 56"/>
                <p:cNvSpPr/>
                <p:nvPr/>
              </p:nvSpPr>
              <p:spPr>
                <a:xfrm>
                  <a:off x="6884280" y="527760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11" name="Group 57"/>
                <p:cNvGrpSpPr/>
                <p:nvPr/>
              </p:nvGrpSpPr>
              <p:grpSpPr>
                <a:xfrm>
                  <a:off x="6974640" y="5290560"/>
                  <a:ext cx="249480" cy="23400"/>
                  <a:chOff x="6974640" y="5290560"/>
                  <a:chExt cx="249480" cy="23400"/>
                </a:xfrm>
              </p:grpSpPr>
              <p:sp>
                <p:nvSpPr>
                  <p:cNvPr id="7412" name="CustomShape 58"/>
                  <p:cNvSpPr/>
                  <p:nvPr/>
                </p:nvSpPr>
                <p:spPr>
                  <a:xfrm>
                    <a:off x="6974640" y="529056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13" name="CustomShape 59"/>
                  <p:cNvSpPr/>
                  <p:nvPr/>
                </p:nvSpPr>
                <p:spPr>
                  <a:xfrm>
                    <a:off x="6986160" y="529056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14" name="Line 60"/>
                <p:cNvSpPr/>
                <p:nvPr/>
              </p:nvSpPr>
              <p:spPr>
                <a:xfrm>
                  <a:off x="6885360" y="5300280"/>
                  <a:ext cx="360" cy="36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15" name="Line 61"/>
                <p:cNvSpPr/>
                <p:nvPr/>
              </p:nvSpPr>
              <p:spPr>
                <a:xfrm>
                  <a:off x="7329600" y="5301000"/>
                  <a:ext cx="360" cy="3528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16" name="Group 62"/>
              <p:cNvGrpSpPr/>
              <p:nvPr/>
            </p:nvGrpSpPr>
            <p:grpSpPr>
              <a:xfrm>
                <a:off x="7126920" y="5150160"/>
                <a:ext cx="447120" cy="78480"/>
                <a:chOff x="7126920" y="5150160"/>
                <a:chExt cx="447120" cy="78480"/>
              </a:xfrm>
            </p:grpSpPr>
            <p:sp>
              <p:nvSpPr>
                <p:cNvPr id="7417" name="CustomShape 63"/>
                <p:cNvSpPr/>
                <p:nvPr/>
              </p:nvSpPr>
              <p:spPr>
                <a:xfrm>
                  <a:off x="7127640" y="518508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18" name="CustomShape 64"/>
                <p:cNvSpPr/>
                <p:nvPr/>
              </p:nvSpPr>
              <p:spPr>
                <a:xfrm>
                  <a:off x="7127640" y="518040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19" name="CustomShape 65"/>
                <p:cNvSpPr/>
                <p:nvPr/>
              </p:nvSpPr>
              <p:spPr>
                <a:xfrm>
                  <a:off x="7126920" y="515016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20" name="Group 66"/>
                <p:cNvGrpSpPr/>
                <p:nvPr/>
              </p:nvGrpSpPr>
              <p:grpSpPr>
                <a:xfrm>
                  <a:off x="7217280" y="5163120"/>
                  <a:ext cx="249480" cy="23400"/>
                  <a:chOff x="7217280" y="5163120"/>
                  <a:chExt cx="249480" cy="23400"/>
                </a:xfrm>
              </p:grpSpPr>
              <p:sp>
                <p:nvSpPr>
                  <p:cNvPr id="7421" name="CustomShape 67"/>
                  <p:cNvSpPr/>
                  <p:nvPr/>
                </p:nvSpPr>
                <p:spPr>
                  <a:xfrm>
                    <a:off x="7217280" y="516312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22" name="CustomShape 68"/>
                  <p:cNvSpPr/>
                  <p:nvPr/>
                </p:nvSpPr>
                <p:spPr>
                  <a:xfrm>
                    <a:off x="7228800" y="516312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23" name="Line 69"/>
                <p:cNvSpPr/>
                <p:nvPr/>
              </p:nvSpPr>
              <p:spPr>
                <a:xfrm>
                  <a:off x="7128000" y="51753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24" name="Line 70"/>
                <p:cNvSpPr/>
                <p:nvPr/>
              </p:nvSpPr>
              <p:spPr>
                <a:xfrm>
                  <a:off x="7572240" y="51760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25" name="Group 71"/>
              <p:cNvGrpSpPr/>
              <p:nvPr/>
            </p:nvGrpSpPr>
            <p:grpSpPr>
              <a:xfrm>
                <a:off x="7921440" y="5091120"/>
                <a:ext cx="447480" cy="78120"/>
                <a:chOff x="7921440" y="5091120"/>
                <a:chExt cx="447480" cy="78120"/>
              </a:xfrm>
            </p:grpSpPr>
            <p:sp>
              <p:nvSpPr>
                <p:cNvPr id="7426" name="CustomShape 72"/>
                <p:cNvSpPr/>
                <p:nvPr/>
              </p:nvSpPr>
              <p:spPr>
                <a:xfrm>
                  <a:off x="7922520" y="512568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27" name="CustomShape 73"/>
                <p:cNvSpPr/>
                <p:nvPr/>
              </p:nvSpPr>
              <p:spPr>
                <a:xfrm>
                  <a:off x="7922520" y="512136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28" name="CustomShape 74"/>
                <p:cNvSpPr/>
                <p:nvPr/>
              </p:nvSpPr>
              <p:spPr>
                <a:xfrm>
                  <a:off x="7921440" y="509112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29" name="Group 75"/>
                <p:cNvGrpSpPr/>
                <p:nvPr/>
              </p:nvGrpSpPr>
              <p:grpSpPr>
                <a:xfrm>
                  <a:off x="8012160" y="5104080"/>
                  <a:ext cx="249480" cy="23400"/>
                  <a:chOff x="8012160" y="5104080"/>
                  <a:chExt cx="249480" cy="23400"/>
                </a:xfrm>
              </p:grpSpPr>
              <p:sp>
                <p:nvSpPr>
                  <p:cNvPr id="7430" name="CustomShape 76"/>
                  <p:cNvSpPr/>
                  <p:nvPr/>
                </p:nvSpPr>
                <p:spPr>
                  <a:xfrm>
                    <a:off x="8012160" y="510408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31" name="CustomShape 77"/>
                  <p:cNvSpPr/>
                  <p:nvPr/>
                </p:nvSpPr>
                <p:spPr>
                  <a:xfrm>
                    <a:off x="8023320" y="510408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32" name="Line 78"/>
                <p:cNvSpPr/>
                <p:nvPr/>
              </p:nvSpPr>
              <p:spPr>
                <a:xfrm>
                  <a:off x="7921800" y="51159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33" name="Line 79"/>
                <p:cNvSpPr/>
                <p:nvPr/>
              </p:nvSpPr>
              <p:spPr>
                <a:xfrm>
                  <a:off x="8366760" y="51166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34" name="Group 80"/>
              <p:cNvGrpSpPr/>
              <p:nvPr/>
            </p:nvGrpSpPr>
            <p:grpSpPr>
              <a:xfrm>
                <a:off x="8112960" y="5344920"/>
                <a:ext cx="447120" cy="78480"/>
                <a:chOff x="8112960" y="5344920"/>
                <a:chExt cx="447120" cy="78480"/>
              </a:xfrm>
            </p:grpSpPr>
            <p:sp>
              <p:nvSpPr>
                <p:cNvPr id="7435" name="CustomShape 81"/>
                <p:cNvSpPr/>
                <p:nvPr/>
              </p:nvSpPr>
              <p:spPr>
                <a:xfrm>
                  <a:off x="8113680" y="537984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36" name="CustomShape 82"/>
                <p:cNvSpPr/>
                <p:nvPr/>
              </p:nvSpPr>
              <p:spPr>
                <a:xfrm>
                  <a:off x="8113680" y="537516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37" name="CustomShape 83"/>
                <p:cNvSpPr/>
                <p:nvPr/>
              </p:nvSpPr>
              <p:spPr>
                <a:xfrm>
                  <a:off x="8112960" y="534492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38" name="Group 84"/>
                <p:cNvGrpSpPr/>
                <p:nvPr/>
              </p:nvGrpSpPr>
              <p:grpSpPr>
                <a:xfrm>
                  <a:off x="8203320" y="5358240"/>
                  <a:ext cx="249480" cy="23400"/>
                  <a:chOff x="8203320" y="5358240"/>
                  <a:chExt cx="249480" cy="23400"/>
                </a:xfrm>
              </p:grpSpPr>
              <p:sp>
                <p:nvSpPr>
                  <p:cNvPr id="7439" name="CustomShape 85"/>
                  <p:cNvSpPr/>
                  <p:nvPr/>
                </p:nvSpPr>
                <p:spPr>
                  <a:xfrm>
                    <a:off x="8203320" y="535824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40" name="CustomShape 86"/>
                  <p:cNvSpPr/>
                  <p:nvPr/>
                </p:nvSpPr>
                <p:spPr>
                  <a:xfrm>
                    <a:off x="8214840" y="535824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41" name="Line 87"/>
                <p:cNvSpPr/>
                <p:nvPr/>
              </p:nvSpPr>
              <p:spPr>
                <a:xfrm>
                  <a:off x="8114400" y="536976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42" name="Line 88"/>
                <p:cNvSpPr/>
                <p:nvPr/>
              </p:nvSpPr>
              <p:spPr>
                <a:xfrm>
                  <a:off x="8558640" y="53704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43" name="Group 89"/>
              <p:cNvGrpSpPr/>
              <p:nvPr/>
            </p:nvGrpSpPr>
            <p:grpSpPr>
              <a:xfrm>
                <a:off x="7354080" y="5426280"/>
                <a:ext cx="447120" cy="78480"/>
                <a:chOff x="7354080" y="5426280"/>
                <a:chExt cx="447120" cy="78480"/>
              </a:xfrm>
            </p:grpSpPr>
            <p:sp>
              <p:nvSpPr>
                <p:cNvPr id="7444" name="CustomShape 90"/>
                <p:cNvSpPr/>
                <p:nvPr/>
              </p:nvSpPr>
              <p:spPr>
                <a:xfrm>
                  <a:off x="7354800" y="546120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45" name="CustomShape 91"/>
                <p:cNvSpPr/>
                <p:nvPr/>
              </p:nvSpPr>
              <p:spPr>
                <a:xfrm>
                  <a:off x="7354800" y="545652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46" name="CustomShape 92"/>
                <p:cNvSpPr/>
                <p:nvPr/>
              </p:nvSpPr>
              <p:spPr>
                <a:xfrm>
                  <a:off x="7354080" y="542628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47" name="Group 93"/>
                <p:cNvGrpSpPr/>
                <p:nvPr/>
              </p:nvGrpSpPr>
              <p:grpSpPr>
                <a:xfrm>
                  <a:off x="7444440" y="5439600"/>
                  <a:ext cx="249480" cy="23400"/>
                  <a:chOff x="7444440" y="5439600"/>
                  <a:chExt cx="249480" cy="23400"/>
                </a:xfrm>
              </p:grpSpPr>
              <p:sp>
                <p:nvSpPr>
                  <p:cNvPr id="7448" name="CustomShape 94"/>
                  <p:cNvSpPr/>
                  <p:nvPr/>
                </p:nvSpPr>
                <p:spPr>
                  <a:xfrm>
                    <a:off x="7444440" y="543960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49" name="CustomShape 95"/>
                  <p:cNvSpPr/>
                  <p:nvPr/>
                </p:nvSpPr>
                <p:spPr>
                  <a:xfrm>
                    <a:off x="7455600" y="543960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50" name="Line 96"/>
                <p:cNvSpPr/>
                <p:nvPr/>
              </p:nvSpPr>
              <p:spPr>
                <a:xfrm>
                  <a:off x="7355520" y="54514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51" name="Line 97"/>
                <p:cNvSpPr/>
                <p:nvPr/>
              </p:nvSpPr>
              <p:spPr>
                <a:xfrm>
                  <a:off x="7798680" y="5452200"/>
                  <a:ext cx="360" cy="345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52" name="Group 98"/>
              <p:cNvGrpSpPr/>
              <p:nvPr/>
            </p:nvGrpSpPr>
            <p:grpSpPr>
              <a:xfrm>
                <a:off x="6602760" y="5403240"/>
                <a:ext cx="447840" cy="78480"/>
                <a:chOff x="6602760" y="5403240"/>
                <a:chExt cx="447840" cy="78480"/>
              </a:xfrm>
            </p:grpSpPr>
            <p:sp>
              <p:nvSpPr>
                <p:cNvPr id="7453" name="CustomShape 99"/>
                <p:cNvSpPr/>
                <p:nvPr/>
              </p:nvSpPr>
              <p:spPr>
                <a:xfrm>
                  <a:off x="6603480" y="5438160"/>
                  <a:ext cx="443880" cy="435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54" name="CustomShape 100"/>
                <p:cNvSpPr/>
                <p:nvPr/>
              </p:nvSpPr>
              <p:spPr>
                <a:xfrm>
                  <a:off x="6603480" y="5433480"/>
                  <a:ext cx="446400" cy="259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55" name="CustomShape 101"/>
                <p:cNvSpPr/>
                <p:nvPr/>
              </p:nvSpPr>
              <p:spPr>
                <a:xfrm>
                  <a:off x="6602760" y="5403240"/>
                  <a:ext cx="443880" cy="507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56" name="Group 102"/>
                <p:cNvGrpSpPr/>
                <p:nvPr/>
              </p:nvGrpSpPr>
              <p:grpSpPr>
                <a:xfrm>
                  <a:off x="6693120" y="5416560"/>
                  <a:ext cx="249480" cy="23400"/>
                  <a:chOff x="6693120" y="5416560"/>
                  <a:chExt cx="249480" cy="23400"/>
                </a:xfrm>
              </p:grpSpPr>
              <p:sp>
                <p:nvSpPr>
                  <p:cNvPr id="7457" name="CustomShape 103"/>
                  <p:cNvSpPr/>
                  <p:nvPr/>
                </p:nvSpPr>
                <p:spPr>
                  <a:xfrm>
                    <a:off x="6693120" y="5416560"/>
                    <a:ext cx="24948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58" name="CustomShape 104"/>
                  <p:cNvSpPr/>
                  <p:nvPr/>
                </p:nvSpPr>
                <p:spPr>
                  <a:xfrm>
                    <a:off x="6704640" y="5416560"/>
                    <a:ext cx="22680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59" name="Line 105"/>
                <p:cNvSpPr/>
                <p:nvPr/>
              </p:nvSpPr>
              <p:spPr>
                <a:xfrm>
                  <a:off x="6603480" y="542808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60" name="Line 106"/>
                <p:cNvSpPr/>
                <p:nvPr/>
              </p:nvSpPr>
              <p:spPr>
                <a:xfrm>
                  <a:off x="7050240" y="5428800"/>
                  <a:ext cx="360" cy="34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461" name="Group 107"/>
            <p:cNvGrpSpPr/>
            <p:nvPr/>
          </p:nvGrpSpPr>
          <p:grpSpPr>
            <a:xfrm>
              <a:off x="3816720" y="4465080"/>
              <a:ext cx="2893320" cy="626400"/>
              <a:chOff x="3816720" y="4465080"/>
              <a:chExt cx="2893320" cy="626400"/>
            </a:xfrm>
          </p:grpSpPr>
          <p:sp>
            <p:nvSpPr>
              <p:cNvPr id="7462" name="CustomShape 108"/>
              <p:cNvSpPr/>
              <p:nvPr/>
            </p:nvSpPr>
            <p:spPr>
              <a:xfrm>
                <a:off x="3816720" y="4465080"/>
                <a:ext cx="2893320" cy="62640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463" name="Group 109"/>
              <p:cNvGrpSpPr/>
              <p:nvPr/>
            </p:nvGrpSpPr>
            <p:grpSpPr>
              <a:xfrm>
                <a:off x="4429800" y="4518360"/>
                <a:ext cx="480960" cy="83520"/>
                <a:chOff x="4429800" y="4518360"/>
                <a:chExt cx="480960" cy="83520"/>
              </a:xfrm>
            </p:grpSpPr>
            <p:sp>
              <p:nvSpPr>
                <p:cNvPr id="7464" name="CustomShape 110"/>
                <p:cNvSpPr/>
                <p:nvPr/>
              </p:nvSpPr>
              <p:spPr>
                <a:xfrm>
                  <a:off x="4430880" y="455544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65" name="CustomShape 111"/>
                <p:cNvSpPr/>
                <p:nvPr/>
              </p:nvSpPr>
              <p:spPr>
                <a:xfrm>
                  <a:off x="4430880" y="455076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66" name="CustomShape 112"/>
                <p:cNvSpPr/>
                <p:nvPr/>
              </p:nvSpPr>
              <p:spPr>
                <a:xfrm>
                  <a:off x="4429800" y="451836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67" name="Group 113"/>
                <p:cNvGrpSpPr/>
                <p:nvPr/>
              </p:nvGrpSpPr>
              <p:grpSpPr>
                <a:xfrm>
                  <a:off x="4527000" y="4532400"/>
                  <a:ext cx="268200" cy="25200"/>
                  <a:chOff x="4527000" y="4532400"/>
                  <a:chExt cx="268200" cy="25200"/>
                </a:xfrm>
              </p:grpSpPr>
              <p:sp>
                <p:nvSpPr>
                  <p:cNvPr id="7468" name="CustomShape 114"/>
                  <p:cNvSpPr/>
                  <p:nvPr/>
                </p:nvSpPr>
                <p:spPr>
                  <a:xfrm>
                    <a:off x="4527000" y="453240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69" name="CustomShape 115"/>
                  <p:cNvSpPr/>
                  <p:nvPr/>
                </p:nvSpPr>
                <p:spPr>
                  <a:xfrm>
                    <a:off x="4539240" y="453240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70" name="Line 116"/>
                <p:cNvSpPr/>
                <p:nvPr/>
              </p:nvSpPr>
              <p:spPr>
                <a:xfrm>
                  <a:off x="4431240" y="4545360"/>
                  <a:ext cx="360" cy="356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71" name="Line 117"/>
                <p:cNvSpPr/>
                <p:nvPr/>
              </p:nvSpPr>
              <p:spPr>
                <a:xfrm>
                  <a:off x="4907160" y="454608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472" name="Line 118"/>
              <p:cNvSpPr/>
              <p:nvPr/>
            </p:nvSpPr>
            <p:spPr>
              <a:xfrm>
                <a:off x="4907880" y="4545720"/>
                <a:ext cx="882360" cy="622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3" name="Line 119"/>
              <p:cNvSpPr/>
              <p:nvPr/>
            </p:nvSpPr>
            <p:spPr>
              <a:xfrm>
                <a:off x="5330160" y="4711320"/>
                <a:ext cx="109080" cy="381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4" name="Line 120"/>
              <p:cNvSpPr/>
              <p:nvPr/>
            </p:nvSpPr>
            <p:spPr>
              <a:xfrm flipV="1">
                <a:off x="5150160" y="4804560"/>
                <a:ext cx="219960" cy="208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5" name="Line 121"/>
              <p:cNvSpPr/>
              <p:nvPr/>
            </p:nvSpPr>
            <p:spPr>
              <a:xfrm flipV="1">
                <a:off x="4883400" y="4724280"/>
                <a:ext cx="174240" cy="504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6" name="Line 122"/>
              <p:cNvSpPr/>
              <p:nvPr/>
            </p:nvSpPr>
            <p:spPr>
              <a:xfrm flipV="1">
                <a:off x="4613760" y="4860720"/>
                <a:ext cx="174240" cy="500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7" name="Line 123"/>
              <p:cNvSpPr/>
              <p:nvPr/>
            </p:nvSpPr>
            <p:spPr>
              <a:xfrm flipV="1">
                <a:off x="5344200" y="4827240"/>
                <a:ext cx="228960" cy="1155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8" name="Line 124"/>
              <p:cNvSpPr/>
              <p:nvPr/>
            </p:nvSpPr>
            <p:spPr>
              <a:xfrm flipH="1" flipV="1">
                <a:off x="5788800" y="4820760"/>
                <a:ext cx="321120" cy="5688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9" name="Line 125"/>
              <p:cNvSpPr/>
              <p:nvPr/>
            </p:nvSpPr>
            <p:spPr>
              <a:xfrm flipV="1">
                <a:off x="5776200" y="4662000"/>
                <a:ext cx="255960" cy="89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80" name="Line 126"/>
              <p:cNvSpPr/>
              <p:nvPr/>
            </p:nvSpPr>
            <p:spPr>
              <a:xfrm flipH="1" flipV="1">
                <a:off x="4669560" y="4602600"/>
                <a:ext cx="371880" cy="3996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481" name="Group 127"/>
              <p:cNvGrpSpPr/>
              <p:nvPr/>
            </p:nvGrpSpPr>
            <p:grpSpPr>
              <a:xfrm>
                <a:off x="5360040" y="4742640"/>
                <a:ext cx="480960" cy="83160"/>
                <a:chOff x="5360040" y="4742640"/>
                <a:chExt cx="480960" cy="83160"/>
              </a:xfrm>
            </p:grpSpPr>
            <p:sp>
              <p:nvSpPr>
                <p:cNvPr id="7482" name="CustomShape 128"/>
                <p:cNvSpPr/>
                <p:nvPr/>
              </p:nvSpPr>
              <p:spPr>
                <a:xfrm>
                  <a:off x="5361120" y="477936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83" name="CustomShape 129"/>
                <p:cNvSpPr/>
                <p:nvPr/>
              </p:nvSpPr>
              <p:spPr>
                <a:xfrm>
                  <a:off x="5361120" y="477468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84" name="CustomShape 130"/>
                <p:cNvSpPr/>
                <p:nvPr/>
              </p:nvSpPr>
              <p:spPr>
                <a:xfrm>
                  <a:off x="5360040" y="474264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85" name="Group 131"/>
                <p:cNvGrpSpPr/>
                <p:nvPr/>
              </p:nvGrpSpPr>
              <p:grpSpPr>
                <a:xfrm>
                  <a:off x="5457600" y="4756320"/>
                  <a:ext cx="268200" cy="25200"/>
                  <a:chOff x="5457600" y="4756320"/>
                  <a:chExt cx="268200" cy="25200"/>
                </a:xfrm>
              </p:grpSpPr>
              <p:sp>
                <p:nvSpPr>
                  <p:cNvPr id="7486" name="CustomShape 132"/>
                  <p:cNvSpPr/>
                  <p:nvPr/>
                </p:nvSpPr>
                <p:spPr>
                  <a:xfrm>
                    <a:off x="5457600" y="475632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87" name="CustomShape 133"/>
                  <p:cNvSpPr/>
                  <p:nvPr/>
                </p:nvSpPr>
                <p:spPr>
                  <a:xfrm>
                    <a:off x="5469480" y="475632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88" name="Line 134"/>
                <p:cNvSpPr/>
                <p:nvPr/>
              </p:nvSpPr>
              <p:spPr>
                <a:xfrm>
                  <a:off x="5361840" y="476892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89" name="Line 135"/>
                <p:cNvSpPr/>
                <p:nvPr/>
              </p:nvSpPr>
              <p:spPr>
                <a:xfrm>
                  <a:off x="5837400" y="476964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90" name="Group 136"/>
              <p:cNvGrpSpPr/>
              <p:nvPr/>
            </p:nvGrpSpPr>
            <p:grpSpPr>
              <a:xfrm>
                <a:off x="4652280" y="4776840"/>
                <a:ext cx="480960" cy="83520"/>
                <a:chOff x="4652280" y="4776840"/>
                <a:chExt cx="480960" cy="83520"/>
              </a:xfrm>
            </p:grpSpPr>
            <p:sp>
              <p:nvSpPr>
                <p:cNvPr id="7491" name="CustomShape 137"/>
                <p:cNvSpPr/>
                <p:nvPr/>
              </p:nvSpPr>
              <p:spPr>
                <a:xfrm>
                  <a:off x="4653360" y="481392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92" name="CustomShape 138"/>
                <p:cNvSpPr/>
                <p:nvPr/>
              </p:nvSpPr>
              <p:spPr>
                <a:xfrm>
                  <a:off x="4653360" y="480888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93" name="CustomShape 139"/>
                <p:cNvSpPr/>
                <p:nvPr/>
              </p:nvSpPr>
              <p:spPr>
                <a:xfrm>
                  <a:off x="4652280" y="477684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494" name="Group 140"/>
                <p:cNvGrpSpPr/>
                <p:nvPr/>
              </p:nvGrpSpPr>
              <p:grpSpPr>
                <a:xfrm>
                  <a:off x="4749840" y="4790880"/>
                  <a:ext cx="268200" cy="25200"/>
                  <a:chOff x="4749840" y="4790880"/>
                  <a:chExt cx="268200" cy="25200"/>
                </a:xfrm>
              </p:grpSpPr>
              <p:sp>
                <p:nvSpPr>
                  <p:cNvPr id="7495" name="CustomShape 141"/>
                  <p:cNvSpPr/>
                  <p:nvPr/>
                </p:nvSpPr>
                <p:spPr>
                  <a:xfrm>
                    <a:off x="4749840" y="479088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96" name="CustomShape 142"/>
                  <p:cNvSpPr/>
                  <p:nvPr/>
                </p:nvSpPr>
                <p:spPr>
                  <a:xfrm>
                    <a:off x="4761720" y="479088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497" name="Line 143"/>
                <p:cNvSpPr/>
                <p:nvPr/>
              </p:nvSpPr>
              <p:spPr>
                <a:xfrm>
                  <a:off x="4653720" y="480312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98" name="Line 144"/>
                <p:cNvSpPr/>
                <p:nvPr/>
              </p:nvSpPr>
              <p:spPr>
                <a:xfrm>
                  <a:off x="5129280" y="4804200"/>
                  <a:ext cx="360" cy="363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499" name="Group 145"/>
              <p:cNvGrpSpPr/>
              <p:nvPr/>
            </p:nvGrpSpPr>
            <p:grpSpPr>
              <a:xfrm>
                <a:off x="4913280" y="4640760"/>
                <a:ext cx="480600" cy="83520"/>
                <a:chOff x="4913280" y="4640760"/>
                <a:chExt cx="480600" cy="83520"/>
              </a:xfrm>
            </p:grpSpPr>
            <p:sp>
              <p:nvSpPr>
                <p:cNvPr id="7500" name="CustomShape 146"/>
                <p:cNvSpPr/>
                <p:nvPr/>
              </p:nvSpPr>
              <p:spPr>
                <a:xfrm>
                  <a:off x="4914000" y="467784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01" name="CustomShape 147"/>
                <p:cNvSpPr/>
                <p:nvPr/>
              </p:nvSpPr>
              <p:spPr>
                <a:xfrm>
                  <a:off x="4914000" y="467280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02" name="CustomShape 148"/>
                <p:cNvSpPr/>
                <p:nvPr/>
              </p:nvSpPr>
              <p:spPr>
                <a:xfrm>
                  <a:off x="4913280" y="464076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503" name="Group 149"/>
                <p:cNvGrpSpPr/>
                <p:nvPr/>
              </p:nvGrpSpPr>
              <p:grpSpPr>
                <a:xfrm>
                  <a:off x="5010480" y="4654440"/>
                  <a:ext cx="268200" cy="25200"/>
                  <a:chOff x="5010480" y="4654440"/>
                  <a:chExt cx="268200" cy="25200"/>
                </a:xfrm>
              </p:grpSpPr>
              <p:sp>
                <p:nvSpPr>
                  <p:cNvPr id="7504" name="CustomShape 150"/>
                  <p:cNvSpPr/>
                  <p:nvPr/>
                </p:nvSpPr>
                <p:spPr>
                  <a:xfrm>
                    <a:off x="5010480" y="465444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505" name="CustomShape 151"/>
                  <p:cNvSpPr/>
                  <p:nvPr/>
                </p:nvSpPr>
                <p:spPr>
                  <a:xfrm>
                    <a:off x="5022720" y="465444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506" name="Line 152"/>
                <p:cNvSpPr/>
                <p:nvPr/>
              </p:nvSpPr>
              <p:spPr>
                <a:xfrm>
                  <a:off x="4914000" y="466704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07" name="Line 153"/>
                <p:cNvSpPr/>
                <p:nvPr/>
              </p:nvSpPr>
              <p:spPr>
                <a:xfrm>
                  <a:off x="5391360" y="466776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508" name="Group 154"/>
              <p:cNvGrpSpPr/>
              <p:nvPr/>
            </p:nvGrpSpPr>
            <p:grpSpPr>
              <a:xfrm>
                <a:off x="5767200" y="4577400"/>
                <a:ext cx="480960" cy="83520"/>
                <a:chOff x="5767200" y="4577400"/>
                <a:chExt cx="480960" cy="83520"/>
              </a:xfrm>
            </p:grpSpPr>
            <p:sp>
              <p:nvSpPr>
                <p:cNvPr id="7509" name="CustomShape 155"/>
                <p:cNvSpPr/>
                <p:nvPr/>
              </p:nvSpPr>
              <p:spPr>
                <a:xfrm>
                  <a:off x="5768280" y="461448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10" name="CustomShape 156"/>
                <p:cNvSpPr/>
                <p:nvPr/>
              </p:nvSpPr>
              <p:spPr>
                <a:xfrm>
                  <a:off x="5768280" y="460980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11" name="CustomShape 157"/>
                <p:cNvSpPr/>
                <p:nvPr/>
              </p:nvSpPr>
              <p:spPr>
                <a:xfrm>
                  <a:off x="5767200" y="457740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512" name="Group 158"/>
                <p:cNvGrpSpPr/>
                <p:nvPr/>
              </p:nvGrpSpPr>
              <p:grpSpPr>
                <a:xfrm>
                  <a:off x="5864400" y="4591440"/>
                  <a:ext cx="268200" cy="25200"/>
                  <a:chOff x="5864400" y="4591440"/>
                  <a:chExt cx="268200" cy="25200"/>
                </a:xfrm>
              </p:grpSpPr>
              <p:sp>
                <p:nvSpPr>
                  <p:cNvPr id="7513" name="CustomShape 159"/>
                  <p:cNvSpPr/>
                  <p:nvPr/>
                </p:nvSpPr>
                <p:spPr>
                  <a:xfrm>
                    <a:off x="5864400" y="459144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514" name="CustomShape 160"/>
                  <p:cNvSpPr/>
                  <p:nvPr/>
                </p:nvSpPr>
                <p:spPr>
                  <a:xfrm>
                    <a:off x="5876640" y="459144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515" name="Line 161"/>
                <p:cNvSpPr/>
                <p:nvPr/>
              </p:nvSpPr>
              <p:spPr>
                <a:xfrm>
                  <a:off x="5768280" y="460296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16" name="Line 162"/>
                <p:cNvSpPr/>
                <p:nvPr/>
              </p:nvSpPr>
              <p:spPr>
                <a:xfrm>
                  <a:off x="6244200" y="4604040"/>
                  <a:ext cx="360" cy="363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517" name="Group 163"/>
              <p:cNvGrpSpPr/>
              <p:nvPr/>
            </p:nvGrpSpPr>
            <p:grpSpPr>
              <a:xfrm>
                <a:off x="5972760" y="4848840"/>
                <a:ext cx="480960" cy="83520"/>
                <a:chOff x="5972760" y="4848840"/>
                <a:chExt cx="480960" cy="83520"/>
              </a:xfrm>
            </p:grpSpPr>
            <p:sp>
              <p:nvSpPr>
                <p:cNvPr id="7518" name="CustomShape 164"/>
                <p:cNvSpPr/>
                <p:nvPr/>
              </p:nvSpPr>
              <p:spPr>
                <a:xfrm>
                  <a:off x="5973840" y="488592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19" name="CustomShape 165"/>
                <p:cNvSpPr/>
                <p:nvPr/>
              </p:nvSpPr>
              <p:spPr>
                <a:xfrm>
                  <a:off x="5973840" y="488088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20" name="CustomShape 166"/>
                <p:cNvSpPr/>
                <p:nvPr/>
              </p:nvSpPr>
              <p:spPr>
                <a:xfrm>
                  <a:off x="5972760" y="484884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521" name="Group 167"/>
                <p:cNvGrpSpPr/>
                <p:nvPr/>
              </p:nvGrpSpPr>
              <p:grpSpPr>
                <a:xfrm>
                  <a:off x="6069960" y="4862520"/>
                  <a:ext cx="268200" cy="25200"/>
                  <a:chOff x="6069960" y="4862520"/>
                  <a:chExt cx="268200" cy="25200"/>
                </a:xfrm>
              </p:grpSpPr>
              <p:sp>
                <p:nvSpPr>
                  <p:cNvPr id="7522" name="CustomShape 168"/>
                  <p:cNvSpPr/>
                  <p:nvPr/>
                </p:nvSpPr>
                <p:spPr>
                  <a:xfrm>
                    <a:off x="6069960" y="486252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523" name="CustomShape 169"/>
                  <p:cNvSpPr/>
                  <p:nvPr/>
                </p:nvSpPr>
                <p:spPr>
                  <a:xfrm>
                    <a:off x="6082200" y="486252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524" name="Line 170"/>
                <p:cNvSpPr/>
                <p:nvPr/>
              </p:nvSpPr>
              <p:spPr>
                <a:xfrm>
                  <a:off x="5974560" y="4875480"/>
                  <a:ext cx="360" cy="36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25" name="Line 171"/>
                <p:cNvSpPr/>
                <p:nvPr/>
              </p:nvSpPr>
              <p:spPr>
                <a:xfrm>
                  <a:off x="6450120" y="4876560"/>
                  <a:ext cx="360" cy="363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526" name="Group 172"/>
              <p:cNvGrpSpPr/>
              <p:nvPr/>
            </p:nvGrpSpPr>
            <p:grpSpPr>
              <a:xfrm>
                <a:off x="5157000" y="4935600"/>
                <a:ext cx="480960" cy="83520"/>
                <a:chOff x="5157000" y="4935600"/>
                <a:chExt cx="480960" cy="83520"/>
              </a:xfrm>
            </p:grpSpPr>
            <p:sp>
              <p:nvSpPr>
                <p:cNvPr id="7527" name="CustomShape 173"/>
                <p:cNvSpPr/>
                <p:nvPr/>
              </p:nvSpPr>
              <p:spPr>
                <a:xfrm>
                  <a:off x="5158080" y="497268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28" name="CustomShape 174"/>
                <p:cNvSpPr/>
                <p:nvPr/>
              </p:nvSpPr>
              <p:spPr>
                <a:xfrm>
                  <a:off x="5158080" y="496800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29" name="CustomShape 175"/>
                <p:cNvSpPr/>
                <p:nvPr/>
              </p:nvSpPr>
              <p:spPr>
                <a:xfrm>
                  <a:off x="5157000" y="493560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530" name="Group 176"/>
                <p:cNvGrpSpPr/>
                <p:nvPr/>
              </p:nvGrpSpPr>
              <p:grpSpPr>
                <a:xfrm>
                  <a:off x="5254200" y="4949640"/>
                  <a:ext cx="268200" cy="25200"/>
                  <a:chOff x="5254200" y="4949640"/>
                  <a:chExt cx="268200" cy="25200"/>
                </a:xfrm>
              </p:grpSpPr>
              <p:sp>
                <p:nvSpPr>
                  <p:cNvPr id="7531" name="CustomShape 177"/>
                  <p:cNvSpPr/>
                  <p:nvPr/>
                </p:nvSpPr>
                <p:spPr>
                  <a:xfrm>
                    <a:off x="5254200" y="494964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532" name="CustomShape 178"/>
                  <p:cNvSpPr/>
                  <p:nvPr/>
                </p:nvSpPr>
                <p:spPr>
                  <a:xfrm>
                    <a:off x="5266440" y="494964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533" name="Line 179"/>
                <p:cNvSpPr/>
                <p:nvPr/>
              </p:nvSpPr>
              <p:spPr>
                <a:xfrm>
                  <a:off x="5157000" y="4962600"/>
                  <a:ext cx="360" cy="356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34" name="Line 180"/>
                <p:cNvSpPr/>
                <p:nvPr/>
              </p:nvSpPr>
              <p:spPr>
                <a:xfrm>
                  <a:off x="5634720" y="496332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535" name="Group 181"/>
              <p:cNvGrpSpPr/>
              <p:nvPr/>
            </p:nvGrpSpPr>
            <p:grpSpPr>
              <a:xfrm>
                <a:off x="4349880" y="4911120"/>
                <a:ext cx="480600" cy="83520"/>
                <a:chOff x="4349880" y="4911120"/>
                <a:chExt cx="480600" cy="83520"/>
              </a:xfrm>
            </p:grpSpPr>
            <p:sp>
              <p:nvSpPr>
                <p:cNvPr id="7536" name="CustomShape 182"/>
                <p:cNvSpPr/>
                <p:nvPr/>
              </p:nvSpPr>
              <p:spPr>
                <a:xfrm>
                  <a:off x="4350600" y="4948200"/>
                  <a:ext cx="477360" cy="464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37" name="CustomShape 183"/>
                <p:cNvSpPr/>
                <p:nvPr/>
              </p:nvSpPr>
              <p:spPr>
                <a:xfrm>
                  <a:off x="4350600" y="4943160"/>
                  <a:ext cx="479880" cy="27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38" name="CustomShape 184"/>
                <p:cNvSpPr/>
                <p:nvPr/>
              </p:nvSpPr>
              <p:spPr>
                <a:xfrm>
                  <a:off x="4349880" y="4911120"/>
                  <a:ext cx="477360" cy="543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563c1"/>
                    </a:gs>
                    <a:gs pos="100000">
                      <a:srgbClr val="ffffff"/>
                    </a:gs>
                  </a:gsLst>
                  <a:lin ang="0"/>
                </a:gradFill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539" name="Group 185"/>
                <p:cNvGrpSpPr/>
                <p:nvPr/>
              </p:nvGrpSpPr>
              <p:grpSpPr>
                <a:xfrm>
                  <a:off x="4447080" y="4924800"/>
                  <a:ext cx="268200" cy="25200"/>
                  <a:chOff x="4447080" y="4924800"/>
                  <a:chExt cx="268200" cy="25200"/>
                </a:xfrm>
              </p:grpSpPr>
              <p:sp>
                <p:nvSpPr>
                  <p:cNvPr id="7540" name="CustomShape 186"/>
                  <p:cNvSpPr/>
                  <p:nvPr/>
                </p:nvSpPr>
                <p:spPr>
                  <a:xfrm>
                    <a:off x="4447080" y="4924800"/>
                    <a:ext cx="26820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541" name="CustomShape 187"/>
                  <p:cNvSpPr/>
                  <p:nvPr/>
                </p:nvSpPr>
                <p:spPr>
                  <a:xfrm>
                    <a:off x="4459320" y="4924800"/>
                    <a:ext cx="243720" cy="25200"/>
                  </a:xfrm>
                  <a:custGeom>
                    <a:avLst/>
                    <a:gdLst/>
                    <a:ahLst/>
                    <a:rect l="l" t="t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542" name="Line 188"/>
                <p:cNvSpPr/>
                <p:nvPr/>
              </p:nvSpPr>
              <p:spPr>
                <a:xfrm>
                  <a:off x="4350600" y="4937400"/>
                  <a:ext cx="360" cy="345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43" name="Line 189"/>
                <p:cNvSpPr/>
                <p:nvPr/>
              </p:nvSpPr>
              <p:spPr>
                <a:xfrm>
                  <a:off x="4827960" y="4938120"/>
                  <a:ext cx="360" cy="367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7544" name="CustomShape 190"/>
            <p:cNvSpPr/>
            <p:nvPr/>
          </p:nvSpPr>
          <p:spPr>
            <a:xfrm>
              <a:off x="3562200" y="5206320"/>
              <a:ext cx="2575080" cy="6130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45" name="Group 191"/>
            <p:cNvGrpSpPr/>
            <p:nvPr/>
          </p:nvGrpSpPr>
          <p:grpSpPr>
            <a:xfrm>
              <a:off x="4107960" y="5258160"/>
              <a:ext cx="427680" cy="81720"/>
              <a:chOff x="4107960" y="5258160"/>
              <a:chExt cx="427680" cy="81720"/>
            </a:xfrm>
          </p:grpSpPr>
          <p:sp>
            <p:nvSpPr>
              <p:cNvPr id="7546" name="CustomShape 192"/>
              <p:cNvSpPr/>
              <p:nvPr/>
            </p:nvSpPr>
            <p:spPr>
              <a:xfrm>
                <a:off x="4108680" y="529452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47" name="CustomShape 193"/>
              <p:cNvSpPr/>
              <p:nvPr/>
            </p:nvSpPr>
            <p:spPr>
              <a:xfrm>
                <a:off x="4108680" y="528984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48" name="CustomShape 194"/>
              <p:cNvSpPr/>
              <p:nvPr/>
            </p:nvSpPr>
            <p:spPr>
              <a:xfrm>
                <a:off x="4107960" y="525816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549" name="Group 195"/>
              <p:cNvGrpSpPr/>
              <p:nvPr/>
            </p:nvGrpSpPr>
            <p:grpSpPr>
              <a:xfrm>
                <a:off x="4194720" y="5271840"/>
                <a:ext cx="238320" cy="24480"/>
                <a:chOff x="4194720" y="5271840"/>
                <a:chExt cx="238320" cy="24480"/>
              </a:xfrm>
            </p:grpSpPr>
            <p:sp>
              <p:nvSpPr>
                <p:cNvPr id="7550" name="CustomShape 196"/>
                <p:cNvSpPr/>
                <p:nvPr/>
              </p:nvSpPr>
              <p:spPr>
                <a:xfrm>
                  <a:off x="4194720" y="527184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51" name="CustomShape 197"/>
                <p:cNvSpPr/>
                <p:nvPr/>
              </p:nvSpPr>
              <p:spPr>
                <a:xfrm>
                  <a:off x="4205520" y="527184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552" name="Line 198"/>
              <p:cNvSpPr/>
              <p:nvPr/>
            </p:nvSpPr>
            <p:spPr>
              <a:xfrm>
                <a:off x="4109400" y="5283720"/>
                <a:ext cx="360" cy="342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53" name="Line 199"/>
              <p:cNvSpPr/>
              <p:nvPr/>
            </p:nvSpPr>
            <p:spPr>
              <a:xfrm>
                <a:off x="4533480" y="528444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554" name="Line 200"/>
            <p:cNvSpPr/>
            <p:nvPr/>
          </p:nvSpPr>
          <p:spPr>
            <a:xfrm>
              <a:off x="4533480" y="5285160"/>
              <a:ext cx="785160" cy="608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5" name="Line 201"/>
            <p:cNvSpPr/>
            <p:nvPr/>
          </p:nvSpPr>
          <p:spPr>
            <a:xfrm>
              <a:off x="4909320" y="5447160"/>
              <a:ext cx="97200" cy="374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6" name="Line 202"/>
            <p:cNvSpPr/>
            <p:nvPr/>
          </p:nvSpPr>
          <p:spPr>
            <a:xfrm flipV="1">
              <a:off x="4749120" y="5538600"/>
              <a:ext cx="195840" cy="205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7" name="Line 203"/>
            <p:cNvSpPr/>
            <p:nvPr/>
          </p:nvSpPr>
          <p:spPr>
            <a:xfrm flipV="1">
              <a:off x="4511520" y="5460120"/>
              <a:ext cx="155520" cy="48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8" name="Line 204"/>
            <p:cNvSpPr/>
            <p:nvPr/>
          </p:nvSpPr>
          <p:spPr>
            <a:xfrm flipV="1">
              <a:off x="4271400" y="5593320"/>
              <a:ext cx="155520" cy="49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9" name="Line 205"/>
            <p:cNvSpPr/>
            <p:nvPr/>
          </p:nvSpPr>
          <p:spPr>
            <a:xfrm flipV="1">
              <a:off x="4921920" y="5560560"/>
              <a:ext cx="203760" cy="11340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0" name="Line 206"/>
            <p:cNvSpPr/>
            <p:nvPr/>
          </p:nvSpPr>
          <p:spPr>
            <a:xfrm flipH="1" flipV="1">
              <a:off x="5317560" y="5554440"/>
              <a:ext cx="285840" cy="554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1" name="Line 207"/>
            <p:cNvSpPr/>
            <p:nvPr/>
          </p:nvSpPr>
          <p:spPr>
            <a:xfrm flipV="1">
              <a:off x="5306400" y="5398920"/>
              <a:ext cx="227880" cy="874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2" name="Line 208"/>
            <p:cNvSpPr/>
            <p:nvPr/>
          </p:nvSpPr>
          <p:spPr>
            <a:xfrm flipH="1" flipV="1">
              <a:off x="4321440" y="5340960"/>
              <a:ext cx="330840" cy="388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63" name="Group 209"/>
            <p:cNvGrpSpPr/>
            <p:nvPr/>
          </p:nvGrpSpPr>
          <p:grpSpPr>
            <a:xfrm>
              <a:off x="4935960" y="5477760"/>
              <a:ext cx="428040" cy="81360"/>
              <a:chOff x="4935960" y="5477760"/>
              <a:chExt cx="428040" cy="81360"/>
            </a:xfrm>
          </p:grpSpPr>
          <p:sp>
            <p:nvSpPr>
              <p:cNvPr id="7564" name="CustomShape 210"/>
              <p:cNvSpPr/>
              <p:nvPr/>
            </p:nvSpPr>
            <p:spPr>
              <a:xfrm>
                <a:off x="4937040" y="551376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5" name="CustomShape 211"/>
              <p:cNvSpPr/>
              <p:nvPr/>
            </p:nvSpPr>
            <p:spPr>
              <a:xfrm>
                <a:off x="4937040" y="550908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6" name="CustomShape 212"/>
              <p:cNvSpPr/>
              <p:nvPr/>
            </p:nvSpPr>
            <p:spPr>
              <a:xfrm>
                <a:off x="4935960" y="547776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567" name="Group 213"/>
              <p:cNvGrpSpPr/>
              <p:nvPr/>
            </p:nvGrpSpPr>
            <p:grpSpPr>
              <a:xfrm>
                <a:off x="5022720" y="5491440"/>
                <a:ext cx="238320" cy="24480"/>
                <a:chOff x="5022720" y="5491440"/>
                <a:chExt cx="238320" cy="24480"/>
              </a:xfrm>
            </p:grpSpPr>
            <p:sp>
              <p:nvSpPr>
                <p:cNvPr id="7568" name="CustomShape 214"/>
                <p:cNvSpPr/>
                <p:nvPr/>
              </p:nvSpPr>
              <p:spPr>
                <a:xfrm>
                  <a:off x="5022720" y="549144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69" name="CustomShape 215"/>
                <p:cNvSpPr/>
                <p:nvPr/>
              </p:nvSpPr>
              <p:spPr>
                <a:xfrm>
                  <a:off x="5033520" y="549144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570" name="Line 216"/>
              <p:cNvSpPr/>
              <p:nvPr/>
            </p:nvSpPr>
            <p:spPr>
              <a:xfrm>
                <a:off x="4937400" y="5502960"/>
                <a:ext cx="360" cy="342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1" name="Line 217"/>
              <p:cNvSpPr/>
              <p:nvPr/>
            </p:nvSpPr>
            <p:spPr>
              <a:xfrm>
                <a:off x="5361840" y="550404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572" name="Group 218"/>
            <p:cNvGrpSpPr/>
            <p:nvPr/>
          </p:nvGrpSpPr>
          <p:grpSpPr>
            <a:xfrm>
              <a:off x="4306320" y="5511240"/>
              <a:ext cx="427680" cy="81720"/>
              <a:chOff x="4306320" y="5511240"/>
              <a:chExt cx="427680" cy="81720"/>
            </a:xfrm>
          </p:grpSpPr>
          <p:sp>
            <p:nvSpPr>
              <p:cNvPr id="7573" name="CustomShape 219"/>
              <p:cNvSpPr/>
              <p:nvPr/>
            </p:nvSpPr>
            <p:spPr>
              <a:xfrm>
                <a:off x="4307040" y="554760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4" name="CustomShape 220"/>
              <p:cNvSpPr/>
              <p:nvPr/>
            </p:nvSpPr>
            <p:spPr>
              <a:xfrm>
                <a:off x="4307040" y="554292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5" name="CustomShape 221"/>
              <p:cNvSpPr/>
              <p:nvPr/>
            </p:nvSpPr>
            <p:spPr>
              <a:xfrm>
                <a:off x="4306320" y="551124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576" name="Group 222"/>
              <p:cNvGrpSpPr/>
              <p:nvPr/>
            </p:nvGrpSpPr>
            <p:grpSpPr>
              <a:xfrm>
                <a:off x="4392720" y="5524920"/>
                <a:ext cx="238320" cy="24480"/>
                <a:chOff x="4392720" y="5524920"/>
                <a:chExt cx="238320" cy="24480"/>
              </a:xfrm>
            </p:grpSpPr>
            <p:sp>
              <p:nvSpPr>
                <p:cNvPr id="7577" name="CustomShape 223"/>
                <p:cNvSpPr/>
                <p:nvPr/>
              </p:nvSpPr>
              <p:spPr>
                <a:xfrm>
                  <a:off x="4392720" y="552492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78" name="CustomShape 224"/>
                <p:cNvSpPr/>
                <p:nvPr/>
              </p:nvSpPr>
              <p:spPr>
                <a:xfrm>
                  <a:off x="4403520" y="552492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579" name="Line 225"/>
              <p:cNvSpPr/>
              <p:nvPr/>
            </p:nvSpPr>
            <p:spPr>
              <a:xfrm>
                <a:off x="4306680" y="5536800"/>
                <a:ext cx="360" cy="367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0" name="Line 226"/>
              <p:cNvSpPr/>
              <p:nvPr/>
            </p:nvSpPr>
            <p:spPr>
              <a:xfrm>
                <a:off x="4732560" y="5537520"/>
                <a:ext cx="360" cy="3672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581" name="Group 227"/>
            <p:cNvGrpSpPr/>
            <p:nvPr/>
          </p:nvGrpSpPr>
          <p:grpSpPr>
            <a:xfrm>
              <a:off x="4538160" y="5378040"/>
              <a:ext cx="427680" cy="81720"/>
              <a:chOff x="4538160" y="5378040"/>
              <a:chExt cx="427680" cy="81720"/>
            </a:xfrm>
          </p:grpSpPr>
          <p:sp>
            <p:nvSpPr>
              <p:cNvPr id="7582" name="CustomShape 228"/>
              <p:cNvSpPr/>
              <p:nvPr/>
            </p:nvSpPr>
            <p:spPr>
              <a:xfrm>
                <a:off x="4538880" y="541440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3" name="CustomShape 229"/>
              <p:cNvSpPr/>
              <p:nvPr/>
            </p:nvSpPr>
            <p:spPr>
              <a:xfrm>
                <a:off x="4538880" y="540972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4" name="CustomShape 230"/>
              <p:cNvSpPr/>
              <p:nvPr/>
            </p:nvSpPr>
            <p:spPr>
              <a:xfrm>
                <a:off x="4538160" y="537804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585" name="Group 231"/>
              <p:cNvGrpSpPr/>
              <p:nvPr/>
            </p:nvGrpSpPr>
            <p:grpSpPr>
              <a:xfrm>
                <a:off x="4624920" y="5391720"/>
                <a:ext cx="238320" cy="24480"/>
                <a:chOff x="4624920" y="5391720"/>
                <a:chExt cx="238320" cy="24480"/>
              </a:xfrm>
            </p:grpSpPr>
            <p:sp>
              <p:nvSpPr>
                <p:cNvPr id="7586" name="CustomShape 232"/>
                <p:cNvSpPr/>
                <p:nvPr/>
              </p:nvSpPr>
              <p:spPr>
                <a:xfrm>
                  <a:off x="4624920" y="539172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87" name="CustomShape 233"/>
                <p:cNvSpPr/>
                <p:nvPr/>
              </p:nvSpPr>
              <p:spPr>
                <a:xfrm>
                  <a:off x="4635720" y="539172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588" name="Line 234"/>
              <p:cNvSpPr/>
              <p:nvPr/>
            </p:nvSpPr>
            <p:spPr>
              <a:xfrm>
                <a:off x="4538880" y="540396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9" name="Line 235"/>
              <p:cNvSpPr/>
              <p:nvPr/>
            </p:nvSpPr>
            <p:spPr>
              <a:xfrm>
                <a:off x="4964760" y="540468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590" name="Group 236"/>
            <p:cNvGrpSpPr/>
            <p:nvPr/>
          </p:nvGrpSpPr>
          <p:grpSpPr>
            <a:xfrm>
              <a:off x="5298480" y="5316120"/>
              <a:ext cx="427680" cy="81720"/>
              <a:chOff x="5298480" y="5316120"/>
              <a:chExt cx="427680" cy="81720"/>
            </a:xfrm>
          </p:grpSpPr>
          <p:sp>
            <p:nvSpPr>
              <p:cNvPr id="7591" name="CustomShape 237"/>
              <p:cNvSpPr/>
              <p:nvPr/>
            </p:nvSpPr>
            <p:spPr>
              <a:xfrm>
                <a:off x="5299200" y="535248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2" name="CustomShape 238"/>
              <p:cNvSpPr/>
              <p:nvPr/>
            </p:nvSpPr>
            <p:spPr>
              <a:xfrm>
                <a:off x="5299200" y="534780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3" name="CustomShape 239"/>
              <p:cNvSpPr/>
              <p:nvPr/>
            </p:nvSpPr>
            <p:spPr>
              <a:xfrm>
                <a:off x="5298480" y="531612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594" name="Group 240"/>
              <p:cNvGrpSpPr/>
              <p:nvPr/>
            </p:nvGrpSpPr>
            <p:grpSpPr>
              <a:xfrm>
                <a:off x="5384880" y="5329800"/>
                <a:ext cx="238320" cy="24480"/>
                <a:chOff x="5384880" y="5329800"/>
                <a:chExt cx="238320" cy="24480"/>
              </a:xfrm>
            </p:grpSpPr>
            <p:sp>
              <p:nvSpPr>
                <p:cNvPr id="7595" name="CustomShape 241"/>
                <p:cNvSpPr/>
                <p:nvPr/>
              </p:nvSpPr>
              <p:spPr>
                <a:xfrm>
                  <a:off x="5384880" y="532980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96" name="CustomShape 242"/>
                <p:cNvSpPr/>
                <p:nvPr/>
              </p:nvSpPr>
              <p:spPr>
                <a:xfrm>
                  <a:off x="5395680" y="532980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597" name="Line 243"/>
              <p:cNvSpPr/>
              <p:nvPr/>
            </p:nvSpPr>
            <p:spPr>
              <a:xfrm>
                <a:off x="5299560" y="534204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8" name="Line 244"/>
              <p:cNvSpPr/>
              <p:nvPr/>
            </p:nvSpPr>
            <p:spPr>
              <a:xfrm>
                <a:off x="5724360" y="534276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599" name="Group 245"/>
            <p:cNvGrpSpPr/>
            <p:nvPr/>
          </p:nvGrpSpPr>
          <p:grpSpPr>
            <a:xfrm>
              <a:off x="5481360" y="5581800"/>
              <a:ext cx="428040" cy="81360"/>
              <a:chOff x="5481360" y="5581800"/>
              <a:chExt cx="428040" cy="81360"/>
            </a:xfrm>
          </p:grpSpPr>
          <p:sp>
            <p:nvSpPr>
              <p:cNvPr id="7600" name="CustomShape 246"/>
              <p:cNvSpPr/>
              <p:nvPr/>
            </p:nvSpPr>
            <p:spPr>
              <a:xfrm>
                <a:off x="5482440" y="561780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1" name="CustomShape 247"/>
              <p:cNvSpPr/>
              <p:nvPr/>
            </p:nvSpPr>
            <p:spPr>
              <a:xfrm>
                <a:off x="5482440" y="561312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2" name="CustomShape 248"/>
              <p:cNvSpPr/>
              <p:nvPr/>
            </p:nvSpPr>
            <p:spPr>
              <a:xfrm>
                <a:off x="5481360" y="558180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603" name="Group 249"/>
              <p:cNvGrpSpPr/>
              <p:nvPr/>
            </p:nvGrpSpPr>
            <p:grpSpPr>
              <a:xfrm>
                <a:off x="5568120" y="5595480"/>
                <a:ext cx="238320" cy="24480"/>
                <a:chOff x="5568120" y="5595480"/>
                <a:chExt cx="238320" cy="24480"/>
              </a:xfrm>
            </p:grpSpPr>
            <p:sp>
              <p:nvSpPr>
                <p:cNvPr id="7604" name="CustomShape 250"/>
                <p:cNvSpPr/>
                <p:nvPr/>
              </p:nvSpPr>
              <p:spPr>
                <a:xfrm>
                  <a:off x="5568120" y="559548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05" name="CustomShape 251"/>
                <p:cNvSpPr/>
                <p:nvPr/>
              </p:nvSpPr>
              <p:spPr>
                <a:xfrm>
                  <a:off x="5578920" y="559548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606" name="Line 252"/>
              <p:cNvSpPr/>
              <p:nvPr/>
            </p:nvSpPr>
            <p:spPr>
              <a:xfrm>
                <a:off x="5482080" y="560736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7" name="Line 253"/>
              <p:cNvSpPr/>
              <p:nvPr/>
            </p:nvSpPr>
            <p:spPr>
              <a:xfrm>
                <a:off x="5907960" y="560844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08" name="Group 254"/>
            <p:cNvGrpSpPr/>
            <p:nvPr/>
          </p:nvGrpSpPr>
          <p:grpSpPr>
            <a:xfrm>
              <a:off x="4755240" y="5666760"/>
              <a:ext cx="428040" cy="81720"/>
              <a:chOff x="4755240" y="5666760"/>
              <a:chExt cx="428040" cy="81720"/>
            </a:xfrm>
          </p:grpSpPr>
          <p:sp>
            <p:nvSpPr>
              <p:cNvPr id="7609" name="CustomShape 255"/>
              <p:cNvSpPr/>
              <p:nvPr/>
            </p:nvSpPr>
            <p:spPr>
              <a:xfrm>
                <a:off x="4756320" y="570312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0" name="CustomShape 256"/>
              <p:cNvSpPr/>
              <p:nvPr/>
            </p:nvSpPr>
            <p:spPr>
              <a:xfrm>
                <a:off x="4756320" y="569844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1" name="CustomShape 257"/>
              <p:cNvSpPr/>
              <p:nvPr/>
            </p:nvSpPr>
            <p:spPr>
              <a:xfrm>
                <a:off x="4755240" y="566676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612" name="Group 258"/>
              <p:cNvGrpSpPr/>
              <p:nvPr/>
            </p:nvGrpSpPr>
            <p:grpSpPr>
              <a:xfrm>
                <a:off x="4842000" y="5680440"/>
                <a:ext cx="238320" cy="24480"/>
                <a:chOff x="4842000" y="5680440"/>
                <a:chExt cx="238320" cy="24480"/>
              </a:xfrm>
            </p:grpSpPr>
            <p:sp>
              <p:nvSpPr>
                <p:cNvPr id="7613" name="CustomShape 259"/>
                <p:cNvSpPr/>
                <p:nvPr/>
              </p:nvSpPr>
              <p:spPr>
                <a:xfrm>
                  <a:off x="4842000" y="568044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14" name="CustomShape 260"/>
                <p:cNvSpPr/>
                <p:nvPr/>
              </p:nvSpPr>
              <p:spPr>
                <a:xfrm>
                  <a:off x="4852800" y="568044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615" name="Line 261"/>
              <p:cNvSpPr/>
              <p:nvPr/>
            </p:nvSpPr>
            <p:spPr>
              <a:xfrm>
                <a:off x="4755960" y="569268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6" name="Line 262"/>
              <p:cNvSpPr/>
              <p:nvPr/>
            </p:nvSpPr>
            <p:spPr>
              <a:xfrm>
                <a:off x="5181840" y="569340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17" name="Group 263"/>
            <p:cNvGrpSpPr/>
            <p:nvPr/>
          </p:nvGrpSpPr>
          <p:grpSpPr>
            <a:xfrm>
              <a:off x="4036680" y="5642640"/>
              <a:ext cx="428040" cy="81720"/>
              <a:chOff x="4036680" y="5642640"/>
              <a:chExt cx="428040" cy="81720"/>
            </a:xfrm>
          </p:grpSpPr>
          <p:sp>
            <p:nvSpPr>
              <p:cNvPr id="7618" name="CustomShape 264"/>
              <p:cNvSpPr/>
              <p:nvPr/>
            </p:nvSpPr>
            <p:spPr>
              <a:xfrm>
                <a:off x="4037760" y="5679000"/>
                <a:ext cx="424800" cy="4536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9" name="CustomShape 265"/>
              <p:cNvSpPr/>
              <p:nvPr/>
            </p:nvSpPr>
            <p:spPr>
              <a:xfrm>
                <a:off x="4037760" y="5674320"/>
                <a:ext cx="426960" cy="27000"/>
              </a:xfrm>
              <a:prstGeom prst="rect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20" name="CustomShape 266"/>
              <p:cNvSpPr/>
              <p:nvPr/>
            </p:nvSpPr>
            <p:spPr>
              <a:xfrm>
                <a:off x="4036680" y="5642640"/>
                <a:ext cx="424800" cy="53280"/>
              </a:xfrm>
              <a:prstGeom prst="ellipse">
                <a:avLst/>
              </a:prstGeom>
              <a:gradFill rotWithShape="0">
                <a:gsLst>
                  <a:gs pos="0">
                    <a:srgbClr val="0563c1"/>
                  </a:gs>
                  <a:gs pos="100000">
                    <a:srgbClr val="ffffff"/>
                  </a:gs>
                </a:gsLst>
                <a:lin ang="0"/>
              </a:gradFill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621" name="Group 267"/>
              <p:cNvGrpSpPr/>
              <p:nvPr/>
            </p:nvGrpSpPr>
            <p:grpSpPr>
              <a:xfrm>
                <a:off x="4123440" y="5656320"/>
                <a:ext cx="238320" cy="24480"/>
                <a:chOff x="4123440" y="5656320"/>
                <a:chExt cx="238320" cy="24480"/>
              </a:xfrm>
            </p:grpSpPr>
            <p:sp>
              <p:nvSpPr>
                <p:cNvPr id="7622" name="CustomShape 268"/>
                <p:cNvSpPr/>
                <p:nvPr/>
              </p:nvSpPr>
              <p:spPr>
                <a:xfrm>
                  <a:off x="4123440" y="5656320"/>
                  <a:ext cx="238320" cy="244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23" name="CustomShape 269"/>
                <p:cNvSpPr/>
                <p:nvPr/>
              </p:nvSpPr>
              <p:spPr>
                <a:xfrm>
                  <a:off x="4134240" y="5656320"/>
                  <a:ext cx="216720" cy="244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624" name="Line 270"/>
              <p:cNvSpPr/>
              <p:nvPr/>
            </p:nvSpPr>
            <p:spPr>
              <a:xfrm>
                <a:off x="4038120" y="5668560"/>
                <a:ext cx="360" cy="3564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25" name="Line 271"/>
              <p:cNvSpPr/>
              <p:nvPr/>
            </p:nvSpPr>
            <p:spPr>
              <a:xfrm>
                <a:off x="4463280" y="5669280"/>
                <a:ext cx="360" cy="36000"/>
              </a:xfrm>
              <a:prstGeom prst="line">
                <a:avLst/>
              </a:prstGeom>
              <a:ln w="317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626" name="Line 272"/>
            <p:cNvSpPr/>
            <p:nvPr/>
          </p:nvSpPr>
          <p:spPr>
            <a:xfrm>
              <a:off x="4300200" y="4388400"/>
              <a:ext cx="199080" cy="1375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7" name="Line 273"/>
            <p:cNvSpPr/>
            <p:nvPr/>
          </p:nvSpPr>
          <p:spPr>
            <a:xfrm>
              <a:off x="3526200" y="4588560"/>
              <a:ext cx="32040" cy="1627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8" name="Line 274"/>
            <p:cNvSpPr/>
            <p:nvPr/>
          </p:nvSpPr>
          <p:spPr>
            <a:xfrm>
              <a:off x="3342240" y="4736160"/>
              <a:ext cx="103320" cy="111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9" name="Line 275"/>
            <p:cNvSpPr/>
            <p:nvPr/>
          </p:nvSpPr>
          <p:spPr>
            <a:xfrm>
              <a:off x="5580360" y="4284000"/>
              <a:ext cx="257400" cy="301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0" name="Line 276"/>
            <p:cNvSpPr/>
            <p:nvPr/>
          </p:nvSpPr>
          <p:spPr>
            <a:xfrm flipH="1">
              <a:off x="6005880" y="4272120"/>
              <a:ext cx="320760" cy="3049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1" name="Line 277"/>
            <p:cNvSpPr/>
            <p:nvPr/>
          </p:nvSpPr>
          <p:spPr>
            <a:xfrm>
              <a:off x="7963200" y="4541040"/>
              <a:ext cx="180360" cy="5500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2" name="Line 278"/>
            <p:cNvSpPr/>
            <p:nvPr/>
          </p:nvSpPr>
          <p:spPr>
            <a:xfrm flipH="1">
              <a:off x="8269560" y="4725360"/>
              <a:ext cx="201240" cy="3639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3" name="Line 279"/>
            <p:cNvSpPr/>
            <p:nvPr/>
          </p:nvSpPr>
          <p:spPr>
            <a:xfrm flipH="1">
              <a:off x="8558280" y="5239440"/>
              <a:ext cx="452160" cy="1310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4" name="Line 280"/>
            <p:cNvSpPr/>
            <p:nvPr/>
          </p:nvSpPr>
          <p:spPr>
            <a:xfrm flipH="1" flipV="1">
              <a:off x="8534520" y="5420520"/>
              <a:ext cx="665280" cy="3229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5" name="Line 281"/>
            <p:cNvSpPr/>
            <p:nvPr/>
          </p:nvSpPr>
          <p:spPr>
            <a:xfrm flipH="1" flipV="1">
              <a:off x="7734240" y="5499000"/>
              <a:ext cx="874440" cy="508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6" name="Line 282"/>
            <p:cNvSpPr/>
            <p:nvPr/>
          </p:nvSpPr>
          <p:spPr>
            <a:xfrm flipH="1" flipV="1">
              <a:off x="6555960" y="6004800"/>
              <a:ext cx="434520" cy="892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7" name="Line 283"/>
            <p:cNvSpPr/>
            <p:nvPr/>
          </p:nvSpPr>
          <p:spPr>
            <a:xfrm flipH="1" flipV="1">
              <a:off x="5707800" y="5668560"/>
              <a:ext cx="309960" cy="5115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8" name="Line 284"/>
            <p:cNvSpPr/>
            <p:nvPr/>
          </p:nvSpPr>
          <p:spPr>
            <a:xfrm flipV="1">
              <a:off x="5140440" y="6007320"/>
              <a:ext cx="255960" cy="867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9" name="Line 285"/>
            <p:cNvSpPr/>
            <p:nvPr/>
          </p:nvSpPr>
          <p:spPr>
            <a:xfrm flipV="1">
              <a:off x="3805920" y="5729400"/>
              <a:ext cx="335520" cy="11016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0" name="Line 286"/>
            <p:cNvSpPr/>
            <p:nvPr/>
          </p:nvSpPr>
          <p:spPr>
            <a:xfrm flipV="1">
              <a:off x="3295800" y="5364720"/>
              <a:ext cx="189360" cy="14868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1" name="Line 287"/>
            <p:cNvSpPr/>
            <p:nvPr/>
          </p:nvSpPr>
          <p:spPr>
            <a:xfrm flipV="1">
              <a:off x="3276000" y="5312880"/>
              <a:ext cx="169560" cy="432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2" name="CustomShape 288"/>
            <p:cNvSpPr/>
            <p:nvPr/>
          </p:nvSpPr>
          <p:spPr>
            <a:xfrm>
              <a:off x="7050960" y="4539240"/>
              <a:ext cx="439920" cy="159120"/>
            </a:xfrm>
            <a:prstGeom prst="ellipse">
              <a:avLst/>
            </a:prstGeom>
            <a:solidFill>
              <a:srgbClr val="00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3" name="Line 289"/>
            <p:cNvSpPr/>
            <p:nvPr/>
          </p:nvSpPr>
          <p:spPr>
            <a:xfrm>
              <a:off x="6245640" y="4620240"/>
              <a:ext cx="805320" cy="1440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4" name="Line 290"/>
            <p:cNvSpPr/>
            <p:nvPr/>
          </p:nvSpPr>
          <p:spPr>
            <a:xfrm>
              <a:off x="7436520" y="4682520"/>
              <a:ext cx="577080" cy="4125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5" name="Line 291"/>
            <p:cNvSpPr/>
            <p:nvPr/>
          </p:nvSpPr>
          <p:spPr>
            <a:xfrm flipV="1">
              <a:off x="5510880" y="5241960"/>
              <a:ext cx="159120" cy="7452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6" name="CustomShape 292"/>
            <p:cNvSpPr/>
            <p:nvPr/>
          </p:nvSpPr>
          <p:spPr>
            <a:xfrm>
              <a:off x="5594040" y="5097960"/>
              <a:ext cx="439920" cy="159120"/>
            </a:xfrm>
            <a:prstGeom prst="ellipse">
              <a:avLst/>
            </a:prstGeom>
            <a:solidFill>
              <a:srgbClr val="00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  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647" name="Line 293"/>
            <p:cNvSpPr/>
            <p:nvPr/>
          </p:nvSpPr>
          <p:spPr>
            <a:xfrm flipV="1">
              <a:off x="6035040" y="5094720"/>
              <a:ext cx="642960" cy="8316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8" name="Line 294"/>
            <p:cNvSpPr/>
            <p:nvPr/>
          </p:nvSpPr>
          <p:spPr>
            <a:xfrm>
              <a:off x="5393520" y="5008320"/>
              <a:ext cx="286200" cy="10764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9" name="Line 295"/>
            <p:cNvSpPr/>
            <p:nvPr/>
          </p:nvSpPr>
          <p:spPr>
            <a:xfrm>
              <a:off x="6382080" y="4926600"/>
              <a:ext cx="360720" cy="11700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0" name="Line 296"/>
            <p:cNvSpPr/>
            <p:nvPr/>
          </p:nvSpPr>
          <p:spPr>
            <a:xfrm flipH="1">
              <a:off x="4320360" y="4989600"/>
              <a:ext cx="235800" cy="26892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1" name="Line 297"/>
            <p:cNvSpPr/>
            <p:nvPr/>
          </p:nvSpPr>
          <p:spPr>
            <a:xfrm flipV="1">
              <a:off x="5907240" y="5448600"/>
              <a:ext cx="704520" cy="159840"/>
            </a:xfrm>
            <a:prstGeom prst="line">
              <a:avLst/>
            </a:prstGeom>
            <a:ln w="127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2" name="CustomShape 298"/>
            <p:cNvSpPr/>
            <p:nvPr/>
          </p:nvSpPr>
          <p:spPr>
            <a:xfrm>
              <a:off x="5099760" y="5833800"/>
              <a:ext cx="1706040" cy="199080"/>
            </a:xfrm>
            <a:prstGeom prst="ellipse">
              <a:avLst/>
            </a:prstGeom>
            <a:solidFill>
              <a:srgbClr val="cc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3" name="CustomShape 299"/>
            <p:cNvSpPr/>
            <p:nvPr/>
          </p:nvSpPr>
          <p:spPr>
            <a:xfrm rot="5400000">
              <a:off x="3229920" y="4921560"/>
              <a:ext cx="657360" cy="317160"/>
            </a:xfrm>
            <a:prstGeom prst="ellipse">
              <a:avLst/>
            </a:prstGeom>
            <a:solidFill>
              <a:srgbClr val="cc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4" name="Line 300"/>
            <p:cNvSpPr/>
            <p:nvPr/>
          </p:nvSpPr>
          <p:spPr>
            <a:xfrm flipV="1">
              <a:off x="3717360" y="4937400"/>
              <a:ext cx="633240" cy="1436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5" name="Line 301"/>
            <p:cNvSpPr/>
            <p:nvPr/>
          </p:nvSpPr>
          <p:spPr>
            <a:xfrm>
              <a:off x="3718440" y="5177880"/>
              <a:ext cx="389880" cy="141840"/>
            </a:xfrm>
            <a:prstGeom prst="line">
              <a:avLst/>
            </a:prstGeom>
            <a:ln w="3175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56" name="Line 302"/>
          <p:cNvSpPr/>
          <p:nvPr/>
        </p:nvSpPr>
        <p:spPr>
          <a:xfrm flipV="1">
            <a:off x="2685960" y="5276520"/>
            <a:ext cx="144360" cy="324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57" name="Group 303"/>
          <p:cNvGrpSpPr/>
          <p:nvPr/>
        </p:nvGrpSpPr>
        <p:grpSpPr>
          <a:xfrm>
            <a:off x="1963800" y="3552840"/>
            <a:ext cx="8256240" cy="2899080"/>
            <a:chOff x="1963800" y="3552840"/>
            <a:chExt cx="8256240" cy="2899080"/>
          </a:xfrm>
        </p:grpSpPr>
        <p:grpSp>
          <p:nvGrpSpPr>
            <p:cNvPr id="7658" name="Group 304"/>
            <p:cNvGrpSpPr/>
            <p:nvPr/>
          </p:nvGrpSpPr>
          <p:grpSpPr>
            <a:xfrm>
              <a:off x="3202920" y="3852720"/>
              <a:ext cx="346320" cy="678600"/>
              <a:chOff x="3202920" y="3852720"/>
              <a:chExt cx="346320" cy="678600"/>
            </a:xfrm>
          </p:grpSpPr>
          <p:pic>
            <p:nvPicPr>
              <p:cNvPr id="7659" name="Picture 3" descr=""/>
              <p:cNvPicPr/>
              <p:nvPr/>
            </p:nvPicPr>
            <p:blipFill>
              <a:blip r:embed="rId1"/>
              <a:stretch/>
            </p:blipFill>
            <p:spPr>
              <a:xfrm>
                <a:off x="3319200" y="385272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660" name="Group 305"/>
              <p:cNvGrpSpPr/>
              <p:nvPr/>
            </p:nvGrpSpPr>
            <p:grpSpPr>
              <a:xfrm>
                <a:off x="3202920" y="4163040"/>
                <a:ext cx="217800" cy="368280"/>
                <a:chOff x="3202920" y="4163040"/>
                <a:chExt cx="217800" cy="368280"/>
              </a:xfrm>
            </p:grpSpPr>
            <p:sp>
              <p:nvSpPr>
                <p:cNvPr id="7661" name="CustomShape 306"/>
                <p:cNvSpPr/>
                <p:nvPr/>
              </p:nvSpPr>
              <p:spPr>
                <a:xfrm>
                  <a:off x="3376080" y="416340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62" name="CustomShape 307"/>
                <p:cNvSpPr/>
                <p:nvPr/>
              </p:nvSpPr>
              <p:spPr>
                <a:xfrm>
                  <a:off x="3213360" y="416304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63" name="CustomShape 308"/>
                <p:cNvSpPr/>
                <p:nvPr/>
              </p:nvSpPr>
              <p:spPr>
                <a:xfrm>
                  <a:off x="3384360" y="418464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64" name="CustomShape 309"/>
                <p:cNvSpPr/>
                <p:nvPr/>
              </p:nvSpPr>
              <p:spPr>
                <a:xfrm>
                  <a:off x="3378600" y="434988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65" name="CustomShape 310"/>
                <p:cNvSpPr/>
                <p:nvPr/>
              </p:nvSpPr>
              <p:spPr>
                <a:xfrm>
                  <a:off x="3213360" y="42030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666" name="Group 311"/>
                <p:cNvGrpSpPr/>
                <p:nvPr/>
              </p:nvGrpSpPr>
              <p:grpSpPr>
                <a:xfrm>
                  <a:off x="3296160" y="4199400"/>
                  <a:ext cx="87840" cy="21960"/>
                  <a:chOff x="3296160" y="4199400"/>
                  <a:chExt cx="87840" cy="21960"/>
                </a:xfrm>
              </p:grpSpPr>
              <p:sp>
                <p:nvSpPr>
                  <p:cNvPr id="7667" name="CustomShape 312"/>
                  <p:cNvSpPr/>
                  <p:nvPr/>
                </p:nvSpPr>
                <p:spPr>
                  <a:xfrm>
                    <a:off x="3296160" y="419940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668" name="CustomShape 313"/>
                  <p:cNvSpPr/>
                  <p:nvPr/>
                </p:nvSpPr>
                <p:spPr>
                  <a:xfrm>
                    <a:off x="3297600" y="420192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669" name="CustomShape 314"/>
                <p:cNvSpPr/>
                <p:nvPr/>
              </p:nvSpPr>
              <p:spPr>
                <a:xfrm>
                  <a:off x="3215160" y="425448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670" name="Group 315"/>
                <p:cNvGrpSpPr/>
                <p:nvPr/>
              </p:nvGrpSpPr>
              <p:grpSpPr>
                <a:xfrm>
                  <a:off x="3296160" y="4249440"/>
                  <a:ext cx="87840" cy="19440"/>
                  <a:chOff x="3296160" y="4249440"/>
                  <a:chExt cx="87840" cy="19440"/>
                </a:xfrm>
              </p:grpSpPr>
              <p:sp>
                <p:nvSpPr>
                  <p:cNvPr id="7671" name="CustomShape 316"/>
                  <p:cNvSpPr/>
                  <p:nvPr/>
                </p:nvSpPr>
                <p:spPr>
                  <a:xfrm>
                    <a:off x="3296160" y="424944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672" name="CustomShape 317"/>
                  <p:cNvSpPr/>
                  <p:nvPr/>
                </p:nvSpPr>
                <p:spPr>
                  <a:xfrm>
                    <a:off x="3297960" y="425196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673" name="CustomShape 318"/>
                <p:cNvSpPr/>
                <p:nvPr/>
              </p:nvSpPr>
              <p:spPr>
                <a:xfrm>
                  <a:off x="3215160" y="43056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74" name="CustomShape 319"/>
                <p:cNvSpPr/>
                <p:nvPr/>
              </p:nvSpPr>
              <p:spPr>
                <a:xfrm>
                  <a:off x="3216600" y="43520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675" name="Group 320"/>
                <p:cNvGrpSpPr/>
                <p:nvPr/>
              </p:nvGrpSpPr>
              <p:grpSpPr>
                <a:xfrm>
                  <a:off x="3294720" y="4350600"/>
                  <a:ext cx="87840" cy="19800"/>
                  <a:chOff x="3294720" y="4350600"/>
                  <a:chExt cx="87840" cy="19800"/>
                </a:xfrm>
              </p:grpSpPr>
              <p:sp>
                <p:nvSpPr>
                  <p:cNvPr id="7676" name="CustomShape 321"/>
                  <p:cNvSpPr/>
                  <p:nvPr/>
                </p:nvSpPr>
                <p:spPr>
                  <a:xfrm>
                    <a:off x="3294720" y="435060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677" name="CustomShape 322"/>
                  <p:cNvSpPr/>
                  <p:nvPr/>
                </p:nvSpPr>
                <p:spPr>
                  <a:xfrm>
                    <a:off x="3296160" y="435060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678" name="CustomShape 323"/>
                <p:cNvSpPr/>
                <p:nvPr/>
              </p:nvSpPr>
              <p:spPr>
                <a:xfrm>
                  <a:off x="3379320" y="430560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679" name="Group 324"/>
                <p:cNvGrpSpPr/>
                <p:nvPr/>
              </p:nvGrpSpPr>
              <p:grpSpPr>
                <a:xfrm>
                  <a:off x="3294720" y="4302000"/>
                  <a:ext cx="89280" cy="19440"/>
                  <a:chOff x="3294720" y="4302000"/>
                  <a:chExt cx="89280" cy="19440"/>
                </a:xfrm>
              </p:grpSpPr>
              <p:sp>
                <p:nvSpPr>
                  <p:cNvPr id="7680" name="CustomShape 325"/>
                  <p:cNvSpPr/>
                  <p:nvPr/>
                </p:nvSpPr>
                <p:spPr>
                  <a:xfrm>
                    <a:off x="3294720" y="430200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681" name="CustomShape 326"/>
                  <p:cNvSpPr/>
                  <p:nvPr/>
                </p:nvSpPr>
                <p:spPr>
                  <a:xfrm>
                    <a:off x="3296160" y="430452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682" name="CustomShape 327"/>
                <p:cNvSpPr/>
                <p:nvPr/>
              </p:nvSpPr>
              <p:spPr>
                <a:xfrm>
                  <a:off x="3372840" y="416304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3" name="CustomShape 328"/>
                <p:cNvSpPr/>
                <p:nvPr/>
              </p:nvSpPr>
              <p:spPr>
                <a:xfrm>
                  <a:off x="3382920" y="425196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4" name="CustomShape 329"/>
                <p:cNvSpPr/>
                <p:nvPr/>
              </p:nvSpPr>
              <p:spPr>
                <a:xfrm>
                  <a:off x="3383280" y="420156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5" name="CustomShape 330"/>
                <p:cNvSpPr/>
                <p:nvPr/>
              </p:nvSpPr>
              <p:spPr>
                <a:xfrm>
                  <a:off x="3414240" y="449964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6" name="CustomShape 331"/>
                <p:cNvSpPr/>
                <p:nvPr/>
              </p:nvSpPr>
              <p:spPr>
                <a:xfrm>
                  <a:off x="3381480" y="450000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7" name="CustomShape 332"/>
                <p:cNvSpPr/>
                <p:nvPr/>
              </p:nvSpPr>
              <p:spPr>
                <a:xfrm>
                  <a:off x="3202920" y="450936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8" name="CustomShape 333"/>
                <p:cNvSpPr/>
                <p:nvPr/>
              </p:nvSpPr>
              <p:spPr>
                <a:xfrm>
                  <a:off x="3213360" y="451548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89" name="CustomShape 334"/>
                <p:cNvSpPr/>
                <p:nvPr/>
              </p:nvSpPr>
              <p:spPr>
                <a:xfrm>
                  <a:off x="3228840" y="446436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90" name="CustomShape 335"/>
                <p:cNvSpPr/>
                <p:nvPr/>
              </p:nvSpPr>
              <p:spPr>
                <a:xfrm>
                  <a:off x="3256560" y="446436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91" name="CustomShape 336"/>
                <p:cNvSpPr/>
                <p:nvPr/>
              </p:nvSpPr>
              <p:spPr>
                <a:xfrm>
                  <a:off x="3282480" y="446436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92" name="CustomShape 337"/>
                <p:cNvSpPr/>
                <p:nvPr/>
              </p:nvSpPr>
              <p:spPr>
                <a:xfrm>
                  <a:off x="3345120" y="438012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693" name="Group 338"/>
            <p:cNvGrpSpPr/>
            <p:nvPr/>
          </p:nvGrpSpPr>
          <p:grpSpPr>
            <a:xfrm>
              <a:off x="4746240" y="5773320"/>
              <a:ext cx="346320" cy="678600"/>
              <a:chOff x="4746240" y="5773320"/>
              <a:chExt cx="346320" cy="678600"/>
            </a:xfrm>
          </p:grpSpPr>
          <p:pic>
            <p:nvPicPr>
              <p:cNvPr id="7694" name="Picture 3" descr=""/>
              <p:cNvPicPr/>
              <p:nvPr/>
            </p:nvPicPr>
            <p:blipFill>
              <a:blip r:embed="rId2"/>
              <a:stretch/>
            </p:blipFill>
            <p:spPr>
              <a:xfrm>
                <a:off x="4862520" y="577332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695" name="Group 339"/>
              <p:cNvGrpSpPr/>
              <p:nvPr/>
            </p:nvGrpSpPr>
            <p:grpSpPr>
              <a:xfrm>
                <a:off x="4746240" y="6083280"/>
                <a:ext cx="217800" cy="368640"/>
                <a:chOff x="4746240" y="6083280"/>
                <a:chExt cx="217800" cy="368640"/>
              </a:xfrm>
            </p:grpSpPr>
            <p:sp>
              <p:nvSpPr>
                <p:cNvPr id="7696" name="CustomShape 340"/>
                <p:cNvSpPr/>
                <p:nvPr/>
              </p:nvSpPr>
              <p:spPr>
                <a:xfrm>
                  <a:off x="4919400" y="608400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97" name="CustomShape 341"/>
                <p:cNvSpPr/>
                <p:nvPr/>
              </p:nvSpPr>
              <p:spPr>
                <a:xfrm>
                  <a:off x="4756680" y="608328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98" name="CustomShape 342"/>
                <p:cNvSpPr/>
                <p:nvPr/>
              </p:nvSpPr>
              <p:spPr>
                <a:xfrm>
                  <a:off x="4927680" y="610524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99" name="CustomShape 343"/>
                <p:cNvSpPr/>
                <p:nvPr/>
              </p:nvSpPr>
              <p:spPr>
                <a:xfrm>
                  <a:off x="4921920" y="627048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00" name="CustomShape 344"/>
                <p:cNvSpPr/>
                <p:nvPr/>
              </p:nvSpPr>
              <p:spPr>
                <a:xfrm>
                  <a:off x="4756680" y="61236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01" name="Group 345"/>
                <p:cNvGrpSpPr/>
                <p:nvPr/>
              </p:nvGrpSpPr>
              <p:grpSpPr>
                <a:xfrm>
                  <a:off x="4839480" y="6120000"/>
                  <a:ext cx="87840" cy="21960"/>
                  <a:chOff x="4839480" y="6120000"/>
                  <a:chExt cx="87840" cy="21960"/>
                </a:xfrm>
              </p:grpSpPr>
              <p:sp>
                <p:nvSpPr>
                  <p:cNvPr id="7702" name="CustomShape 346"/>
                  <p:cNvSpPr/>
                  <p:nvPr/>
                </p:nvSpPr>
                <p:spPr>
                  <a:xfrm>
                    <a:off x="4839480" y="612000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03" name="CustomShape 347"/>
                  <p:cNvSpPr/>
                  <p:nvPr/>
                </p:nvSpPr>
                <p:spPr>
                  <a:xfrm>
                    <a:off x="4840920" y="612252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04" name="CustomShape 348"/>
                <p:cNvSpPr/>
                <p:nvPr/>
              </p:nvSpPr>
              <p:spPr>
                <a:xfrm>
                  <a:off x="4758480" y="617508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05" name="Group 349"/>
                <p:cNvGrpSpPr/>
                <p:nvPr/>
              </p:nvGrpSpPr>
              <p:grpSpPr>
                <a:xfrm>
                  <a:off x="4839480" y="6170040"/>
                  <a:ext cx="87840" cy="19440"/>
                  <a:chOff x="4839480" y="6170040"/>
                  <a:chExt cx="87840" cy="19440"/>
                </a:xfrm>
              </p:grpSpPr>
              <p:sp>
                <p:nvSpPr>
                  <p:cNvPr id="7706" name="CustomShape 350"/>
                  <p:cNvSpPr/>
                  <p:nvPr/>
                </p:nvSpPr>
                <p:spPr>
                  <a:xfrm>
                    <a:off x="4839480" y="617004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07" name="CustomShape 351"/>
                  <p:cNvSpPr/>
                  <p:nvPr/>
                </p:nvSpPr>
                <p:spPr>
                  <a:xfrm>
                    <a:off x="4841280" y="617256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08" name="CustomShape 352"/>
                <p:cNvSpPr/>
                <p:nvPr/>
              </p:nvSpPr>
              <p:spPr>
                <a:xfrm>
                  <a:off x="4758480" y="62262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09" name="CustomShape 353"/>
                <p:cNvSpPr/>
                <p:nvPr/>
              </p:nvSpPr>
              <p:spPr>
                <a:xfrm>
                  <a:off x="4759920" y="62726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10" name="Group 354"/>
                <p:cNvGrpSpPr/>
                <p:nvPr/>
              </p:nvGrpSpPr>
              <p:grpSpPr>
                <a:xfrm>
                  <a:off x="4838040" y="6271200"/>
                  <a:ext cx="87840" cy="19800"/>
                  <a:chOff x="4838040" y="6271200"/>
                  <a:chExt cx="87840" cy="19800"/>
                </a:xfrm>
              </p:grpSpPr>
              <p:sp>
                <p:nvSpPr>
                  <p:cNvPr id="7711" name="CustomShape 355"/>
                  <p:cNvSpPr/>
                  <p:nvPr/>
                </p:nvSpPr>
                <p:spPr>
                  <a:xfrm>
                    <a:off x="4838040" y="627120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12" name="CustomShape 356"/>
                  <p:cNvSpPr/>
                  <p:nvPr/>
                </p:nvSpPr>
                <p:spPr>
                  <a:xfrm>
                    <a:off x="4839480" y="627120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13" name="CustomShape 357"/>
                <p:cNvSpPr/>
                <p:nvPr/>
              </p:nvSpPr>
              <p:spPr>
                <a:xfrm>
                  <a:off x="4922640" y="622620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14" name="Group 358"/>
                <p:cNvGrpSpPr/>
                <p:nvPr/>
              </p:nvGrpSpPr>
              <p:grpSpPr>
                <a:xfrm>
                  <a:off x="4838040" y="6222600"/>
                  <a:ext cx="89280" cy="19440"/>
                  <a:chOff x="4838040" y="6222600"/>
                  <a:chExt cx="89280" cy="19440"/>
                </a:xfrm>
              </p:grpSpPr>
              <p:sp>
                <p:nvSpPr>
                  <p:cNvPr id="7715" name="CustomShape 359"/>
                  <p:cNvSpPr/>
                  <p:nvPr/>
                </p:nvSpPr>
                <p:spPr>
                  <a:xfrm>
                    <a:off x="4838040" y="622260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16" name="CustomShape 360"/>
                  <p:cNvSpPr/>
                  <p:nvPr/>
                </p:nvSpPr>
                <p:spPr>
                  <a:xfrm>
                    <a:off x="4839480" y="622512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17" name="CustomShape 361"/>
                <p:cNvSpPr/>
                <p:nvPr/>
              </p:nvSpPr>
              <p:spPr>
                <a:xfrm>
                  <a:off x="4916160" y="608328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18" name="CustomShape 362"/>
                <p:cNvSpPr/>
                <p:nvPr/>
              </p:nvSpPr>
              <p:spPr>
                <a:xfrm>
                  <a:off x="4926240" y="617256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19" name="CustomShape 363"/>
                <p:cNvSpPr/>
                <p:nvPr/>
              </p:nvSpPr>
              <p:spPr>
                <a:xfrm>
                  <a:off x="4926600" y="612216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0" name="CustomShape 364"/>
                <p:cNvSpPr/>
                <p:nvPr/>
              </p:nvSpPr>
              <p:spPr>
                <a:xfrm>
                  <a:off x="4957560" y="642024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1" name="CustomShape 365"/>
                <p:cNvSpPr/>
                <p:nvPr/>
              </p:nvSpPr>
              <p:spPr>
                <a:xfrm>
                  <a:off x="4924800" y="642060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2" name="CustomShape 366"/>
                <p:cNvSpPr/>
                <p:nvPr/>
              </p:nvSpPr>
              <p:spPr>
                <a:xfrm>
                  <a:off x="4746240" y="642996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3" name="CustomShape 367"/>
                <p:cNvSpPr/>
                <p:nvPr/>
              </p:nvSpPr>
              <p:spPr>
                <a:xfrm>
                  <a:off x="4756680" y="643608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4" name="CustomShape 368"/>
                <p:cNvSpPr/>
                <p:nvPr/>
              </p:nvSpPr>
              <p:spPr>
                <a:xfrm>
                  <a:off x="4772160" y="638496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5" name="CustomShape 369"/>
                <p:cNvSpPr/>
                <p:nvPr/>
              </p:nvSpPr>
              <p:spPr>
                <a:xfrm>
                  <a:off x="4799880" y="638496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6" name="CustomShape 370"/>
                <p:cNvSpPr/>
                <p:nvPr/>
              </p:nvSpPr>
              <p:spPr>
                <a:xfrm>
                  <a:off x="4825800" y="638496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7" name="CustomShape 371"/>
                <p:cNvSpPr/>
                <p:nvPr/>
              </p:nvSpPr>
              <p:spPr>
                <a:xfrm>
                  <a:off x="4888440" y="630072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728" name="Group 372"/>
            <p:cNvGrpSpPr/>
            <p:nvPr/>
          </p:nvGrpSpPr>
          <p:grpSpPr>
            <a:xfrm>
              <a:off x="5911560" y="3552840"/>
              <a:ext cx="346320" cy="678600"/>
              <a:chOff x="5911560" y="3552840"/>
              <a:chExt cx="346320" cy="678600"/>
            </a:xfrm>
          </p:grpSpPr>
          <p:pic>
            <p:nvPicPr>
              <p:cNvPr id="7729" name="Picture 3" descr=""/>
              <p:cNvPicPr/>
              <p:nvPr/>
            </p:nvPicPr>
            <p:blipFill>
              <a:blip r:embed="rId3"/>
              <a:stretch/>
            </p:blipFill>
            <p:spPr>
              <a:xfrm>
                <a:off x="6027840" y="355284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730" name="Group 373"/>
              <p:cNvGrpSpPr/>
              <p:nvPr/>
            </p:nvGrpSpPr>
            <p:grpSpPr>
              <a:xfrm>
                <a:off x="5911560" y="3863160"/>
                <a:ext cx="217800" cy="368280"/>
                <a:chOff x="5911560" y="3863160"/>
                <a:chExt cx="217800" cy="368280"/>
              </a:xfrm>
            </p:grpSpPr>
            <p:sp>
              <p:nvSpPr>
                <p:cNvPr id="7731" name="CustomShape 374"/>
                <p:cNvSpPr/>
                <p:nvPr/>
              </p:nvSpPr>
              <p:spPr>
                <a:xfrm>
                  <a:off x="6084720" y="386352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32" name="CustomShape 375"/>
                <p:cNvSpPr/>
                <p:nvPr/>
              </p:nvSpPr>
              <p:spPr>
                <a:xfrm>
                  <a:off x="5922360" y="386316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33" name="CustomShape 376"/>
                <p:cNvSpPr/>
                <p:nvPr/>
              </p:nvSpPr>
              <p:spPr>
                <a:xfrm>
                  <a:off x="6093000" y="388476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34" name="CustomShape 377"/>
                <p:cNvSpPr/>
                <p:nvPr/>
              </p:nvSpPr>
              <p:spPr>
                <a:xfrm>
                  <a:off x="6087240" y="405000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35" name="CustomShape 378"/>
                <p:cNvSpPr/>
                <p:nvPr/>
              </p:nvSpPr>
              <p:spPr>
                <a:xfrm>
                  <a:off x="5922360" y="390348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36" name="Group 379"/>
                <p:cNvGrpSpPr/>
                <p:nvPr/>
              </p:nvGrpSpPr>
              <p:grpSpPr>
                <a:xfrm>
                  <a:off x="6004800" y="3899520"/>
                  <a:ext cx="87840" cy="21960"/>
                  <a:chOff x="6004800" y="3899520"/>
                  <a:chExt cx="87840" cy="21960"/>
                </a:xfrm>
              </p:grpSpPr>
              <p:sp>
                <p:nvSpPr>
                  <p:cNvPr id="7737" name="CustomShape 380"/>
                  <p:cNvSpPr/>
                  <p:nvPr/>
                </p:nvSpPr>
                <p:spPr>
                  <a:xfrm>
                    <a:off x="6004800" y="389952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38" name="CustomShape 381"/>
                  <p:cNvSpPr/>
                  <p:nvPr/>
                </p:nvSpPr>
                <p:spPr>
                  <a:xfrm>
                    <a:off x="6006240" y="390204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39" name="CustomShape 382"/>
                <p:cNvSpPr/>
                <p:nvPr/>
              </p:nvSpPr>
              <p:spPr>
                <a:xfrm>
                  <a:off x="5923800" y="39546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40" name="Group 383"/>
                <p:cNvGrpSpPr/>
                <p:nvPr/>
              </p:nvGrpSpPr>
              <p:grpSpPr>
                <a:xfrm>
                  <a:off x="6004800" y="3949560"/>
                  <a:ext cx="87840" cy="19440"/>
                  <a:chOff x="6004800" y="3949560"/>
                  <a:chExt cx="87840" cy="19440"/>
                </a:xfrm>
              </p:grpSpPr>
              <p:sp>
                <p:nvSpPr>
                  <p:cNvPr id="7741" name="CustomShape 384"/>
                  <p:cNvSpPr/>
                  <p:nvPr/>
                </p:nvSpPr>
                <p:spPr>
                  <a:xfrm>
                    <a:off x="6004800" y="394956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42" name="CustomShape 385"/>
                  <p:cNvSpPr/>
                  <p:nvPr/>
                </p:nvSpPr>
                <p:spPr>
                  <a:xfrm>
                    <a:off x="6006600" y="395208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43" name="CustomShape 386"/>
                <p:cNvSpPr/>
                <p:nvPr/>
              </p:nvSpPr>
              <p:spPr>
                <a:xfrm>
                  <a:off x="5923800" y="400572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44" name="CustomShape 387"/>
                <p:cNvSpPr/>
                <p:nvPr/>
              </p:nvSpPr>
              <p:spPr>
                <a:xfrm>
                  <a:off x="5925240" y="405216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45" name="Group 388"/>
                <p:cNvGrpSpPr/>
                <p:nvPr/>
              </p:nvGrpSpPr>
              <p:grpSpPr>
                <a:xfrm>
                  <a:off x="6003360" y="4051080"/>
                  <a:ext cx="87840" cy="19800"/>
                  <a:chOff x="6003360" y="4051080"/>
                  <a:chExt cx="87840" cy="19800"/>
                </a:xfrm>
              </p:grpSpPr>
              <p:sp>
                <p:nvSpPr>
                  <p:cNvPr id="7746" name="CustomShape 389"/>
                  <p:cNvSpPr/>
                  <p:nvPr/>
                </p:nvSpPr>
                <p:spPr>
                  <a:xfrm>
                    <a:off x="6003360" y="405108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47" name="CustomShape 390"/>
                  <p:cNvSpPr/>
                  <p:nvPr/>
                </p:nvSpPr>
                <p:spPr>
                  <a:xfrm>
                    <a:off x="6004800" y="405108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48" name="CustomShape 391"/>
                <p:cNvSpPr/>
                <p:nvPr/>
              </p:nvSpPr>
              <p:spPr>
                <a:xfrm>
                  <a:off x="6087960" y="400572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49" name="Group 392"/>
                <p:cNvGrpSpPr/>
                <p:nvPr/>
              </p:nvGrpSpPr>
              <p:grpSpPr>
                <a:xfrm>
                  <a:off x="6003360" y="4002120"/>
                  <a:ext cx="89280" cy="19440"/>
                  <a:chOff x="6003360" y="4002120"/>
                  <a:chExt cx="89280" cy="19440"/>
                </a:xfrm>
              </p:grpSpPr>
              <p:sp>
                <p:nvSpPr>
                  <p:cNvPr id="7750" name="CustomShape 393"/>
                  <p:cNvSpPr/>
                  <p:nvPr/>
                </p:nvSpPr>
                <p:spPr>
                  <a:xfrm>
                    <a:off x="6003360" y="400212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51" name="CustomShape 394"/>
                  <p:cNvSpPr/>
                  <p:nvPr/>
                </p:nvSpPr>
                <p:spPr>
                  <a:xfrm>
                    <a:off x="6004800" y="400464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52" name="CustomShape 395"/>
                <p:cNvSpPr/>
                <p:nvPr/>
              </p:nvSpPr>
              <p:spPr>
                <a:xfrm>
                  <a:off x="6081480" y="386316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3" name="CustomShape 396"/>
                <p:cNvSpPr/>
                <p:nvPr/>
              </p:nvSpPr>
              <p:spPr>
                <a:xfrm>
                  <a:off x="6091560" y="395208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4" name="CustomShape 397"/>
                <p:cNvSpPr/>
                <p:nvPr/>
              </p:nvSpPr>
              <p:spPr>
                <a:xfrm>
                  <a:off x="6091920" y="390168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5" name="CustomShape 398"/>
                <p:cNvSpPr/>
                <p:nvPr/>
              </p:nvSpPr>
              <p:spPr>
                <a:xfrm>
                  <a:off x="6122880" y="419976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6" name="CustomShape 399"/>
                <p:cNvSpPr/>
                <p:nvPr/>
              </p:nvSpPr>
              <p:spPr>
                <a:xfrm>
                  <a:off x="6090120" y="420012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7" name="CustomShape 400"/>
                <p:cNvSpPr/>
                <p:nvPr/>
              </p:nvSpPr>
              <p:spPr>
                <a:xfrm>
                  <a:off x="5911560" y="420948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8" name="CustomShape 401"/>
                <p:cNvSpPr/>
                <p:nvPr/>
              </p:nvSpPr>
              <p:spPr>
                <a:xfrm>
                  <a:off x="5922360" y="421560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9" name="CustomShape 402"/>
                <p:cNvSpPr/>
                <p:nvPr/>
              </p:nvSpPr>
              <p:spPr>
                <a:xfrm>
                  <a:off x="5937480" y="416448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0" name="CustomShape 403"/>
                <p:cNvSpPr/>
                <p:nvPr/>
              </p:nvSpPr>
              <p:spPr>
                <a:xfrm>
                  <a:off x="5965200" y="416448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1" name="CustomShape 404"/>
                <p:cNvSpPr/>
                <p:nvPr/>
              </p:nvSpPr>
              <p:spPr>
                <a:xfrm>
                  <a:off x="5991120" y="416448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2" name="CustomShape 405"/>
                <p:cNvSpPr/>
                <p:nvPr/>
              </p:nvSpPr>
              <p:spPr>
                <a:xfrm>
                  <a:off x="6054120" y="408024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763" name="Group 406"/>
            <p:cNvGrpSpPr/>
            <p:nvPr/>
          </p:nvGrpSpPr>
          <p:grpSpPr>
            <a:xfrm>
              <a:off x="6608160" y="5609520"/>
              <a:ext cx="346680" cy="678600"/>
              <a:chOff x="6608160" y="5609520"/>
              <a:chExt cx="346680" cy="678600"/>
            </a:xfrm>
          </p:grpSpPr>
          <p:pic>
            <p:nvPicPr>
              <p:cNvPr id="7764" name="Picture 3" descr=""/>
              <p:cNvPicPr/>
              <p:nvPr/>
            </p:nvPicPr>
            <p:blipFill>
              <a:blip r:embed="rId4"/>
              <a:stretch/>
            </p:blipFill>
            <p:spPr>
              <a:xfrm>
                <a:off x="6724800" y="560952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765" name="Group 407"/>
              <p:cNvGrpSpPr/>
              <p:nvPr/>
            </p:nvGrpSpPr>
            <p:grpSpPr>
              <a:xfrm>
                <a:off x="6608160" y="5919480"/>
                <a:ext cx="217800" cy="368640"/>
                <a:chOff x="6608160" y="5919480"/>
                <a:chExt cx="217800" cy="368640"/>
              </a:xfrm>
            </p:grpSpPr>
            <p:sp>
              <p:nvSpPr>
                <p:cNvPr id="7766" name="CustomShape 408"/>
                <p:cNvSpPr/>
                <p:nvPr/>
              </p:nvSpPr>
              <p:spPr>
                <a:xfrm>
                  <a:off x="6781320" y="592020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7" name="CustomShape 409"/>
                <p:cNvSpPr/>
                <p:nvPr/>
              </p:nvSpPr>
              <p:spPr>
                <a:xfrm>
                  <a:off x="6618960" y="591948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8" name="CustomShape 410"/>
                <p:cNvSpPr/>
                <p:nvPr/>
              </p:nvSpPr>
              <p:spPr>
                <a:xfrm>
                  <a:off x="6789600" y="594144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9" name="CustomShape 411"/>
                <p:cNvSpPr/>
                <p:nvPr/>
              </p:nvSpPr>
              <p:spPr>
                <a:xfrm>
                  <a:off x="6783840" y="610668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70" name="CustomShape 412"/>
                <p:cNvSpPr/>
                <p:nvPr/>
              </p:nvSpPr>
              <p:spPr>
                <a:xfrm>
                  <a:off x="6618960" y="59598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71" name="Group 413"/>
                <p:cNvGrpSpPr/>
                <p:nvPr/>
              </p:nvGrpSpPr>
              <p:grpSpPr>
                <a:xfrm>
                  <a:off x="6701760" y="5956200"/>
                  <a:ext cx="87840" cy="21960"/>
                  <a:chOff x="6701760" y="5956200"/>
                  <a:chExt cx="87840" cy="21960"/>
                </a:xfrm>
              </p:grpSpPr>
              <p:sp>
                <p:nvSpPr>
                  <p:cNvPr id="7772" name="CustomShape 414"/>
                  <p:cNvSpPr/>
                  <p:nvPr/>
                </p:nvSpPr>
                <p:spPr>
                  <a:xfrm>
                    <a:off x="6701760" y="595620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73" name="CustomShape 415"/>
                  <p:cNvSpPr/>
                  <p:nvPr/>
                </p:nvSpPr>
                <p:spPr>
                  <a:xfrm>
                    <a:off x="6703200" y="595872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74" name="CustomShape 416"/>
                <p:cNvSpPr/>
                <p:nvPr/>
              </p:nvSpPr>
              <p:spPr>
                <a:xfrm>
                  <a:off x="6620400" y="601128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75" name="Group 417"/>
                <p:cNvGrpSpPr/>
                <p:nvPr/>
              </p:nvGrpSpPr>
              <p:grpSpPr>
                <a:xfrm>
                  <a:off x="6701400" y="6006240"/>
                  <a:ext cx="87840" cy="19440"/>
                  <a:chOff x="6701400" y="6006240"/>
                  <a:chExt cx="87840" cy="19440"/>
                </a:xfrm>
              </p:grpSpPr>
              <p:sp>
                <p:nvSpPr>
                  <p:cNvPr id="7776" name="CustomShape 418"/>
                  <p:cNvSpPr/>
                  <p:nvPr/>
                </p:nvSpPr>
                <p:spPr>
                  <a:xfrm>
                    <a:off x="6701400" y="600624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77" name="CustomShape 419"/>
                  <p:cNvSpPr/>
                  <p:nvPr/>
                </p:nvSpPr>
                <p:spPr>
                  <a:xfrm>
                    <a:off x="6703200" y="600876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78" name="CustomShape 420"/>
                <p:cNvSpPr/>
                <p:nvPr/>
              </p:nvSpPr>
              <p:spPr>
                <a:xfrm>
                  <a:off x="6620400" y="60624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79" name="CustomShape 421"/>
                <p:cNvSpPr/>
                <p:nvPr/>
              </p:nvSpPr>
              <p:spPr>
                <a:xfrm>
                  <a:off x="6621840" y="61088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80" name="Group 422"/>
                <p:cNvGrpSpPr/>
                <p:nvPr/>
              </p:nvGrpSpPr>
              <p:grpSpPr>
                <a:xfrm>
                  <a:off x="6699960" y="6107400"/>
                  <a:ext cx="87840" cy="19800"/>
                  <a:chOff x="6699960" y="6107400"/>
                  <a:chExt cx="87840" cy="19800"/>
                </a:xfrm>
              </p:grpSpPr>
              <p:sp>
                <p:nvSpPr>
                  <p:cNvPr id="7781" name="CustomShape 423"/>
                  <p:cNvSpPr/>
                  <p:nvPr/>
                </p:nvSpPr>
                <p:spPr>
                  <a:xfrm>
                    <a:off x="6699960" y="610740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82" name="CustomShape 424"/>
                  <p:cNvSpPr/>
                  <p:nvPr/>
                </p:nvSpPr>
                <p:spPr>
                  <a:xfrm>
                    <a:off x="6701400" y="610740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83" name="CustomShape 425"/>
                <p:cNvSpPr/>
                <p:nvPr/>
              </p:nvSpPr>
              <p:spPr>
                <a:xfrm>
                  <a:off x="6784560" y="606240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784" name="Group 426"/>
                <p:cNvGrpSpPr/>
                <p:nvPr/>
              </p:nvGrpSpPr>
              <p:grpSpPr>
                <a:xfrm>
                  <a:off x="6699960" y="6058800"/>
                  <a:ext cx="89280" cy="19440"/>
                  <a:chOff x="6699960" y="6058800"/>
                  <a:chExt cx="89280" cy="19440"/>
                </a:xfrm>
              </p:grpSpPr>
              <p:sp>
                <p:nvSpPr>
                  <p:cNvPr id="7785" name="CustomShape 427"/>
                  <p:cNvSpPr/>
                  <p:nvPr/>
                </p:nvSpPr>
                <p:spPr>
                  <a:xfrm>
                    <a:off x="6699960" y="605880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86" name="CustomShape 428"/>
                  <p:cNvSpPr/>
                  <p:nvPr/>
                </p:nvSpPr>
                <p:spPr>
                  <a:xfrm>
                    <a:off x="6701400" y="606132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787" name="CustomShape 429"/>
                <p:cNvSpPr/>
                <p:nvPr/>
              </p:nvSpPr>
              <p:spPr>
                <a:xfrm>
                  <a:off x="6778080" y="591948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88" name="CustomShape 430"/>
                <p:cNvSpPr/>
                <p:nvPr/>
              </p:nvSpPr>
              <p:spPr>
                <a:xfrm>
                  <a:off x="6788160" y="600876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89" name="CustomShape 431"/>
                <p:cNvSpPr/>
                <p:nvPr/>
              </p:nvSpPr>
              <p:spPr>
                <a:xfrm>
                  <a:off x="6788880" y="595836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0" name="CustomShape 432"/>
                <p:cNvSpPr/>
                <p:nvPr/>
              </p:nvSpPr>
              <p:spPr>
                <a:xfrm>
                  <a:off x="6819480" y="625644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1" name="CustomShape 433"/>
                <p:cNvSpPr/>
                <p:nvPr/>
              </p:nvSpPr>
              <p:spPr>
                <a:xfrm>
                  <a:off x="6786720" y="625680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2" name="CustomShape 434"/>
                <p:cNvSpPr/>
                <p:nvPr/>
              </p:nvSpPr>
              <p:spPr>
                <a:xfrm>
                  <a:off x="6608160" y="626616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3" name="CustomShape 435"/>
                <p:cNvSpPr/>
                <p:nvPr/>
              </p:nvSpPr>
              <p:spPr>
                <a:xfrm>
                  <a:off x="6618960" y="627228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4" name="CustomShape 436"/>
                <p:cNvSpPr/>
                <p:nvPr/>
              </p:nvSpPr>
              <p:spPr>
                <a:xfrm>
                  <a:off x="6634080" y="622116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5" name="CustomShape 437"/>
                <p:cNvSpPr/>
                <p:nvPr/>
              </p:nvSpPr>
              <p:spPr>
                <a:xfrm>
                  <a:off x="6661800" y="622116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6" name="CustomShape 438"/>
                <p:cNvSpPr/>
                <p:nvPr/>
              </p:nvSpPr>
              <p:spPr>
                <a:xfrm>
                  <a:off x="6687720" y="622116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7" name="CustomShape 439"/>
                <p:cNvSpPr/>
                <p:nvPr/>
              </p:nvSpPr>
              <p:spPr>
                <a:xfrm>
                  <a:off x="6750720" y="613692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798" name="Group 440"/>
            <p:cNvGrpSpPr/>
            <p:nvPr/>
          </p:nvGrpSpPr>
          <p:grpSpPr>
            <a:xfrm>
              <a:off x="7592040" y="3827160"/>
              <a:ext cx="346680" cy="678960"/>
              <a:chOff x="7592040" y="3827160"/>
              <a:chExt cx="346680" cy="678960"/>
            </a:xfrm>
          </p:grpSpPr>
          <p:pic>
            <p:nvPicPr>
              <p:cNvPr id="7799" name="Picture 3" descr=""/>
              <p:cNvPicPr/>
              <p:nvPr/>
            </p:nvPicPr>
            <p:blipFill>
              <a:blip r:embed="rId5"/>
              <a:stretch/>
            </p:blipFill>
            <p:spPr>
              <a:xfrm>
                <a:off x="7708680" y="382716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800" name="Group 441"/>
              <p:cNvGrpSpPr/>
              <p:nvPr/>
            </p:nvGrpSpPr>
            <p:grpSpPr>
              <a:xfrm>
                <a:off x="7592040" y="4137480"/>
                <a:ext cx="217800" cy="368640"/>
                <a:chOff x="7592040" y="4137480"/>
                <a:chExt cx="217800" cy="368640"/>
              </a:xfrm>
            </p:grpSpPr>
            <p:sp>
              <p:nvSpPr>
                <p:cNvPr id="7801" name="CustomShape 442"/>
                <p:cNvSpPr/>
                <p:nvPr/>
              </p:nvSpPr>
              <p:spPr>
                <a:xfrm>
                  <a:off x="7765560" y="413820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02" name="CustomShape 443"/>
                <p:cNvSpPr/>
                <p:nvPr/>
              </p:nvSpPr>
              <p:spPr>
                <a:xfrm>
                  <a:off x="7602840" y="413748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03" name="CustomShape 444"/>
                <p:cNvSpPr/>
                <p:nvPr/>
              </p:nvSpPr>
              <p:spPr>
                <a:xfrm>
                  <a:off x="7773480" y="415944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04" name="CustomShape 445"/>
                <p:cNvSpPr/>
                <p:nvPr/>
              </p:nvSpPr>
              <p:spPr>
                <a:xfrm>
                  <a:off x="7767720" y="432432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05" name="CustomShape 446"/>
                <p:cNvSpPr/>
                <p:nvPr/>
              </p:nvSpPr>
              <p:spPr>
                <a:xfrm>
                  <a:off x="7602840" y="41778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06" name="Group 447"/>
                <p:cNvGrpSpPr/>
                <p:nvPr/>
              </p:nvGrpSpPr>
              <p:grpSpPr>
                <a:xfrm>
                  <a:off x="7685640" y="4174200"/>
                  <a:ext cx="87840" cy="21960"/>
                  <a:chOff x="7685640" y="4174200"/>
                  <a:chExt cx="87840" cy="21960"/>
                </a:xfrm>
              </p:grpSpPr>
              <p:sp>
                <p:nvSpPr>
                  <p:cNvPr id="7807" name="CustomShape 448"/>
                  <p:cNvSpPr/>
                  <p:nvPr/>
                </p:nvSpPr>
                <p:spPr>
                  <a:xfrm>
                    <a:off x="7685640" y="417420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08" name="CustomShape 449"/>
                  <p:cNvSpPr/>
                  <p:nvPr/>
                </p:nvSpPr>
                <p:spPr>
                  <a:xfrm>
                    <a:off x="7687080" y="417636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09" name="CustomShape 450"/>
                <p:cNvSpPr/>
                <p:nvPr/>
              </p:nvSpPr>
              <p:spPr>
                <a:xfrm>
                  <a:off x="7604280" y="422892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10" name="Group 451"/>
                <p:cNvGrpSpPr/>
                <p:nvPr/>
              </p:nvGrpSpPr>
              <p:grpSpPr>
                <a:xfrm>
                  <a:off x="7685640" y="4224240"/>
                  <a:ext cx="87840" cy="19440"/>
                  <a:chOff x="7685640" y="4224240"/>
                  <a:chExt cx="87840" cy="19440"/>
                </a:xfrm>
              </p:grpSpPr>
              <p:sp>
                <p:nvSpPr>
                  <p:cNvPr id="7811" name="CustomShape 452"/>
                  <p:cNvSpPr/>
                  <p:nvPr/>
                </p:nvSpPr>
                <p:spPr>
                  <a:xfrm>
                    <a:off x="7685640" y="422424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12" name="CustomShape 453"/>
                  <p:cNvSpPr/>
                  <p:nvPr/>
                </p:nvSpPr>
                <p:spPr>
                  <a:xfrm>
                    <a:off x="7687080" y="422676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13" name="CustomShape 454"/>
                <p:cNvSpPr/>
                <p:nvPr/>
              </p:nvSpPr>
              <p:spPr>
                <a:xfrm>
                  <a:off x="7604280" y="42804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14" name="CustomShape 455"/>
                <p:cNvSpPr/>
                <p:nvPr/>
              </p:nvSpPr>
              <p:spPr>
                <a:xfrm>
                  <a:off x="7605720" y="43268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15" name="Group 456"/>
                <p:cNvGrpSpPr/>
                <p:nvPr/>
              </p:nvGrpSpPr>
              <p:grpSpPr>
                <a:xfrm>
                  <a:off x="7683840" y="4325400"/>
                  <a:ext cx="87840" cy="19800"/>
                  <a:chOff x="7683840" y="4325400"/>
                  <a:chExt cx="87840" cy="19800"/>
                </a:xfrm>
              </p:grpSpPr>
              <p:sp>
                <p:nvSpPr>
                  <p:cNvPr id="7816" name="CustomShape 457"/>
                  <p:cNvSpPr/>
                  <p:nvPr/>
                </p:nvSpPr>
                <p:spPr>
                  <a:xfrm>
                    <a:off x="7683840" y="432540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17" name="CustomShape 458"/>
                  <p:cNvSpPr/>
                  <p:nvPr/>
                </p:nvSpPr>
                <p:spPr>
                  <a:xfrm>
                    <a:off x="7685640" y="432540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18" name="CustomShape 459"/>
                <p:cNvSpPr/>
                <p:nvPr/>
              </p:nvSpPr>
              <p:spPr>
                <a:xfrm>
                  <a:off x="7768440" y="428040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19" name="Group 460"/>
                <p:cNvGrpSpPr/>
                <p:nvPr/>
              </p:nvGrpSpPr>
              <p:grpSpPr>
                <a:xfrm>
                  <a:off x="7683840" y="4276440"/>
                  <a:ext cx="89640" cy="19440"/>
                  <a:chOff x="7683840" y="4276440"/>
                  <a:chExt cx="89640" cy="19440"/>
                </a:xfrm>
              </p:grpSpPr>
              <p:sp>
                <p:nvSpPr>
                  <p:cNvPr id="7820" name="CustomShape 461"/>
                  <p:cNvSpPr/>
                  <p:nvPr/>
                </p:nvSpPr>
                <p:spPr>
                  <a:xfrm>
                    <a:off x="7683840" y="427644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21" name="CustomShape 462"/>
                  <p:cNvSpPr/>
                  <p:nvPr/>
                </p:nvSpPr>
                <p:spPr>
                  <a:xfrm>
                    <a:off x="7685640" y="427896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22" name="CustomShape 463"/>
                <p:cNvSpPr/>
                <p:nvPr/>
              </p:nvSpPr>
              <p:spPr>
                <a:xfrm>
                  <a:off x="7761960" y="413748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3" name="CustomShape 464"/>
                <p:cNvSpPr/>
                <p:nvPr/>
              </p:nvSpPr>
              <p:spPr>
                <a:xfrm>
                  <a:off x="7772040" y="422676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4" name="CustomShape 465"/>
                <p:cNvSpPr/>
                <p:nvPr/>
              </p:nvSpPr>
              <p:spPr>
                <a:xfrm>
                  <a:off x="7772760" y="417636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5" name="CustomShape 466"/>
                <p:cNvSpPr/>
                <p:nvPr/>
              </p:nvSpPr>
              <p:spPr>
                <a:xfrm>
                  <a:off x="7803360" y="447408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6" name="CustomShape 467"/>
                <p:cNvSpPr/>
                <p:nvPr/>
              </p:nvSpPr>
              <p:spPr>
                <a:xfrm>
                  <a:off x="7770600" y="447480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7" name="CustomShape 468"/>
                <p:cNvSpPr/>
                <p:nvPr/>
              </p:nvSpPr>
              <p:spPr>
                <a:xfrm>
                  <a:off x="7592040" y="448416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8" name="CustomShape 469"/>
                <p:cNvSpPr/>
                <p:nvPr/>
              </p:nvSpPr>
              <p:spPr>
                <a:xfrm>
                  <a:off x="7602840" y="449028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9" name="CustomShape 470"/>
                <p:cNvSpPr/>
                <p:nvPr/>
              </p:nvSpPr>
              <p:spPr>
                <a:xfrm>
                  <a:off x="7617960" y="443880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30" name="CustomShape 471"/>
                <p:cNvSpPr/>
                <p:nvPr/>
              </p:nvSpPr>
              <p:spPr>
                <a:xfrm>
                  <a:off x="7645680" y="443880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31" name="CustomShape 472"/>
                <p:cNvSpPr/>
                <p:nvPr/>
              </p:nvSpPr>
              <p:spPr>
                <a:xfrm>
                  <a:off x="7671600" y="443880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32" name="CustomShape 473"/>
                <p:cNvSpPr/>
                <p:nvPr/>
              </p:nvSpPr>
              <p:spPr>
                <a:xfrm>
                  <a:off x="7734600" y="435492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833" name="Group 474"/>
            <p:cNvGrpSpPr/>
            <p:nvPr/>
          </p:nvGrpSpPr>
          <p:grpSpPr>
            <a:xfrm>
              <a:off x="3647160" y="5626800"/>
              <a:ext cx="346680" cy="678960"/>
              <a:chOff x="3647160" y="5626800"/>
              <a:chExt cx="346680" cy="678960"/>
            </a:xfrm>
          </p:grpSpPr>
          <p:pic>
            <p:nvPicPr>
              <p:cNvPr id="7834" name="Picture 3" descr=""/>
              <p:cNvPicPr/>
              <p:nvPr/>
            </p:nvPicPr>
            <p:blipFill>
              <a:blip r:embed="rId6"/>
              <a:stretch/>
            </p:blipFill>
            <p:spPr>
              <a:xfrm>
                <a:off x="3763800" y="562680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835" name="Group 475"/>
              <p:cNvGrpSpPr/>
              <p:nvPr/>
            </p:nvGrpSpPr>
            <p:grpSpPr>
              <a:xfrm>
                <a:off x="3647160" y="5937120"/>
                <a:ext cx="217800" cy="368640"/>
                <a:chOff x="3647160" y="5937120"/>
                <a:chExt cx="217800" cy="368640"/>
              </a:xfrm>
            </p:grpSpPr>
            <p:sp>
              <p:nvSpPr>
                <p:cNvPr id="7836" name="CustomShape 476"/>
                <p:cNvSpPr/>
                <p:nvPr/>
              </p:nvSpPr>
              <p:spPr>
                <a:xfrm>
                  <a:off x="3820680" y="593784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37" name="CustomShape 477"/>
                <p:cNvSpPr/>
                <p:nvPr/>
              </p:nvSpPr>
              <p:spPr>
                <a:xfrm>
                  <a:off x="3657960" y="593712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38" name="CustomShape 478"/>
                <p:cNvSpPr/>
                <p:nvPr/>
              </p:nvSpPr>
              <p:spPr>
                <a:xfrm>
                  <a:off x="3828600" y="595908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39" name="CustomShape 479"/>
                <p:cNvSpPr/>
                <p:nvPr/>
              </p:nvSpPr>
              <p:spPr>
                <a:xfrm>
                  <a:off x="3823200" y="612396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40" name="CustomShape 480"/>
                <p:cNvSpPr/>
                <p:nvPr/>
              </p:nvSpPr>
              <p:spPr>
                <a:xfrm>
                  <a:off x="3657960" y="59774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41" name="Group 481"/>
                <p:cNvGrpSpPr/>
                <p:nvPr/>
              </p:nvGrpSpPr>
              <p:grpSpPr>
                <a:xfrm>
                  <a:off x="3740760" y="5973840"/>
                  <a:ext cx="87840" cy="21960"/>
                  <a:chOff x="3740760" y="5973840"/>
                  <a:chExt cx="87840" cy="21960"/>
                </a:xfrm>
              </p:grpSpPr>
              <p:sp>
                <p:nvSpPr>
                  <p:cNvPr id="7842" name="CustomShape 482"/>
                  <p:cNvSpPr/>
                  <p:nvPr/>
                </p:nvSpPr>
                <p:spPr>
                  <a:xfrm>
                    <a:off x="3740760" y="597384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43" name="CustomShape 483"/>
                  <p:cNvSpPr/>
                  <p:nvPr/>
                </p:nvSpPr>
                <p:spPr>
                  <a:xfrm>
                    <a:off x="3742200" y="597600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44" name="CustomShape 484"/>
                <p:cNvSpPr/>
                <p:nvPr/>
              </p:nvSpPr>
              <p:spPr>
                <a:xfrm>
                  <a:off x="3659400" y="602856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45" name="Group 485"/>
                <p:cNvGrpSpPr/>
                <p:nvPr/>
              </p:nvGrpSpPr>
              <p:grpSpPr>
                <a:xfrm>
                  <a:off x="3740760" y="6023880"/>
                  <a:ext cx="87840" cy="19440"/>
                  <a:chOff x="3740760" y="6023880"/>
                  <a:chExt cx="87840" cy="19440"/>
                </a:xfrm>
              </p:grpSpPr>
              <p:sp>
                <p:nvSpPr>
                  <p:cNvPr id="7846" name="CustomShape 486"/>
                  <p:cNvSpPr/>
                  <p:nvPr/>
                </p:nvSpPr>
                <p:spPr>
                  <a:xfrm>
                    <a:off x="3740760" y="602388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47" name="CustomShape 487"/>
                  <p:cNvSpPr/>
                  <p:nvPr/>
                </p:nvSpPr>
                <p:spPr>
                  <a:xfrm>
                    <a:off x="3742200" y="602640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48" name="CustomShape 488"/>
                <p:cNvSpPr/>
                <p:nvPr/>
              </p:nvSpPr>
              <p:spPr>
                <a:xfrm>
                  <a:off x="3659400" y="60800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49" name="CustomShape 489"/>
                <p:cNvSpPr/>
                <p:nvPr/>
              </p:nvSpPr>
              <p:spPr>
                <a:xfrm>
                  <a:off x="3661200" y="612648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50" name="Group 490"/>
                <p:cNvGrpSpPr/>
                <p:nvPr/>
              </p:nvGrpSpPr>
              <p:grpSpPr>
                <a:xfrm>
                  <a:off x="3739320" y="6125040"/>
                  <a:ext cx="87840" cy="19800"/>
                  <a:chOff x="3739320" y="6125040"/>
                  <a:chExt cx="87840" cy="19800"/>
                </a:xfrm>
              </p:grpSpPr>
              <p:sp>
                <p:nvSpPr>
                  <p:cNvPr id="7851" name="CustomShape 491"/>
                  <p:cNvSpPr/>
                  <p:nvPr/>
                </p:nvSpPr>
                <p:spPr>
                  <a:xfrm>
                    <a:off x="3739320" y="612504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52" name="CustomShape 492"/>
                  <p:cNvSpPr/>
                  <p:nvPr/>
                </p:nvSpPr>
                <p:spPr>
                  <a:xfrm>
                    <a:off x="3740760" y="612504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53" name="CustomShape 493"/>
                <p:cNvSpPr/>
                <p:nvPr/>
              </p:nvSpPr>
              <p:spPr>
                <a:xfrm>
                  <a:off x="3823560" y="608004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54" name="Group 494"/>
                <p:cNvGrpSpPr/>
                <p:nvPr/>
              </p:nvGrpSpPr>
              <p:grpSpPr>
                <a:xfrm>
                  <a:off x="3739320" y="6076080"/>
                  <a:ext cx="89280" cy="19440"/>
                  <a:chOff x="3739320" y="6076080"/>
                  <a:chExt cx="89280" cy="19440"/>
                </a:xfrm>
              </p:grpSpPr>
              <p:sp>
                <p:nvSpPr>
                  <p:cNvPr id="7855" name="CustomShape 495"/>
                  <p:cNvSpPr/>
                  <p:nvPr/>
                </p:nvSpPr>
                <p:spPr>
                  <a:xfrm>
                    <a:off x="3739320" y="607608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56" name="CustomShape 496"/>
                  <p:cNvSpPr/>
                  <p:nvPr/>
                </p:nvSpPr>
                <p:spPr>
                  <a:xfrm>
                    <a:off x="3740760" y="607860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57" name="CustomShape 497"/>
                <p:cNvSpPr/>
                <p:nvPr/>
              </p:nvSpPr>
              <p:spPr>
                <a:xfrm>
                  <a:off x="3817080" y="593712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58" name="CustomShape 498"/>
                <p:cNvSpPr/>
                <p:nvPr/>
              </p:nvSpPr>
              <p:spPr>
                <a:xfrm>
                  <a:off x="3827520" y="602640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59" name="CustomShape 499"/>
                <p:cNvSpPr/>
                <p:nvPr/>
              </p:nvSpPr>
              <p:spPr>
                <a:xfrm>
                  <a:off x="3827880" y="597600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0" name="CustomShape 500"/>
                <p:cNvSpPr/>
                <p:nvPr/>
              </p:nvSpPr>
              <p:spPr>
                <a:xfrm>
                  <a:off x="3858480" y="627408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1" name="CustomShape 501"/>
                <p:cNvSpPr/>
                <p:nvPr/>
              </p:nvSpPr>
              <p:spPr>
                <a:xfrm>
                  <a:off x="3825720" y="627444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2" name="CustomShape 502"/>
                <p:cNvSpPr/>
                <p:nvPr/>
              </p:nvSpPr>
              <p:spPr>
                <a:xfrm>
                  <a:off x="3647160" y="628380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3" name="CustomShape 503"/>
                <p:cNvSpPr/>
                <p:nvPr/>
              </p:nvSpPr>
              <p:spPr>
                <a:xfrm>
                  <a:off x="3657960" y="628992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4" name="CustomShape 504"/>
                <p:cNvSpPr/>
                <p:nvPr/>
              </p:nvSpPr>
              <p:spPr>
                <a:xfrm>
                  <a:off x="3673080" y="623844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5" name="CustomShape 505"/>
                <p:cNvSpPr/>
                <p:nvPr/>
              </p:nvSpPr>
              <p:spPr>
                <a:xfrm>
                  <a:off x="3700800" y="623844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6" name="CustomShape 506"/>
                <p:cNvSpPr/>
                <p:nvPr/>
              </p:nvSpPr>
              <p:spPr>
                <a:xfrm>
                  <a:off x="3726720" y="623844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67" name="CustomShape 507"/>
                <p:cNvSpPr/>
                <p:nvPr/>
              </p:nvSpPr>
              <p:spPr>
                <a:xfrm>
                  <a:off x="3789720" y="615456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868" name="Group 508"/>
            <p:cNvGrpSpPr/>
            <p:nvPr/>
          </p:nvGrpSpPr>
          <p:grpSpPr>
            <a:xfrm>
              <a:off x="9230040" y="4362480"/>
              <a:ext cx="990000" cy="734040"/>
              <a:chOff x="9230040" y="4362480"/>
              <a:chExt cx="990000" cy="734040"/>
            </a:xfrm>
          </p:grpSpPr>
          <p:pic>
            <p:nvPicPr>
              <p:cNvPr id="7869" name="Picture 14" descr=""/>
              <p:cNvPicPr/>
              <p:nvPr/>
            </p:nvPicPr>
            <p:blipFill>
              <a:blip r:embed="rId7"/>
              <a:stretch/>
            </p:blipFill>
            <p:spPr>
              <a:xfrm>
                <a:off x="9295560" y="4637520"/>
                <a:ext cx="820800" cy="4590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870" name="Group 509"/>
              <p:cNvGrpSpPr/>
              <p:nvPr/>
            </p:nvGrpSpPr>
            <p:grpSpPr>
              <a:xfrm>
                <a:off x="9230040" y="4365720"/>
                <a:ext cx="224640" cy="393480"/>
                <a:chOff x="9230040" y="4365720"/>
                <a:chExt cx="224640" cy="393480"/>
              </a:xfrm>
            </p:grpSpPr>
            <p:sp>
              <p:nvSpPr>
                <p:cNvPr id="7871" name="CustomShape 510"/>
                <p:cNvSpPr/>
                <p:nvPr/>
              </p:nvSpPr>
              <p:spPr>
                <a:xfrm flipH="1">
                  <a:off x="9232920" y="4366800"/>
                  <a:ext cx="43920" cy="37656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72" name="CustomShape 511"/>
                <p:cNvSpPr/>
                <p:nvPr/>
              </p:nvSpPr>
              <p:spPr>
                <a:xfrm flipH="1">
                  <a:off x="9279720" y="4365720"/>
                  <a:ext cx="165600" cy="3718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73" name="CustomShape 512"/>
                <p:cNvSpPr/>
                <p:nvPr/>
              </p:nvSpPr>
              <p:spPr>
                <a:xfrm flipH="1">
                  <a:off x="9241920" y="4389480"/>
                  <a:ext cx="25560" cy="34812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74" name="CustomShape 513"/>
                <p:cNvSpPr/>
                <p:nvPr/>
              </p:nvSpPr>
              <p:spPr>
                <a:xfrm flipH="1">
                  <a:off x="9232920" y="4566240"/>
                  <a:ext cx="40680" cy="3024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75" name="CustomShape 514"/>
                <p:cNvSpPr/>
                <p:nvPr/>
              </p:nvSpPr>
              <p:spPr>
                <a:xfrm flipH="1">
                  <a:off x="9349560" y="4408560"/>
                  <a:ext cx="943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76" name="Group 515"/>
                <p:cNvGrpSpPr/>
                <p:nvPr/>
              </p:nvGrpSpPr>
              <p:grpSpPr>
                <a:xfrm>
                  <a:off x="9263520" y="4405320"/>
                  <a:ext cx="91080" cy="22680"/>
                  <a:chOff x="9263520" y="4405320"/>
                  <a:chExt cx="91080" cy="22680"/>
                </a:xfrm>
              </p:grpSpPr>
              <p:sp>
                <p:nvSpPr>
                  <p:cNvPr id="7877" name="CustomShape 516"/>
                  <p:cNvSpPr/>
                  <p:nvPr/>
                </p:nvSpPr>
                <p:spPr>
                  <a:xfrm flipH="1">
                    <a:off x="9263160" y="4405320"/>
                    <a:ext cx="91080" cy="226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78" name="CustomShape 517"/>
                  <p:cNvSpPr/>
                  <p:nvPr/>
                </p:nvSpPr>
                <p:spPr>
                  <a:xfrm flipH="1">
                    <a:off x="9265320" y="4408560"/>
                    <a:ext cx="87840" cy="162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79" name="CustomShape 518"/>
                <p:cNvSpPr/>
                <p:nvPr/>
              </p:nvSpPr>
              <p:spPr>
                <a:xfrm flipH="1">
                  <a:off x="9348120" y="4462560"/>
                  <a:ext cx="943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80" name="Group 519"/>
                <p:cNvGrpSpPr/>
                <p:nvPr/>
              </p:nvGrpSpPr>
              <p:grpSpPr>
                <a:xfrm>
                  <a:off x="9268200" y="4459320"/>
                  <a:ext cx="91080" cy="21240"/>
                  <a:chOff x="9268200" y="4459320"/>
                  <a:chExt cx="91080" cy="21240"/>
                </a:xfrm>
              </p:grpSpPr>
              <p:sp>
                <p:nvSpPr>
                  <p:cNvPr id="7881" name="CustomShape 520"/>
                  <p:cNvSpPr/>
                  <p:nvPr/>
                </p:nvSpPr>
                <p:spPr>
                  <a:xfrm flipH="1">
                    <a:off x="9267840" y="4459320"/>
                    <a:ext cx="91080" cy="212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82" name="CustomShape 521"/>
                  <p:cNvSpPr/>
                  <p:nvPr/>
                </p:nvSpPr>
                <p:spPr>
                  <a:xfrm flipH="1">
                    <a:off x="9271080" y="4462560"/>
                    <a:ext cx="860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83" name="CustomShape 522"/>
                <p:cNvSpPr/>
                <p:nvPr/>
              </p:nvSpPr>
              <p:spPr>
                <a:xfrm flipH="1">
                  <a:off x="9348840" y="4519800"/>
                  <a:ext cx="92520" cy="36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84" name="CustomShape 523"/>
                <p:cNvSpPr/>
                <p:nvPr/>
              </p:nvSpPr>
              <p:spPr>
                <a:xfrm flipH="1">
                  <a:off x="9347400" y="4564080"/>
                  <a:ext cx="925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85" name="Group 524"/>
                <p:cNvGrpSpPr/>
                <p:nvPr/>
              </p:nvGrpSpPr>
              <p:grpSpPr>
                <a:xfrm>
                  <a:off x="9271800" y="4564080"/>
                  <a:ext cx="89280" cy="19440"/>
                  <a:chOff x="9271800" y="4564080"/>
                  <a:chExt cx="89280" cy="19440"/>
                </a:xfrm>
              </p:grpSpPr>
              <p:sp>
                <p:nvSpPr>
                  <p:cNvPr id="7886" name="CustomShape 525"/>
                  <p:cNvSpPr/>
                  <p:nvPr/>
                </p:nvSpPr>
                <p:spPr>
                  <a:xfrm flipH="1">
                    <a:off x="9271800" y="456408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87" name="CustomShape 526"/>
                  <p:cNvSpPr/>
                  <p:nvPr/>
                </p:nvSpPr>
                <p:spPr>
                  <a:xfrm flipH="1">
                    <a:off x="9274320" y="4567320"/>
                    <a:ext cx="84600" cy="133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88" name="CustomShape 527"/>
                <p:cNvSpPr/>
                <p:nvPr/>
              </p:nvSpPr>
              <p:spPr>
                <a:xfrm flipH="1">
                  <a:off x="9232200" y="4519080"/>
                  <a:ext cx="40680" cy="298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889" name="Group 528"/>
                <p:cNvGrpSpPr/>
                <p:nvPr/>
              </p:nvGrpSpPr>
              <p:grpSpPr>
                <a:xfrm>
                  <a:off x="9268920" y="4510080"/>
                  <a:ext cx="87840" cy="25920"/>
                  <a:chOff x="9268920" y="4510080"/>
                  <a:chExt cx="87840" cy="25920"/>
                </a:xfrm>
              </p:grpSpPr>
              <p:sp>
                <p:nvSpPr>
                  <p:cNvPr id="7890" name="CustomShape 529"/>
                  <p:cNvSpPr/>
                  <p:nvPr/>
                </p:nvSpPr>
                <p:spPr>
                  <a:xfrm flipH="1">
                    <a:off x="9268920" y="4510080"/>
                    <a:ext cx="87840" cy="259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91" name="CustomShape 530"/>
                  <p:cNvSpPr/>
                  <p:nvPr/>
                </p:nvSpPr>
                <p:spPr>
                  <a:xfrm flipH="1">
                    <a:off x="9271080" y="4513320"/>
                    <a:ext cx="83160" cy="212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892" name="CustomShape 531"/>
                <p:cNvSpPr/>
                <p:nvPr/>
              </p:nvSpPr>
              <p:spPr>
                <a:xfrm flipH="1">
                  <a:off x="9269640" y="4365720"/>
                  <a:ext cx="8280" cy="37368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1080000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3" name="CustomShape 532"/>
                <p:cNvSpPr/>
                <p:nvPr/>
              </p:nvSpPr>
              <p:spPr>
                <a:xfrm flipH="1">
                  <a:off x="9232560" y="4461840"/>
                  <a:ext cx="36360" cy="3420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4" name="CustomShape 533"/>
                <p:cNvSpPr/>
                <p:nvPr/>
              </p:nvSpPr>
              <p:spPr>
                <a:xfrm flipH="1">
                  <a:off x="9231840" y="4407840"/>
                  <a:ext cx="37440" cy="3852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5" name="CustomShape 534"/>
                <p:cNvSpPr/>
                <p:nvPr/>
              </p:nvSpPr>
              <p:spPr>
                <a:xfrm flipH="1">
                  <a:off x="9229680" y="4722840"/>
                  <a:ext cx="6840" cy="1476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6" name="CustomShape 535"/>
                <p:cNvSpPr/>
                <p:nvPr/>
              </p:nvSpPr>
              <p:spPr>
                <a:xfrm flipH="1">
                  <a:off x="9232920" y="4727160"/>
                  <a:ext cx="37800" cy="3204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7" name="CustomShape 536"/>
                <p:cNvSpPr/>
                <p:nvPr/>
              </p:nvSpPr>
              <p:spPr>
                <a:xfrm flipH="1">
                  <a:off x="9265320" y="4734000"/>
                  <a:ext cx="18936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8" name="CustomShape 537"/>
                <p:cNvSpPr/>
                <p:nvPr/>
              </p:nvSpPr>
              <p:spPr>
                <a:xfrm flipH="1">
                  <a:off x="9276120" y="4738680"/>
                  <a:ext cx="168840" cy="129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1080000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9" name="CustomShape 538"/>
                <p:cNvSpPr/>
                <p:nvPr/>
              </p:nvSpPr>
              <p:spPr>
                <a:xfrm flipH="1">
                  <a:off x="9402840" y="4684680"/>
                  <a:ext cx="24120" cy="226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0" name="CustomShape 539"/>
                <p:cNvSpPr/>
                <p:nvPr/>
              </p:nvSpPr>
              <p:spPr>
                <a:xfrm flipH="1">
                  <a:off x="9375840" y="4684680"/>
                  <a:ext cx="24120" cy="226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1" name="CustomShape 540"/>
                <p:cNvSpPr/>
                <p:nvPr/>
              </p:nvSpPr>
              <p:spPr>
                <a:xfrm flipH="1">
                  <a:off x="9347400" y="4684680"/>
                  <a:ext cx="24120" cy="2124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2" name="CustomShape 541"/>
                <p:cNvSpPr/>
                <p:nvPr/>
              </p:nvSpPr>
              <p:spPr>
                <a:xfrm flipH="1">
                  <a:off x="9297360" y="4594320"/>
                  <a:ext cx="11520" cy="12420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903" name="Group 542"/>
              <p:cNvGrpSpPr/>
              <p:nvPr/>
            </p:nvGrpSpPr>
            <p:grpSpPr>
              <a:xfrm>
                <a:off x="9461880" y="4362480"/>
                <a:ext cx="226440" cy="398880"/>
                <a:chOff x="9461880" y="4362480"/>
                <a:chExt cx="226440" cy="398880"/>
              </a:xfrm>
            </p:grpSpPr>
            <p:sp>
              <p:nvSpPr>
                <p:cNvPr id="7904" name="CustomShape 543"/>
                <p:cNvSpPr/>
                <p:nvPr/>
              </p:nvSpPr>
              <p:spPr>
                <a:xfrm flipH="1">
                  <a:off x="9465120" y="4367160"/>
                  <a:ext cx="43920" cy="37656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5" name="CustomShape 544"/>
                <p:cNvSpPr/>
                <p:nvPr/>
              </p:nvSpPr>
              <p:spPr>
                <a:xfrm flipH="1">
                  <a:off x="9511560" y="4362480"/>
                  <a:ext cx="165600" cy="38016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6" name="CustomShape 545"/>
                <p:cNvSpPr/>
                <p:nvPr/>
              </p:nvSpPr>
              <p:spPr>
                <a:xfrm flipH="1">
                  <a:off x="9474120" y="4389840"/>
                  <a:ext cx="25560" cy="34812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7" name="CustomShape 546"/>
                <p:cNvSpPr/>
                <p:nvPr/>
              </p:nvSpPr>
              <p:spPr>
                <a:xfrm flipH="1">
                  <a:off x="9465120" y="4566600"/>
                  <a:ext cx="40680" cy="3024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8" name="CustomShape 547"/>
                <p:cNvSpPr/>
                <p:nvPr/>
              </p:nvSpPr>
              <p:spPr>
                <a:xfrm flipH="1">
                  <a:off x="9582840" y="4410000"/>
                  <a:ext cx="94320" cy="50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09" name="Group 548"/>
                <p:cNvGrpSpPr/>
                <p:nvPr/>
              </p:nvGrpSpPr>
              <p:grpSpPr>
                <a:xfrm>
                  <a:off x="9500040" y="4405320"/>
                  <a:ext cx="91080" cy="19440"/>
                  <a:chOff x="9500040" y="4405320"/>
                  <a:chExt cx="91080" cy="19440"/>
                </a:xfrm>
              </p:grpSpPr>
              <p:sp>
                <p:nvSpPr>
                  <p:cNvPr id="7910" name="CustomShape 549"/>
                  <p:cNvSpPr/>
                  <p:nvPr/>
                </p:nvSpPr>
                <p:spPr>
                  <a:xfrm flipH="1">
                    <a:off x="9499680" y="4405320"/>
                    <a:ext cx="910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11" name="CustomShape 550"/>
                  <p:cNvSpPr/>
                  <p:nvPr/>
                </p:nvSpPr>
                <p:spPr>
                  <a:xfrm flipH="1">
                    <a:off x="9501840" y="4408560"/>
                    <a:ext cx="87840" cy="133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12" name="CustomShape 551"/>
                <p:cNvSpPr/>
                <p:nvPr/>
              </p:nvSpPr>
              <p:spPr>
                <a:xfrm flipH="1">
                  <a:off x="9580680" y="4464000"/>
                  <a:ext cx="92520" cy="50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13" name="Group 552"/>
                <p:cNvGrpSpPr/>
                <p:nvPr/>
              </p:nvGrpSpPr>
              <p:grpSpPr>
                <a:xfrm>
                  <a:off x="9500040" y="4459320"/>
                  <a:ext cx="91080" cy="21240"/>
                  <a:chOff x="9500040" y="4459320"/>
                  <a:chExt cx="91080" cy="21240"/>
                </a:xfrm>
              </p:grpSpPr>
              <p:sp>
                <p:nvSpPr>
                  <p:cNvPr id="7914" name="CustomShape 553"/>
                  <p:cNvSpPr/>
                  <p:nvPr/>
                </p:nvSpPr>
                <p:spPr>
                  <a:xfrm flipH="1">
                    <a:off x="9499680" y="4459320"/>
                    <a:ext cx="91080" cy="212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15" name="CustomShape 554"/>
                  <p:cNvSpPr/>
                  <p:nvPr/>
                </p:nvSpPr>
                <p:spPr>
                  <a:xfrm flipH="1">
                    <a:off x="9502920" y="4462560"/>
                    <a:ext cx="860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16" name="CustomShape 555"/>
                <p:cNvSpPr/>
                <p:nvPr/>
              </p:nvSpPr>
              <p:spPr>
                <a:xfrm flipH="1">
                  <a:off x="9582120" y="4519800"/>
                  <a:ext cx="925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17" name="CustomShape 556"/>
                <p:cNvSpPr/>
                <p:nvPr/>
              </p:nvSpPr>
              <p:spPr>
                <a:xfrm flipH="1">
                  <a:off x="9579960" y="4568760"/>
                  <a:ext cx="943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18" name="Group 557"/>
                <p:cNvGrpSpPr/>
                <p:nvPr/>
              </p:nvGrpSpPr>
              <p:grpSpPr>
                <a:xfrm>
                  <a:off x="9503640" y="4564080"/>
                  <a:ext cx="89280" cy="24480"/>
                  <a:chOff x="9503640" y="4564080"/>
                  <a:chExt cx="89280" cy="24480"/>
                </a:xfrm>
              </p:grpSpPr>
              <p:sp>
                <p:nvSpPr>
                  <p:cNvPr id="7919" name="CustomShape 558"/>
                  <p:cNvSpPr/>
                  <p:nvPr/>
                </p:nvSpPr>
                <p:spPr>
                  <a:xfrm flipH="1">
                    <a:off x="9503640" y="4564080"/>
                    <a:ext cx="89280" cy="244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20" name="CustomShape 559"/>
                  <p:cNvSpPr/>
                  <p:nvPr/>
                </p:nvSpPr>
                <p:spPr>
                  <a:xfrm flipH="1">
                    <a:off x="9506160" y="4567320"/>
                    <a:ext cx="84600" cy="180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21" name="CustomShape 560"/>
                <p:cNvSpPr/>
                <p:nvPr/>
              </p:nvSpPr>
              <p:spPr>
                <a:xfrm flipH="1">
                  <a:off x="9464400" y="4519440"/>
                  <a:ext cx="40680" cy="298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22" name="Group 561"/>
                <p:cNvGrpSpPr/>
                <p:nvPr/>
              </p:nvGrpSpPr>
              <p:grpSpPr>
                <a:xfrm>
                  <a:off x="9497160" y="4514760"/>
                  <a:ext cx="95760" cy="21240"/>
                  <a:chOff x="9497160" y="4514760"/>
                  <a:chExt cx="95760" cy="21240"/>
                </a:xfrm>
              </p:grpSpPr>
              <p:sp>
                <p:nvSpPr>
                  <p:cNvPr id="7923" name="CustomShape 562"/>
                  <p:cNvSpPr/>
                  <p:nvPr/>
                </p:nvSpPr>
                <p:spPr>
                  <a:xfrm flipH="1">
                    <a:off x="9497160" y="4514760"/>
                    <a:ext cx="95760" cy="212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24" name="CustomShape 563"/>
                  <p:cNvSpPr/>
                  <p:nvPr/>
                </p:nvSpPr>
                <p:spPr>
                  <a:xfrm flipH="1">
                    <a:off x="9499680" y="4518000"/>
                    <a:ext cx="91080" cy="165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25" name="CustomShape 564"/>
                <p:cNvSpPr/>
                <p:nvPr/>
              </p:nvSpPr>
              <p:spPr>
                <a:xfrm flipH="1">
                  <a:off x="9502200" y="4362480"/>
                  <a:ext cx="10080" cy="38160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1080000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26" name="CustomShape 565"/>
                <p:cNvSpPr/>
                <p:nvPr/>
              </p:nvSpPr>
              <p:spPr>
                <a:xfrm flipH="1">
                  <a:off x="9464760" y="4461840"/>
                  <a:ext cx="36360" cy="3420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27" name="CustomShape 566"/>
                <p:cNvSpPr/>
                <p:nvPr/>
              </p:nvSpPr>
              <p:spPr>
                <a:xfrm flipH="1">
                  <a:off x="9464040" y="4407840"/>
                  <a:ext cx="37440" cy="3852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28" name="CustomShape 567"/>
                <p:cNvSpPr/>
                <p:nvPr/>
              </p:nvSpPr>
              <p:spPr>
                <a:xfrm flipH="1">
                  <a:off x="9461520" y="4727520"/>
                  <a:ext cx="6840" cy="1476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29" name="CustomShape 568"/>
                <p:cNvSpPr/>
                <p:nvPr/>
              </p:nvSpPr>
              <p:spPr>
                <a:xfrm flipH="1">
                  <a:off x="9465120" y="4727520"/>
                  <a:ext cx="37800" cy="3204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0" name="CustomShape 569"/>
                <p:cNvSpPr/>
                <p:nvPr/>
              </p:nvSpPr>
              <p:spPr>
                <a:xfrm flipH="1">
                  <a:off x="9498960" y="4738680"/>
                  <a:ext cx="18936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1" name="CustomShape 570"/>
                <p:cNvSpPr/>
                <p:nvPr/>
              </p:nvSpPr>
              <p:spPr>
                <a:xfrm flipH="1">
                  <a:off x="9507600" y="4743360"/>
                  <a:ext cx="168840" cy="13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1080000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2" name="CustomShape 571"/>
                <p:cNvSpPr/>
                <p:nvPr/>
              </p:nvSpPr>
              <p:spPr>
                <a:xfrm flipH="1">
                  <a:off x="9636480" y="4689360"/>
                  <a:ext cx="24120" cy="226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3" name="CustomShape 572"/>
                <p:cNvSpPr/>
                <p:nvPr/>
              </p:nvSpPr>
              <p:spPr>
                <a:xfrm flipH="1">
                  <a:off x="9607680" y="4689360"/>
                  <a:ext cx="24120" cy="226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4" name="CustomShape 573"/>
                <p:cNvSpPr/>
                <p:nvPr/>
              </p:nvSpPr>
              <p:spPr>
                <a:xfrm flipH="1">
                  <a:off x="9580680" y="4689360"/>
                  <a:ext cx="24120" cy="2124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5" name="CustomShape 574"/>
                <p:cNvSpPr/>
                <p:nvPr/>
              </p:nvSpPr>
              <p:spPr>
                <a:xfrm flipH="1">
                  <a:off x="9529200" y="4599000"/>
                  <a:ext cx="11520" cy="12420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936" name="Group 575"/>
              <p:cNvGrpSpPr/>
              <p:nvPr/>
            </p:nvGrpSpPr>
            <p:grpSpPr>
              <a:xfrm>
                <a:off x="9995400" y="4381560"/>
                <a:ext cx="224640" cy="394200"/>
                <a:chOff x="9995400" y="4381560"/>
                <a:chExt cx="224640" cy="394200"/>
              </a:xfrm>
            </p:grpSpPr>
            <p:sp>
              <p:nvSpPr>
                <p:cNvPr id="7937" name="CustomShape 576"/>
                <p:cNvSpPr/>
                <p:nvPr/>
              </p:nvSpPr>
              <p:spPr>
                <a:xfrm flipH="1">
                  <a:off x="9997560" y="4382280"/>
                  <a:ext cx="43920" cy="37656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8" name="CustomShape 577"/>
                <p:cNvSpPr/>
                <p:nvPr/>
              </p:nvSpPr>
              <p:spPr>
                <a:xfrm flipH="1">
                  <a:off x="10045080" y="4381560"/>
                  <a:ext cx="165600" cy="3751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9" name="CustomShape 578"/>
                <p:cNvSpPr/>
                <p:nvPr/>
              </p:nvSpPr>
              <p:spPr>
                <a:xfrm flipH="1">
                  <a:off x="10006560" y="4404960"/>
                  <a:ext cx="25560" cy="34812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40" name="CustomShape 579"/>
                <p:cNvSpPr/>
                <p:nvPr/>
              </p:nvSpPr>
              <p:spPr>
                <a:xfrm flipH="1">
                  <a:off x="9997560" y="4581720"/>
                  <a:ext cx="40680" cy="3024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41" name="CustomShape 580"/>
                <p:cNvSpPr/>
                <p:nvPr/>
              </p:nvSpPr>
              <p:spPr>
                <a:xfrm flipH="1">
                  <a:off x="10114920" y="4424400"/>
                  <a:ext cx="943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42" name="Group 581"/>
                <p:cNvGrpSpPr/>
                <p:nvPr/>
              </p:nvGrpSpPr>
              <p:grpSpPr>
                <a:xfrm>
                  <a:off x="10031760" y="4421160"/>
                  <a:ext cx="91080" cy="22680"/>
                  <a:chOff x="10031760" y="4421160"/>
                  <a:chExt cx="91080" cy="22680"/>
                </a:xfrm>
              </p:grpSpPr>
              <p:sp>
                <p:nvSpPr>
                  <p:cNvPr id="7943" name="CustomShape 582"/>
                  <p:cNvSpPr/>
                  <p:nvPr/>
                </p:nvSpPr>
                <p:spPr>
                  <a:xfrm flipH="1">
                    <a:off x="10031400" y="4421160"/>
                    <a:ext cx="91080" cy="226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44" name="CustomShape 583"/>
                  <p:cNvSpPr/>
                  <p:nvPr/>
                </p:nvSpPr>
                <p:spPr>
                  <a:xfrm flipH="1">
                    <a:off x="10033920" y="4424400"/>
                    <a:ext cx="87840" cy="162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45" name="CustomShape 584"/>
                <p:cNvSpPr/>
                <p:nvPr/>
              </p:nvSpPr>
              <p:spPr>
                <a:xfrm flipH="1">
                  <a:off x="10113120" y="4478400"/>
                  <a:ext cx="943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46" name="Group 585"/>
                <p:cNvGrpSpPr/>
                <p:nvPr/>
              </p:nvGrpSpPr>
              <p:grpSpPr>
                <a:xfrm>
                  <a:off x="10036800" y="4475160"/>
                  <a:ext cx="91080" cy="21240"/>
                  <a:chOff x="10036800" y="4475160"/>
                  <a:chExt cx="91080" cy="21240"/>
                </a:xfrm>
              </p:grpSpPr>
              <p:sp>
                <p:nvSpPr>
                  <p:cNvPr id="7947" name="CustomShape 586"/>
                  <p:cNvSpPr/>
                  <p:nvPr/>
                </p:nvSpPr>
                <p:spPr>
                  <a:xfrm flipH="1">
                    <a:off x="10036440" y="4475160"/>
                    <a:ext cx="91080" cy="212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48" name="CustomShape 587"/>
                  <p:cNvSpPr/>
                  <p:nvPr/>
                </p:nvSpPr>
                <p:spPr>
                  <a:xfrm flipH="1">
                    <a:off x="10039320" y="4478400"/>
                    <a:ext cx="860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49" name="CustomShape 588"/>
                <p:cNvSpPr/>
                <p:nvPr/>
              </p:nvSpPr>
              <p:spPr>
                <a:xfrm flipH="1">
                  <a:off x="10114200" y="4535640"/>
                  <a:ext cx="92520" cy="50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50" name="CustomShape 589"/>
                <p:cNvSpPr/>
                <p:nvPr/>
              </p:nvSpPr>
              <p:spPr>
                <a:xfrm flipH="1">
                  <a:off x="10112400" y="4583160"/>
                  <a:ext cx="92520" cy="684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51" name="Group 590"/>
                <p:cNvGrpSpPr/>
                <p:nvPr/>
              </p:nvGrpSpPr>
              <p:grpSpPr>
                <a:xfrm>
                  <a:off x="10040040" y="4579920"/>
                  <a:ext cx="86400" cy="22680"/>
                  <a:chOff x="10040040" y="4579920"/>
                  <a:chExt cx="86400" cy="22680"/>
                </a:xfrm>
              </p:grpSpPr>
              <p:sp>
                <p:nvSpPr>
                  <p:cNvPr id="7952" name="CustomShape 591"/>
                  <p:cNvSpPr/>
                  <p:nvPr/>
                </p:nvSpPr>
                <p:spPr>
                  <a:xfrm flipH="1">
                    <a:off x="10040040" y="4579920"/>
                    <a:ext cx="86400" cy="226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53" name="CustomShape 592"/>
                  <p:cNvSpPr/>
                  <p:nvPr/>
                </p:nvSpPr>
                <p:spPr>
                  <a:xfrm flipH="1">
                    <a:off x="10043280" y="4583160"/>
                    <a:ext cx="81360" cy="162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54" name="CustomShape 593"/>
                <p:cNvSpPr/>
                <p:nvPr/>
              </p:nvSpPr>
              <p:spPr>
                <a:xfrm flipH="1">
                  <a:off x="9996840" y="4534560"/>
                  <a:ext cx="40680" cy="298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55" name="Group 594"/>
                <p:cNvGrpSpPr/>
                <p:nvPr/>
              </p:nvGrpSpPr>
              <p:grpSpPr>
                <a:xfrm>
                  <a:off x="10033560" y="4525920"/>
                  <a:ext cx="91080" cy="25920"/>
                  <a:chOff x="10033560" y="4525920"/>
                  <a:chExt cx="91080" cy="25920"/>
                </a:xfrm>
              </p:grpSpPr>
              <p:sp>
                <p:nvSpPr>
                  <p:cNvPr id="7956" name="CustomShape 595"/>
                  <p:cNvSpPr/>
                  <p:nvPr/>
                </p:nvSpPr>
                <p:spPr>
                  <a:xfrm flipH="1">
                    <a:off x="10033200" y="4525920"/>
                    <a:ext cx="91080" cy="259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57" name="CustomShape 596"/>
                  <p:cNvSpPr/>
                  <p:nvPr/>
                </p:nvSpPr>
                <p:spPr>
                  <a:xfrm flipH="1">
                    <a:off x="10037160" y="4532400"/>
                    <a:ext cx="86400" cy="180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58" name="CustomShape 597"/>
                <p:cNvSpPr/>
                <p:nvPr/>
              </p:nvSpPr>
              <p:spPr>
                <a:xfrm flipH="1">
                  <a:off x="10034640" y="4381560"/>
                  <a:ext cx="8280" cy="37656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1080000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59" name="CustomShape 598"/>
                <p:cNvSpPr/>
                <p:nvPr/>
              </p:nvSpPr>
              <p:spPr>
                <a:xfrm flipH="1">
                  <a:off x="9997200" y="4477320"/>
                  <a:ext cx="36360" cy="3420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0" name="CustomShape 599"/>
                <p:cNvSpPr/>
                <p:nvPr/>
              </p:nvSpPr>
              <p:spPr>
                <a:xfrm flipH="1">
                  <a:off x="9996120" y="4423320"/>
                  <a:ext cx="37440" cy="3852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1" name="CustomShape 600"/>
                <p:cNvSpPr/>
                <p:nvPr/>
              </p:nvSpPr>
              <p:spPr>
                <a:xfrm flipH="1">
                  <a:off x="9995040" y="4741920"/>
                  <a:ext cx="6840" cy="1476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2" name="CustomShape 601"/>
                <p:cNvSpPr/>
                <p:nvPr/>
              </p:nvSpPr>
              <p:spPr>
                <a:xfrm flipH="1">
                  <a:off x="9997560" y="4742640"/>
                  <a:ext cx="37800" cy="3204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3" name="CustomShape 602"/>
                <p:cNvSpPr/>
                <p:nvPr/>
              </p:nvSpPr>
              <p:spPr>
                <a:xfrm flipH="1">
                  <a:off x="10030680" y="4753080"/>
                  <a:ext cx="189360" cy="226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4" name="CustomShape 603"/>
                <p:cNvSpPr/>
                <p:nvPr/>
              </p:nvSpPr>
              <p:spPr>
                <a:xfrm flipH="1">
                  <a:off x="10041120" y="4757760"/>
                  <a:ext cx="168840" cy="115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1080000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5" name="CustomShape 604"/>
                <p:cNvSpPr/>
                <p:nvPr/>
              </p:nvSpPr>
              <p:spPr>
                <a:xfrm flipH="1">
                  <a:off x="10168200" y="4703760"/>
                  <a:ext cx="24120" cy="226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6" name="CustomShape 605"/>
                <p:cNvSpPr/>
                <p:nvPr/>
              </p:nvSpPr>
              <p:spPr>
                <a:xfrm flipH="1">
                  <a:off x="10141200" y="4703760"/>
                  <a:ext cx="24120" cy="226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7" name="CustomShape 606"/>
                <p:cNvSpPr/>
                <p:nvPr/>
              </p:nvSpPr>
              <p:spPr>
                <a:xfrm flipH="1">
                  <a:off x="10112400" y="4703760"/>
                  <a:ext cx="24120" cy="2124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8" name="CustomShape 607"/>
                <p:cNvSpPr/>
                <p:nvPr/>
              </p:nvSpPr>
              <p:spPr>
                <a:xfrm flipH="1">
                  <a:off x="10062360" y="4613400"/>
                  <a:ext cx="11520" cy="12420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969" name="Group 608"/>
            <p:cNvGrpSpPr/>
            <p:nvPr/>
          </p:nvGrpSpPr>
          <p:grpSpPr>
            <a:xfrm>
              <a:off x="8710920" y="5731560"/>
              <a:ext cx="346680" cy="678600"/>
              <a:chOff x="8710920" y="5731560"/>
              <a:chExt cx="346680" cy="678600"/>
            </a:xfrm>
          </p:grpSpPr>
          <p:pic>
            <p:nvPicPr>
              <p:cNvPr id="7970" name="Picture 3" descr=""/>
              <p:cNvPicPr/>
              <p:nvPr/>
            </p:nvPicPr>
            <p:blipFill>
              <a:blip r:embed="rId8"/>
              <a:stretch/>
            </p:blipFill>
            <p:spPr>
              <a:xfrm>
                <a:off x="8827560" y="5731560"/>
                <a:ext cx="230040" cy="411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7971" name="Group 609"/>
              <p:cNvGrpSpPr/>
              <p:nvPr/>
            </p:nvGrpSpPr>
            <p:grpSpPr>
              <a:xfrm>
                <a:off x="8710920" y="6041880"/>
                <a:ext cx="217800" cy="368280"/>
                <a:chOff x="8710920" y="6041880"/>
                <a:chExt cx="217800" cy="368280"/>
              </a:xfrm>
            </p:grpSpPr>
            <p:sp>
              <p:nvSpPr>
                <p:cNvPr id="7972" name="CustomShape 610"/>
                <p:cNvSpPr/>
                <p:nvPr/>
              </p:nvSpPr>
              <p:spPr>
                <a:xfrm>
                  <a:off x="8884080" y="6042240"/>
                  <a:ext cx="42480" cy="351720"/>
                </a:xfrm>
                <a:custGeom>
                  <a:avLst/>
                  <a:gdLst/>
                  <a:ahLst/>
                  <a:rect l="l" t="t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73" name="CustomShape 611"/>
                <p:cNvSpPr/>
                <p:nvPr/>
              </p:nvSpPr>
              <p:spPr>
                <a:xfrm>
                  <a:off x="8721720" y="6041880"/>
                  <a:ext cx="15984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74" name="CustomShape 612"/>
                <p:cNvSpPr/>
                <p:nvPr/>
              </p:nvSpPr>
              <p:spPr>
                <a:xfrm>
                  <a:off x="8892360" y="6063480"/>
                  <a:ext cx="24840" cy="325440"/>
                </a:xfrm>
                <a:custGeom>
                  <a:avLst/>
                  <a:gdLst/>
                  <a:ahLst/>
                  <a:rect l="l" t="t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75" name="CustomShape 613"/>
                <p:cNvSpPr/>
                <p:nvPr/>
              </p:nvSpPr>
              <p:spPr>
                <a:xfrm>
                  <a:off x="8886600" y="622872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76" name="CustomShape 614"/>
                <p:cNvSpPr/>
                <p:nvPr/>
              </p:nvSpPr>
              <p:spPr>
                <a:xfrm>
                  <a:off x="8721720" y="608220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77" name="Group 615"/>
                <p:cNvGrpSpPr/>
                <p:nvPr/>
              </p:nvGrpSpPr>
              <p:grpSpPr>
                <a:xfrm>
                  <a:off x="8804160" y="6078240"/>
                  <a:ext cx="87840" cy="21960"/>
                  <a:chOff x="8804160" y="6078240"/>
                  <a:chExt cx="87840" cy="21960"/>
                </a:xfrm>
              </p:grpSpPr>
              <p:sp>
                <p:nvSpPr>
                  <p:cNvPr id="7978" name="CustomShape 616"/>
                  <p:cNvSpPr/>
                  <p:nvPr/>
                </p:nvSpPr>
                <p:spPr>
                  <a:xfrm>
                    <a:off x="8804160" y="6078240"/>
                    <a:ext cx="8784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79" name="CustomShape 617"/>
                  <p:cNvSpPr/>
                  <p:nvPr/>
                </p:nvSpPr>
                <p:spPr>
                  <a:xfrm>
                    <a:off x="8805960" y="608076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80" name="CustomShape 618"/>
                <p:cNvSpPr/>
                <p:nvPr/>
              </p:nvSpPr>
              <p:spPr>
                <a:xfrm>
                  <a:off x="8723160" y="613332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81" name="Group 619"/>
                <p:cNvGrpSpPr/>
                <p:nvPr/>
              </p:nvGrpSpPr>
              <p:grpSpPr>
                <a:xfrm>
                  <a:off x="8804160" y="6128280"/>
                  <a:ext cx="87840" cy="19440"/>
                  <a:chOff x="8804160" y="6128280"/>
                  <a:chExt cx="87840" cy="19440"/>
                </a:xfrm>
              </p:grpSpPr>
              <p:sp>
                <p:nvSpPr>
                  <p:cNvPr id="7982" name="CustomShape 620"/>
                  <p:cNvSpPr/>
                  <p:nvPr/>
                </p:nvSpPr>
                <p:spPr>
                  <a:xfrm>
                    <a:off x="8804160" y="6128280"/>
                    <a:ext cx="8784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83" name="CustomShape 621"/>
                  <p:cNvSpPr/>
                  <p:nvPr/>
                </p:nvSpPr>
                <p:spPr>
                  <a:xfrm>
                    <a:off x="8805960" y="6130800"/>
                    <a:ext cx="84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84" name="CustomShape 622"/>
                <p:cNvSpPr/>
                <p:nvPr/>
              </p:nvSpPr>
              <p:spPr>
                <a:xfrm>
                  <a:off x="8723160" y="618444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85" name="CustomShape 623"/>
                <p:cNvSpPr/>
                <p:nvPr/>
              </p:nvSpPr>
              <p:spPr>
                <a:xfrm>
                  <a:off x="8724600" y="6230880"/>
                  <a:ext cx="9072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86" name="Group 624"/>
                <p:cNvGrpSpPr/>
                <p:nvPr/>
              </p:nvGrpSpPr>
              <p:grpSpPr>
                <a:xfrm>
                  <a:off x="8802720" y="6229800"/>
                  <a:ext cx="87840" cy="19800"/>
                  <a:chOff x="8802720" y="6229800"/>
                  <a:chExt cx="87840" cy="19800"/>
                </a:xfrm>
              </p:grpSpPr>
              <p:sp>
                <p:nvSpPr>
                  <p:cNvPr id="7987" name="CustomShape 625"/>
                  <p:cNvSpPr/>
                  <p:nvPr/>
                </p:nvSpPr>
                <p:spPr>
                  <a:xfrm>
                    <a:off x="8802720" y="6229800"/>
                    <a:ext cx="87840" cy="19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88" name="CustomShape 626"/>
                  <p:cNvSpPr/>
                  <p:nvPr/>
                </p:nvSpPr>
                <p:spPr>
                  <a:xfrm>
                    <a:off x="8804160" y="6229800"/>
                    <a:ext cx="84600" cy="1728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89" name="CustomShape 627"/>
                <p:cNvSpPr/>
                <p:nvPr/>
              </p:nvSpPr>
              <p:spPr>
                <a:xfrm>
                  <a:off x="8887320" y="6184440"/>
                  <a:ext cx="39240" cy="28080"/>
                </a:xfrm>
                <a:custGeom>
                  <a:avLst/>
                  <a:gdLst/>
                  <a:ahLst/>
                  <a:rect l="l" t="t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7990" name="Group 628"/>
                <p:cNvGrpSpPr/>
                <p:nvPr/>
              </p:nvGrpSpPr>
              <p:grpSpPr>
                <a:xfrm>
                  <a:off x="8802720" y="6180840"/>
                  <a:ext cx="89280" cy="19440"/>
                  <a:chOff x="8802720" y="6180840"/>
                  <a:chExt cx="89280" cy="19440"/>
                </a:xfrm>
              </p:grpSpPr>
              <p:sp>
                <p:nvSpPr>
                  <p:cNvPr id="7991" name="CustomShape 629"/>
                  <p:cNvSpPr/>
                  <p:nvPr/>
                </p:nvSpPr>
                <p:spPr>
                  <a:xfrm>
                    <a:off x="8802720" y="6180840"/>
                    <a:ext cx="89280" cy="19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92" name="CustomShape 630"/>
                  <p:cNvSpPr/>
                  <p:nvPr/>
                </p:nvSpPr>
                <p:spPr>
                  <a:xfrm>
                    <a:off x="8804160" y="6183360"/>
                    <a:ext cx="8784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7993" name="CustomShape 631"/>
                <p:cNvSpPr/>
                <p:nvPr/>
              </p:nvSpPr>
              <p:spPr>
                <a:xfrm>
                  <a:off x="8880840" y="6041880"/>
                  <a:ext cx="9720" cy="35172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4" name="CustomShape 632"/>
                <p:cNvSpPr/>
                <p:nvPr/>
              </p:nvSpPr>
              <p:spPr>
                <a:xfrm>
                  <a:off x="8890920" y="6130800"/>
                  <a:ext cx="35280" cy="31680"/>
                </a:xfrm>
                <a:custGeom>
                  <a:avLst/>
                  <a:gdLst/>
                  <a:ahLst/>
                  <a:rect l="l" t="t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5" name="CustomShape 633"/>
                <p:cNvSpPr/>
                <p:nvPr/>
              </p:nvSpPr>
              <p:spPr>
                <a:xfrm>
                  <a:off x="8891280" y="6080400"/>
                  <a:ext cx="36360" cy="36000"/>
                </a:xfrm>
                <a:custGeom>
                  <a:avLst/>
                  <a:gdLst/>
                  <a:ahLst/>
                  <a:rect l="l" t="t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6" name="CustomShape 634"/>
                <p:cNvSpPr/>
                <p:nvPr/>
              </p:nvSpPr>
              <p:spPr>
                <a:xfrm>
                  <a:off x="8922240" y="6378480"/>
                  <a:ext cx="6480" cy="136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7" name="CustomShape 635"/>
                <p:cNvSpPr/>
                <p:nvPr/>
              </p:nvSpPr>
              <p:spPr>
                <a:xfrm>
                  <a:off x="8889480" y="6378840"/>
                  <a:ext cx="36720" cy="29880"/>
                </a:xfrm>
                <a:custGeom>
                  <a:avLst/>
                  <a:gdLst/>
                  <a:ahLst/>
                  <a:rect l="l" t="t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8" name="CustomShape 636"/>
                <p:cNvSpPr/>
                <p:nvPr/>
              </p:nvSpPr>
              <p:spPr>
                <a:xfrm>
                  <a:off x="8710920" y="6388200"/>
                  <a:ext cx="182880" cy="21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9" name="CustomShape 637"/>
                <p:cNvSpPr/>
                <p:nvPr/>
              </p:nvSpPr>
              <p:spPr>
                <a:xfrm>
                  <a:off x="8721720" y="6394320"/>
                  <a:ext cx="16272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00" name="CustomShape 638"/>
                <p:cNvSpPr/>
                <p:nvPr/>
              </p:nvSpPr>
              <p:spPr>
                <a:xfrm>
                  <a:off x="8736840" y="634320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01" name="CustomShape 639"/>
                <p:cNvSpPr/>
                <p:nvPr/>
              </p:nvSpPr>
              <p:spPr>
                <a:xfrm>
                  <a:off x="8764560" y="6343200"/>
                  <a:ext cx="23400" cy="208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02" name="CustomShape 640"/>
                <p:cNvSpPr/>
                <p:nvPr/>
              </p:nvSpPr>
              <p:spPr>
                <a:xfrm>
                  <a:off x="8790480" y="6343200"/>
                  <a:ext cx="23400" cy="208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03" name="CustomShape 641"/>
                <p:cNvSpPr/>
                <p:nvPr/>
              </p:nvSpPr>
              <p:spPr>
                <a:xfrm>
                  <a:off x="8853480" y="6258960"/>
                  <a:ext cx="11160" cy="11592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8004" name="Group 642"/>
            <p:cNvGrpSpPr/>
            <p:nvPr/>
          </p:nvGrpSpPr>
          <p:grpSpPr>
            <a:xfrm>
              <a:off x="1963800" y="4824360"/>
              <a:ext cx="870840" cy="505800"/>
              <a:chOff x="1963800" y="4824360"/>
              <a:chExt cx="870840" cy="505800"/>
            </a:xfrm>
          </p:grpSpPr>
          <p:grpSp>
            <p:nvGrpSpPr>
              <p:cNvPr id="8005" name="Group 643"/>
              <p:cNvGrpSpPr/>
              <p:nvPr/>
            </p:nvGrpSpPr>
            <p:grpSpPr>
              <a:xfrm>
                <a:off x="1963800" y="4824360"/>
                <a:ext cx="870840" cy="505800"/>
                <a:chOff x="1963800" y="4824360"/>
                <a:chExt cx="870840" cy="505800"/>
              </a:xfrm>
            </p:grpSpPr>
            <p:sp>
              <p:nvSpPr>
                <p:cNvPr id="8006" name="CustomShape 644"/>
                <p:cNvSpPr/>
                <p:nvPr/>
              </p:nvSpPr>
              <p:spPr>
                <a:xfrm>
                  <a:off x="2103840" y="4967640"/>
                  <a:ext cx="591120" cy="362520"/>
                </a:xfrm>
                <a:prstGeom prst="rect">
                  <a:avLst/>
                </a:prstGeom>
                <a:solidFill>
                  <a:schemeClr val="bg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07" name="CustomShape 645"/>
                <p:cNvSpPr/>
                <p:nvPr/>
              </p:nvSpPr>
              <p:spPr>
                <a:xfrm>
                  <a:off x="1963800" y="4824360"/>
                  <a:ext cx="870840" cy="17208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8008" name="Picture 9" descr=""/>
              <p:cNvPicPr/>
              <p:nvPr/>
            </p:nvPicPr>
            <p:blipFill>
              <a:blip r:embed="rId9"/>
              <a:stretch/>
            </p:blipFill>
            <p:spPr>
              <a:xfrm>
                <a:off x="2207520" y="5011560"/>
                <a:ext cx="403920" cy="2898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8009" name="Group 646"/>
          <p:cNvGrpSpPr/>
          <p:nvPr/>
        </p:nvGrpSpPr>
        <p:grpSpPr>
          <a:xfrm>
            <a:off x="1949400" y="1181160"/>
            <a:ext cx="8256240" cy="5427360"/>
            <a:chOff x="1949400" y="1181160"/>
            <a:chExt cx="8256240" cy="5427360"/>
          </a:xfrm>
        </p:grpSpPr>
        <p:grpSp>
          <p:nvGrpSpPr>
            <p:cNvPr id="8010" name="Group 647"/>
            <p:cNvGrpSpPr/>
            <p:nvPr/>
          </p:nvGrpSpPr>
          <p:grpSpPr>
            <a:xfrm>
              <a:off x="2385720" y="1653480"/>
              <a:ext cx="7326360" cy="4955040"/>
              <a:chOff x="2385720" y="1653480"/>
              <a:chExt cx="7326360" cy="4955040"/>
            </a:xfrm>
          </p:grpSpPr>
          <p:sp>
            <p:nvSpPr>
              <p:cNvPr id="8011" name="Line 648"/>
              <p:cNvSpPr/>
              <p:nvPr/>
            </p:nvSpPr>
            <p:spPr>
              <a:xfrm flipH="1" flipV="1">
                <a:off x="2385720" y="2931120"/>
                <a:ext cx="24120" cy="237024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2" name="Line 649"/>
              <p:cNvSpPr/>
              <p:nvPr/>
            </p:nvSpPr>
            <p:spPr>
              <a:xfrm flipV="1">
                <a:off x="3293640" y="2100600"/>
                <a:ext cx="360" cy="24141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3" name="Line 650"/>
              <p:cNvSpPr/>
              <p:nvPr/>
            </p:nvSpPr>
            <p:spPr>
              <a:xfrm flipV="1">
                <a:off x="3733920" y="3417120"/>
                <a:ext cx="360" cy="25401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4" name="Line 651"/>
              <p:cNvSpPr/>
              <p:nvPr/>
            </p:nvSpPr>
            <p:spPr>
              <a:xfrm flipV="1">
                <a:off x="4838760" y="4068720"/>
                <a:ext cx="360" cy="25398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5" name="Line 652"/>
              <p:cNvSpPr/>
              <p:nvPr/>
            </p:nvSpPr>
            <p:spPr>
              <a:xfrm flipV="1">
                <a:off x="5988960" y="1653480"/>
                <a:ext cx="360" cy="25398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6" name="Line 653"/>
              <p:cNvSpPr/>
              <p:nvPr/>
            </p:nvSpPr>
            <p:spPr>
              <a:xfrm flipV="1">
                <a:off x="6685560" y="3725640"/>
                <a:ext cx="360" cy="254016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7" name="Line 654"/>
              <p:cNvSpPr/>
              <p:nvPr/>
            </p:nvSpPr>
            <p:spPr>
              <a:xfrm flipV="1">
                <a:off x="7654320" y="1942920"/>
                <a:ext cx="360" cy="25398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8" name="Line 655"/>
              <p:cNvSpPr/>
              <p:nvPr/>
            </p:nvSpPr>
            <p:spPr>
              <a:xfrm flipV="1">
                <a:off x="9711720" y="2548440"/>
                <a:ext cx="360" cy="25398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9" name="Line 656"/>
              <p:cNvSpPr/>
              <p:nvPr/>
            </p:nvSpPr>
            <p:spPr>
              <a:xfrm flipV="1">
                <a:off x="8790840" y="4044600"/>
                <a:ext cx="360" cy="253980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020" name="Group 657"/>
            <p:cNvGrpSpPr/>
            <p:nvPr/>
          </p:nvGrpSpPr>
          <p:grpSpPr>
            <a:xfrm>
              <a:off x="1949400" y="1181160"/>
              <a:ext cx="8256240" cy="2900160"/>
              <a:chOff x="1949400" y="1181160"/>
              <a:chExt cx="8256240" cy="2900160"/>
            </a:xfrm>
          </p:grpSpPr>
          <p:grpSp>
            <p:nvGrpSpPr>
              <p:cNvPr id="8021" name="Group 658"/>
              <p:cNvGrpSpPr/>
              <p:nvPr/>
            </p:nvGrpSpPr>
            <p:grpSpPr>
              <a:xfrm>
                <a:off x="3188520" y="1481040"/>
                <a:ext cx="346680" cy="678960"/>
                <a:chOff x="3188520" y="1481040"/>
                <a:chExt cx="346680" cy="678960"/>
              </a:xfrm>
            </p:grpSpPr>
            <p:pic>
              <p:nvPicPr>
                <p:cNvPr id="8022" name="Picture 3" descr=""/>
                <p:cNvPicPr/>
                <p:nvPr/>
              </p:nvPicPr>
              <p:blipFill>
                <a:blip r:embed="rId10"/>
                <a:stretch/>
              </p:blipFill>
              <p:spPr>
                <a:xfrm>
                  <a:off x="3305160" y="148104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023" name="Group 659"/>
                <p:cNvGrpSpPr/>
                <p:nvPr/>
              </p:nvGrpSpPr>
              <p:grpSpPr>
                <a:xfrm>
                  <a:off x="3188520" y="1791360"/>
                  <a:ext cx="217800" cy="368640"/>
                  <a:chOff x="3188520" y="1791360"/>
                  <a:chExt cx="217800" cy="368640"/>
                </a:xfrm>
              </p:grpSpPr>
              <p:sp>
                <p:nvSpPr>
                  <p:cNvPr id="8024" name="CustomShape 660"/>
                  <p:cNvSpPr/>
                  <p:nvPr/>
                </p:nvSpPr>
                <p:spPr>
                  <a:xfrm>
                    <a:off x="3362040" y="179208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25" name="CustomShape 661"/>
                  <p:cNvSpPr/>
                  <p:nvPr/>
                </p:nvSpPr>
                <p:spPr>
                  <a:xfrm>
                    <a:off x="3199320" y="179136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26" name="CustomShape 662"/>
                  <p:cNvSpPr/>
                  <p:nvPr/>
                </p:nvSpPr>
                <p:spPr>
                  <a:xfrm>
                    <a:off x="3369960" y="181332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27" name="CustomShape 663"/>
                  <p:cNvSpPr/>
                  <p:nvPr/>
                </p:nvSpPr>
                <p:spPr>
                  <a:xfrm>
                    <a:off x="3364200" y="197820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28" name="CustomShape 664"/>
                  <p:cNvSpPr/>
                  <p:nvPr/>
                </p:nvSpPr>
                <p:spPr>
                  <a:xfrm>
                    <a:off x="3199320" y="183168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29" name="Group 665"/>
                  <p:cNvGrpSpPr/>
                  <p:nvPr/>
                </p:nvGrpSpPr>
                <p:grpSpPr>
                  <a:xfrm>
                    <a:off x="3282120" y="1828080"/>
                    <a:ext cx="87840" cy="21960"/>
                    <a:chOff x="3282120" y="1828080"/>
                    <a:chExt cx="87840" cy="21960"/>
                  </a:xfrm>
                </p:grpSpPr>
                <p:sp>
                  <p:nvSpPr>
                    <p:cNvPr id="8030" name="CustomShape 666"/>
                    <p:cNvSpPr/>
                    <p:nvPr/>
                  </p:nvSpPr>
                  <p:spPr>
                    <a:xfrm>
                      <a:off x="3282120" y="182808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31" name="CustomShape 667"/>
                    <p:cNvSpPr/>
                    <p:nvPr/>
                  </p:nvSpPr>
                  <p:spPr>
                    <a:xfrm>
                      <a:off x="3283560" y="183024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32" name="CustomShape 668"/>
                  <p:cNvSpPr/>
                  <p:nvPr/>
                </p:nvSpPr>
                <p:spPr>
                  <a:xfrm>
                    <a:off x="3200760" y="18828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33" name="Group 669"/>
                  <p:cNvGrpSpPr/>
                  <p:nvPr/>
                </p:nvGrpSpPr>
                <p:grpSpPr>
                  <a:xfrm>
                    <a:off x="3281760" y="1878120"/>
                    <a:ext cx="87840" cy="19440"/>
                    <a:chOff x="3281760" y="1878120"/>
                    <a:chExt cx="87840" cy="19440"/>
                  </a:xfrm>
                </p:grpSpPr>
                <p:sp>
                  <p:nvSpPr>
                    <p:cNvPr id="8034" name="CustomShape 670"/>
                    <p:cNvSpPr/>
                    <p:nvPr/>
                  </p:nvSpPr>
                  <p:spPr>
                    <a:xfrm>
                      <a:off x="3281760" y="187812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35" name="CustomShape 671"/>
                    <p:cNvSpPr/>
                    <p:nvPr/>
                  </p:nvSpPr>
                  <p:spPr>
                    <a:xfrm>
                      <a:off x="3283560" y="188064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36" name="CustomShape 672"/>
                  <p:cNvSpPr/>
                  <p:nvPr/>
                </p:nvSpPr>
                <p:spPr>
                  <a:xfrm>
                    <a:off x="3200760" y="193428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37" name="CustomShape 673"/>
                  <p:cNvSpPr/>
                  <p:nvPr/>
                </p:nvSpPr>
                <p:spPr>
                  <a:xfrm>
                    <a:off x="3202200" y="19807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38" name="Group 674"/>
                  <p:cNvGrpSpPr/>
                  <p:nvPr/>
                </p:nvGrpSpPr>
                <p:grpSpPr>
                  <a:xfrm>
                    <a:off x="3280320" y="1979280"/>
                    <a:ext cx="87840" cy="19800"/>
                    <a:chOff x="3280320" y="1979280"/>
                    <a:chExt cx="87840" cy="19800"/>
                  </a:xfrm>
                </p:grpSpPr>
                <p:sp>
                  <p:nvSpPr>
                    <p:cNvPr id="8039" name="CustomShape 675"/>
                    <p:cNvSpPr/>
                    <p:nvPr/>
                  </p:nvSpPr>
                  <p:spPr>
                    <a:xfrm>
                      <a:off x="3280320" y="197928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40" name="CustomShape 676"/>
                    <p:cNvSpPr/>
                    <p:nvPr/>
                  </p:nvSpPr>
                  <p:spPr>
                    <a:xfrm>
                      <a:off x="3281760" y="197928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41" name="CustomShape 677"/>
                  <p:cNvSpPr/>
                  <p:nvPr/>
                </p:nvSpPr>
                <p:spPr>
                  <a:xfrm>
                    <a:off x="3364920" y="193428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42" name="Group 678"/>
                  <p:cNvGrpSpPr/>
                  <p:nvPr/>
                </p:nvGrpSpPr>
                <p:grpSpPr>
                  <a:xfrm>
                    <a:off x="3280320" y="1930320"/>
                    <a:ext cx="89280" cy="19440"/>
                    <a:chOff x="3280320" y="1930320"/>
                    <a:chExt cx="89280" cy="19440"/>
                  </a:xfrm>
                </p:grpSpPr>
                <p:sp>
                  <p:nvSpPr>
                    <p:cNvPr id="8043" name="CustomShape 679"/>
                    <p:cNvSpPr/>
                    <p:nvPr/>
                  </p:nvSpPr>
                  <p:spPr>
                    <a:xfrm>
                      <a:off x="3280320" y="193032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44" name="CustomShape 680"/>
                    <p:cNvSpPr/>
                    <p:nvPr/>
                  </p:nvSpPr>
                  <p:spPr>
                    <a:xfrm>
                      <a:off x="3281760" y="193284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45" name="CustomShape 681"/>
                  <p:cNvSpPr/>
                  <p:nvPr/>
                </p:nvSpPr>
                <p:spPr>
                  <a:xfrm>
                    <a:off x="3358440" y="179136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46" name="CustomShape 682"/>
                  <p:cNvSpPr/>
                  <p:nvPr/>
                </p:nvSpPr>
                <p:spPr>
                  <a:xfrm>
                    <a:off x="3368520" y="188064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47" name="CustomShape 683"/>
                  <p:cNvSpPr/>
                  <p:nvPr/>
                </p:nvSpPr>
                <p:spPr>
                  <a:xfrm>
                    <a:off x="3369240" y="183024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48" name="CustomShape 684"/>
                  <p:cNvSpPr/>
                  <p:nvPr/>
                </p:nvSpPr>
                <p:spPr>
                  <a:xfrm>
                    <a:off x="3399840" y="212832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49" name="CustomShape 685"/>
                  <p:cNvSpPr/>
                  <p:nvPr/>
                </p:nvSpPr>
                <p:spPr>
                  <a:xfrm>
                    <a:off x="3367080" y="212868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0" name="CustomShape 686"/>
                  <p:cNvSpPr/>
                  <p:nvPr/>
                </p:nvSpPr>
                <p:spPr>
                  <a:xfrm>
                    <a:off x="3188520" y="213804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1" name="CustomShape 687"/>
                  <p:cNvSpPr/>
                  <p:nvPr/>
                </p:nvSpPr>
                <p:spPr>
                  <a:xfrm>
                    <a:off x="3199320" y="214416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2" name="CustomShape 688"/>
                  <p:cNvSpPr/>
                  <p:nvPr/>
                </p:nvSpPr>
                <p:spPr>
                  <a:xfrm>
                    <a:off x="3214440" y="209304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3" name="CustomShape 689"/>
                  <p:cNvSpPr/>
                  <p:nvPr/>
                </p:nvSpPr>
                <p:spPr>
                  <a:xfrm>
                    <a:off x="3242160" y="209304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4" name="CustomShape 690"/>
                  <p:cNvSpPr/>
                  <p:nvPr/>
                </p:nvSpPr>
                <p:spPr>
                  <a:xfrm>
                    <a:off x="3268080" y="209304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5" name="CustomShape 691"/>
                  <p:cNvSpPr/>
                  <p:nvPr/>
                </p:nvSpPr>
                <p:spPr>
                  <a:xfrm>
                    <a:off x="3331080" y="200880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056" name="Group 692"/>
              <p:cNvGrpSpPr/>
              <p:nvPr/>
            </p:nvGrpSpPr>
            <p:grpSpPr>
              <a:xfrm>
                <a:off x="4731840" y="3402360"/>
                <a:ext cx="346680" cy="678960"/>
                <a:chOff x="4731840" y="3402360"/>
                <a:chExt cx="346680" cy="678960"/>
              </a:xfrm>
            </p:grpSpPr>
            <p:pic>
              <p:nvPicPr>
                <p:cNvPr id="8057" name="Picture 3" descr=""/>
                <p:cNvPicPr/>
                <p:nvPr/>
              </p:nvPicPr>
              <p:blipFill>
                <a:blip r:embed="rId11"/>
                <a:stretch/>
              </p:blipFill>
              <p:spPr>
                <a:xfrm>
                  <a:off x="4848480" y="340236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058" name="Group 693"/>
                <p:cNvGrpSpPr/>
                <p:nvPr/>
              </p:nvGrpSpPr>
              <p:grpSpPr>
                <a:xfrm>
                  <a:off x="4731840" y="3712680"/>
                  <a:ext cx="217800" cy="368640"/>
                  <a:chOff x="4731840" y="3712680"/>
                  <a:chExt cx="217800" cy="368640"/>
                </a:xfrm>
              </p:grpSpPr>
              <p:sp>
                <p:nvSpPr>
                  <p:cNvPr id="8059" name="CustomShape 694"/>
                  <p:cNvSpPr/>
                  <p:nvPr/>
                </p:nvSpPr>
                <p:spPr>
                  <a:xfrm>
                    <a:off x="4905360" y="371340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60" name="CustomShape 695"/>
                  <p:cNvSpPr/>
                  <p:nvPr/>
                </p:nvSpPr>
                <p:spPr>
                  <a:xfrm>
                    <a:off x="4742640" y="371268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61" name="CustomShape 696"/>
                  <p:cNvSpPr/>
                  <p:nvPr/>
                </p:nvSpPr>
                <p:spPr>
                  <a:xfrm>
                    <a:off x="4913280" y="373464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62" name="CustomShape 697"/>
                  <p:cNvSpPr/>
                  <p:nvPr/>
                </p:nvSpPr>
                <p:spPr>
                  <a:xfrm>
                    <a:off x="4907520" y="389952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63" name="CustomShape 698"/>
                  <p:cNvSpPr/>
                  <p:nvPr/>
                </p:nvSpPr>
                <p:spPr>
                  <a:xfrm>
                    <a:off x="4742640" y="37530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64" name="Group 699"/>
                  <p:cNvGrpSpPr/>
                  <p:nvPr/>
                </p:nvGrpSpPr>
                <p:grpSpPr>
                  <a:xfrm>
                    <a:off x="4825440" y="3749400"/>
                    <a:ext cx="87840" cy="21960"/>
                    <a:chOff x="4825440" y="3749400"/>
                    <a:chExt cx="87840" cy="21960"/>
                  </a:xfrm>
                </p:grpSpPr>
                <p:sp>
                  <p:nvSpPr>
                    <p:cNvPr id="8065" name="CustomShape 700"/>
                    <p:cNvSpPr/>
                    <p:nvPr/>
                  </p:nvSpPr>
                  <p:spPr>
                    <a:xfrm>
                      <a:off x="4825440" y="374940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66" name="CustomShape 701"/>
                    <p:cNvSpPr/>
                    <p:nvPr/>
                  </p:nvSpPr>
                  <p:spPr>
                    <a:xfrm>
                      <a:off x="4826880" y="375156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67" name="CustomShape 702"/>
                  <p:cNvSpPr/>
                  <p:nvPr/>
                </p:nvSpPr>
                <p:spPr>
                  <a:xfrm>
                    <a:off x="4744080" y="38041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68" name="Group 703"/>
                  <p:cNvGrpSpPr/>
                  <p:nvPr/>
                </p:nvGrpSpPr>
                <p:grpSpPr>
                  <a:xfrm>
                    <a:off x="4825080" y="3799440"/>
                    <a:ext cx="87840" cy="19440"/>
                    <a:chOff x="4825080" y="3799440"/>
                    <a:chExt cx="87840" cy="19440"/>
                  </a:xfrm>
                </p:grpSpPr>
                <p:sp>
                  <p:nvSpPr>
                    <p:cNvPr id="8069" name="CustomShape 704"/>
                    <p:cNvSpPr/>
                    <p:nvPr/>
                  </p:nvSpPr>
                  <p:spPr>
                    <a:xfrm>
                      <a:off x="4825080" y="379944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70" name="CustomShape 705"/>
                    <p:cNvSpPr/>
                    <p:nvPr/>
                  </p:nvSpPr>
                  <p:spPr>
                    <a:xfrm>
                      <a:off x="4826880" y="380196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71" name="CustomShape 706"/>
                  <p:cNvSpPr/>
                  <p:nvPr/>
                </p:nvSpPr>
                <p:spPr>
                  <a:xfrm>
                    <a:off x="4744080" y="38556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72" name="CustomShape 707"/>
                  <p:cNvSpPr/>
                  <p:nvPr/>
                </p:nvSpPr>
                <p:spPr>
                  <a:xfrm>
                    <a:off x="4745520" y="390204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73" name="Group 708"/>
                  <p:cNvGrpSpPr/>
                  <p:nvPr/>
                </p:nvGrpSpPr>
                <p:grpSpPr>
                  <a:xfrm>
                    <a:off x="4823640" y="3900600"/>
                    <a:ext cx="87840" cy="19800"/>
                    <a:chOff x="4823640" y="3900600"/>
                    <a:chExt cx="87840" cy="19800"/>
                  </a:xfrm>
                </p:grpSpPr>
                <p:sp>
                  <p:nvSpPr>
                    <p:cNvPr id="8074" name="CustomShape 709"/>
                    <p:cNvSpPr/>
                    <p:nvPr/>
                  </p:nvSpPr>
                  <p:spPr>
                    <a:xfrm>
                      <a:off x="4823640" y="390060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75" name="CustomShape 710"/>
                    <p:cNvSpPr/>
                    <p:nvPr/>
                  </p:nvSpPr>
                  <p:spPr>
                    <a:xfrm>
                      <a:off x="4825080" y="390060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76" name="CustomShape 711"/>
                  <p:cNvSpPr/>
                  <p:nvPr/>
                </p:nvSpPr>
                <p:spPr>
                  <a:xfrm>
                    <a:off x="4908240" y="385560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77" name="Group 712"/>
                  <p:cNvGrpSpPr/>
                  <p:nvPr/>
                </p:nvGrpSpPr>
                <p:grpSpPr>
                  <a:xfrm>
                    <a:off x="4823640" y="3851640"/>
                    <a:ext cx="89280" cy="19440"/>
                    <a:chOff x="4823640" y="3851640"/>
                    <a:chExt cx="89280" cy="19440"/>
                  </a:xfrm>
                </p:grpSpPr>
                <p:sp>
                  <p:nvSpPr>
                    <p:cNvPr id="8078" name="CustomShape 713"/>
                    <p:cNvSpPr/>
                    <p:nvPr/>
                  </p:nvSpPr>
                  <p:spPr>
                    <a:xfrm>
                      <a:off x="4823640" y="385164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079" name="CustomShape 714"/>
                    <p:cNvSpPr/>
                    <p:nvPr/>
                  </p:nvSpPr>
                  <p:spPr>
                    <a:xfrm>
                      <a:off x="4825080" y="385416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080" name="CustomShape 715"/>
                  <p:cNvSpPr/>
                  <p:nvPr/>
                </p:nvSpPr>
                <p:spPr>
                  <a:xfrm>
                    <a:off x="4901760" y="371268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1" name="CustomShape 716"/>
                  <p:cNvSpPr/>
                  <p:nvPr/>
                </p:nvSpPr>
                <p:spPr>
                  <a:xfrm>
                    <a:off x="4911840" y="380196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2" name="CustomShape 717"/>
                  <p:cNvSpPr/>
                  <p:nvPr/>
                </p:nvSpPr>
                <p:spPr>
                  <a:xfrm>
                    <a:off x="4912560" y="375156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3" name="CustomShape 718"/>
                  <p:cNvSpPr/>
                  <p:nvPr/>
                </p:nvSpPr>
                <p:spPr>
                  <a:xfrm>
                    <a:off x="4943160" y="404964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4" name="CustomShape 719"/>
                  <p:cNvSpPr/>
                  <p:nvPr/>
                </p:nvSpPr>
                <p:spPr>
                  <a:xfrm>
                    <a:off x="4910400" y="405000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5" name="CustomShape 720"/>
                  <p:cNvSpPr/>
                  <p:nvPr/>
                </p:nvSpPr>
                <p:spPr>
                  <a:xfrm>
                    <a:off x="4731840" y="405936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6" name="CustomShape 721"/>
                  <p:cNvSpPr/>
                  <p:nvPr/>
                </p:nvSpPr>
                <p:spPr>
                  <a:xfrm>
                    <a:off x="4742640" y="406548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7" name="CustomShape 722"/>
                  <p:cNvSpPr/>
                  <p:nvPr/>
                </p:nvSpPr>
                <p:spPr>
                  <a:xfrm>
                    <a:off x="4757760" y="401436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8" name="CustomShape 723"/>
                  <p:cNvSpPr/>
                  <p:nvPr/>
                </p:nvSpPr>
                <p:spPr>
                  <a:xfrm>
                    <a:off x="4785480" y="401436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89" name="CustomShape 724"/>
                  <p:cNvSpPr/>
                  <p:nvPr/>
                </p:nvSpPr>
                <p:spPr>
                  <a:xfrm>
                    <a:off x="4811400" y="401436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90" name="CustomShape 725"/>
                  <p:cNvSpPr/>
                  <p:nvPr/>
                </p:nvSpPr>
                <p:spPr>
                  <a:xfrm>
                    <a:off x="4874400" y="393012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091" name="Group 726"/>
              <p:cNvGrpSpPr/>
              <p:nvPr/>
            </p:nvGrpSpPr>
            <p:grpSpPr>
              <a:xfrm>
                <a:off x="5897160" y="1181160"/>
                <a:ext cx="346680" cy="678960"/>
                <a:chOff x="5897160" y="1181160"/>
                <a:chExt cx="346680" cy="678960"/>
              </a:xfrm>
            </p:grpSpPr>
            <p:pic>
              <p:nvPicPr>
                <p:cNvPr id="8092" name="Picture 3" descr="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6013800" y="118116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093" name="Group 727"/>
                <p:cNvGrpSpPr/>
                <p:nvPr/>
              </p:nvGrpSpPr>
              <p:grpSpPr>
                <a:xfrm>
                  <a:off x="5897160" y="1491480"/>
                  <a:ext cx="217800" cy="368640"/>
                  <a:chOff x="5897160" y="1491480"/>
                  <a:chExt cx="217800" cy="368640"/>
                </a:xfrm>
              </p:grpSpPr>
              <p:sp>
                <p:nvSpPr>
                  <p:cNvPr id="8094" name="CustomShape 728"/>
                  <p:cNvSpPr/>
                  <p:nvPr/>
                </p:nvSpPr>
                <p:spPr>
                  <a:xfrm>
                    <a:off x="6070680" y="149220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95" name="CustomShape 729"/>
                  <p:cNvSpPr/>
                  <p:nvPr/>
                </p:nvSpPr>
                <p:spPr>
                  <a:xfrm>
                    <a:off x="5907960" y="149148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96" name="CustomShape 730"/>
                  <p:cNvSpPr/>
                  <p:nvPr/>
                </p:nvSpPr>
                <p:spPr>
                  <a:xfrm>
                    <a:off x="6078600" y="151308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97" name="CustomShape 731"/>
                  <p:cNvSpPr/>
                  <p:nvPr/>
                </p:nvSpPr>
                <p:spPr>
                  <a:xfrm>
                    <a:off x="6072840" y="167832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98" name="CustomShape 732"/>
                  <p:cNvSpPr/>
                  <p:nvPr/>
                </p:nvSpPr>
                <p:spPr>
                  <a:xfrm>
                    <a:off x="5907960" y="15318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099" name="Group 733"/>
                  <p:cNvGrpSpPr/>
                  <p:nvPr/>
                </p:nvGrpSpPr>
                <p:grpSpPr>
                  <a:xfrm>
                    <a:off x="5990760" y="1527840"/>
                    <a:ext cx="87840" cy="21960"/>
                    <a:chOff x="5990760" y="1527840"/>
                    <a:chExt cx="87840" cy="21960"/>
                  </a:xfrm>
                </p:grpSpPr>
                <p:sp>
                  <p:nvSpPr>
                    <p:cNvPr id="8100" name="CustomShape 734"/>
                    <p:cNvSpPr/>
                    <p:nvPr/>
                  </p:nvSpPr>
                  <p:spPr>
                    <a:xfrm>
                      <a:off x="5990760" y="152784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01" name="CustomShape 735"/>
                    <p:cNvSpPr/>
                    <p:nvPr/>
                  </p:nvSpPr>
                  <p:spPr>
                    <a:xfrm>
                      <a:off x="5992200" y="153036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02" name="CustomShape 736"/>
                  <p:cNvSpPr/>
                  <p:nvPr/>
                </p:nvSpPr>
                <p:spPr>
                  <a:xfrm>
                    <a:off x="5909400" y="15829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03" name="Group 737"/>
                  <p:cNvGrpSpPr/>
                  <p:nvPr/>
                </p:nvGrpSpPr>
                <p:grpSpPr>
                  <a:xfrm>
                    <a:off x="5990760" y="1578240"/>
                    <a:ext cx="87840" cy="19440"/>
                    <a:chOff x="5990760" y="1578240"/>
                    <a:chExt cx="87840" cy="19440"/>
                  </a:xfrm>
                </p:grpSpPr>
                <p:sp>
                  <p:nvSpPr>
                    <p:cNvPr id="8104" name="CustomShape 738"/>
                    <p:cNvSpPr/>
                    <p:nvPr/>
                  </p:nvSpPr>
                  <p:spPr>
                    <a:xfrm>
                      <a:off x="5990760" y="157824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05" name="CustomShape 739"/>
                    <p:cNvSpPr/>
                    <p:nvPr/>
                  </p:nvSpPr>
                  <p:spPr>
                    <a:xfrm>
                      <a:off x="5992200" y="158076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06" name="CustomShape 740"/>
                  <p:cNvSpPr/>
                  <p:nvPr/>
                </p:nvSpPr>
                <p:spPr>
                  <a:xfrm>
                    <a:off x="5909400" y="16344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07" name="CustomShape 741"/>
                  <p:cNvSpPr/>
                  <p:nvPr/>
                </p:nvSpPr>
                <p:spPr>
                  <a:xfrm>
                    <a:off x="5910840" y="168084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08" name="Group 742"/>
                  <p:cNvGrpSpPr/>
                  <p:nvPr/>
                </p:nvGrpSpPr>
                <p:grpSpPr>
                  <a:xfrm>
                    <a:off x="5988960" y="1679400"/>
                    <a:ext cx="87840" cy="19800"/>
                    <a:chOff x="5988960" y="1679400"/>
                    <a:chExt cx="87840" cy="19800"/>
                  </a:xfrm>
                </p:grpSpPr>
                <p:sp>
                  <p:nvSpPr>
                    <p:cNvPr id="8109" name="CustomShape 743"/>
                    <p:cNvSpPr/>
                    <p:nvPr/>
                  </p:nvSpPr>
                  <p:spPr>
                    <a:xfrm>
                      <a:off x="5988960" y="167940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10" name="CustomShape 744"/>
                    <p:cNvSpPr/>
                    <p:nvPr/>
                  </p:nvSpPr>
                  <p:spPr>
                    <a:xfrm>
                      <a:off x="5990760" y="167940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11" name="CustomShape 745"/>
                  <p:cNvSpPr/>
                  <p:nvPr/>
                </p:nvSpPr>
                <p:spPr>
                  <a:xfrm>
                    <a:off x="6073560" y="163440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12" name="Group 746"/>
                  <p:cNvGrpSpPr/>
                  <p:nvPr/>
                </p:nvGrpSpPr>
                <p:grpSpPr>
                  <a:xfrm>
                    <a:off x="5988960" y="1630440"/>
                    <a:ext cx="89640" cy="19440"/>
                    <a:chOff x="5988960" y="1630440"/>
                    <a:chExt cx="89640" cy="19440"/>
                  </a:xfrm>
                </p:grpSpPr>
                <p:sp>
                  <p:nvSpPr>
                    <p:cNvPr id="8113" name="CustomShape 747"/>
                    <p:cNvSpPr/>
                    <p:nvPr/>
                  </p:nvSpPr>
                  <p:spPr>
                    <a:xfrm>
                      <a:off x="5988960" y="163044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14" name="CustomShape 748"/>
                    <p:cNvSpPr/>
                    <p:nvPr/>
                  </p:nvSpPr>
                  <p:spPr>
                    <a:xfrm>
                      <a:off x="5990760" y="163296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15" name="CustomShape 749"/>
                  <p:cNvSpPr/>
                  <p:nvPr/>
                </p:nvSpPr>
                <p:spPr>
                  <a:xfrm>
                    <a:off x="6067080" y="149148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16" name="CustomShape 750"/>
                  <p:cNvSpPr/>
                  <p:nvPr/>
                </p:nvSpPr>
                <p:spPr>
                  <a:xfrm>
                    <a:off x="6077160" y="158076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17" name="CustomShape 751"/>
                  <p:cNvSpPr/>
                  <p:nvPr/>
                </p:nvSpPr>
                <p:spPr>
                  <a:xfrm>
                    <a:off x="6077880" y="153036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18" name="CustomShape 752"/>
                  <p:cNvSpPr/>
                  <p:nvPr/>
                </p:nvSpPr>
                <p:spPr>
                  <a:xfrm>
                    <a:off x="6108480" y="182844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19" name="CustomShape 753"/>
                  <p:cNvSpPr/>
                  <p:nvPr/>
                </p:nvSpPr>
                <p:spPr>
                  <a:xfrm>
                    <a:off x="6075720" y="182880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0" name="CustomShape 754"/>
                  <p:cNvSpPr/>
                  <p:nvPr/>
                </p:nvSpPr>
                <p:spPr>
                  <a:xfrm>
                    <a:off x="5897160" y="183816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1" name="CustomShape 755"/>
                  <p:cNvSpPr/>
                  <p:nvPr/>
                </p:nvSpPr>
                <p:spPr>
                  <a:xfrm>
                    <a:off x="5907960" y="184428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2" name="CustomShape 756"/>
                  <p:cNvSpPr/>
                  <p:nvPr/>
                </p:nvSpPr>
                <p:spPr>
                  <a:xfrm>
                    <a:off x="5923080" y="179280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3" name="CustomShape 757"/>
                  <p:cNvSpPr/>
                  <p:nvPr/>
                </p:nvSpPr>
                <p:spPr>
                  <a:xfrm>
                    <a:off x="5950800" y="179280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4" name="CustomShape 758"/>
                  <p:cNvSpPr/>
                  <p:nvPr/>
                </p:nvSpPr>
                <p:spPr>
                  <a:xfrm>
                    <a:off x="5976720" y="179280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5" name="CustomShape 759"/>
                  <p:cNvSpPr/>
                  <p:nvPr/>
                </p:nvSpPr>
                <p:spPr>
                  <a:xfrm>
                    <a:off x="6039720" y="170892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126" name="Group 760"/>
              <p:cNvGrpSpPr/>
              <p:nvPr/>
            </p:nvGrpSpPr>
            <p:grpSpPr>
              <a:xfrm>
                <a:off x="6593760" y="3238560"/>
                <a:ext cx="346680" cy="678960"/>
                <a:chOff x="6593760" y="3238560"/>
                <a:chExt cx="346680" cy="678960"/>
              </a:xfrm>
            </p:grpSpPr>
            <p:pic>
              <p:nvPicPr>
                <p:cNvPr id="8127" name="Picture 3" descr="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6710400" y="323856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128" name="Group 761"/>
                <p:cNvGrpSpPr/>
                <p:nvPr/>
              </p:nvGrpSpPr>
              <p:grpSpPr>
                <a:xfrm>
                  <a:off x="6593760" y="3548880"/>
                  <a:ext cx="217800" cy="368640"/>
                  <a:chOff x="6593760" y="3548880"/>
                  <a:chExt cx="217800" cy="368640"/>
                </a:xfrm>
              </p:grpSpPr>
              <p:sp>
                <p:nvSpPr>
                  <p:cNvPr id="8129" name="CustomShape 762"/>
                  <p:cNvSpPr/>
                  <p:nvPr/>
                </p:nvSpPr>
                <p:spPr>
                  <a:xfrm>
                    <a:off x="6767280" y="354960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30" name="CustomShape 763"/>
                  <p:cNvSpPr/>
                  <p:nvPr/>
                </p:nvSpPr>
                <p:spPr>
                  <a:xfrm>
                    <a:off x="6604560" y="354888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31" name="CustomShape 764"/>
                  <p:cNvSpPr/>
                  <p:nvPr/>
                </p:nvSpPr>
                <p:spPr>
                  <a:xfrm>
                    <a:off x="6775200" y="357048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32" name="CustomShape 765"/>
                  <p:cNvSpPr/>
                  <p:nvPr/>
                </p:nvSpPr>
                <p:spPr>
                  <a:xfrm>
                    <a:off x="6769800" y="373572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33" name="CustomShape 766"/>
                  <p:cNvSpPr/>
                  <p:nvPr/>
                </p:nvSpPr>
                <p:spPr>
                  <a:xfrm>
                    <a:off x="6604560" y="35892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34" name="Group 767"/>
                  <p:cNvGrpSpPr/>
                  <p:nvPr/>
                </p:nvGrpSpPr>
                <p:grpSpPr>
                  <a:xfrm>
                    <a:off x="6687360" y="3585240"/>
                    <a:ext cx="87840" cy="21960"/>
                    <a:chOff x="6687360" y="3585240"/>
                    <a:chExt cx="87840" cy="21960"/>
                  </a:xfrm>
                </p:grpSpPr>
                <p:sp>
                  <p:nvSpPr>
                    <p:cNvPr id="8135" name="CustomShape 768"/>
                    <p:cNvSpPr/>
                    <p:nvPr/>
                  </p:nvSpPr>
                  <p:spPr>
                    <a:xfrm>
                      <a:off x="6687360" y="358524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36" name="CustomShape 769"/>
                    <p:cNvSpPr/>
                    <p:nvPr/>
                  </p:nvSpPr>
                  <p:spPr>
                    <a:xfrm>
                      <a:off x="6688800" y="358776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37" name="CustomShape 770"/>
                  <p:cNvSpPr/>
                  <p:nvPr/>
                </p:nvSpPr>
                <p:spPr>
                  <a:xfrm>
                    <a:off x="6606000" y="36403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38" name="Group 771"/>
                  <p:cNvGrpSpPr/>
                  <p:nvPr/>
                </p:nvGrpSpPr>
                <p:grpSpPr>
                  <a:xfrm>
                    <a:off x="6687360" y="3635280"/>
                    <a:ext cx="87840" cy="19440"/>
                    <a:chOff x="6687360" y="3635280"/>
                    <a:chExt cx="87840" cy="19440"/>
                  </a:xfrm>
                </p:grpSpPr>
                <p:sp>
                  <p:nvSpPr>
                    <p:cNvPr id="8139" name="CustomShape 772"/>
                    <p:cNvSpPr/>
                    <p:nvPr/>
                  </p:nvSpPr>
                  <p:spPr>
                    <a:xfrm>
                      <a:off x="6687360" y="363528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40" name="CustomShape 773"/>
                    <p:cNvSpPr/>
                    <p:nvPr/>
                  </p:nvSpPr>
                  <p:spPr>
                    <a:xfrm>
                      <a:off x="6688800" y="363816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41" name="CustomShape 774"/>
                  <p:cNvSpPr/>
                  <p:nvPr/>
                </p:nvSpPr>
                <p:spPr>
                  <a:xfrm>
                    <a:off x="6606000" y="36918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42" name="CustomShape 775"/>
                  <p:cNvSpPr/>
                  <p:nvPr/>
                </p:nvSpPr>
                <p:spPr>
                  <a:xfrm>
                    <a:off x="6607800" y="373824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43" name="Group 776"/>
                  <p:cNvGrpSpPr/>
                  <p:nvPr/>
                </p:nvGrpSpPr>
                <p:grpSpPr>
                  <a:xfrm>
                    <a:off x="6685920" y="3736800"/>
                    <a:ext cx="87840" cy="19800"/>
                    <a:chOff x="6685920" y="3736800"/>
                    <a:chExt cx="87840" cy="19800"/>
                  </a:xfrm>
                </p:grpSpPr>
                <p:sp>
                  <p:nvSpPr>
                    <p:cNvPr id="8144" name="CustomShape 777"/>
                    <p:cNvSpPr/>
                    <p:nvPr/>
                  </p:nvSpPr>
                  <p:spPr>
                    <a:xfrm>
                      <a:off x="6685920" y="373680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45" name="CustomShape 778"/>
                    <p:cNvSpPr/>
                    <p:nvPr/>
                  </p:nvSpPr>
                  <p:spPr>
                    <a:xfrm>
                      <a:off x="6687360" y="373680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46" name="CustomShape 779"/>
                  <p:cNvSpPr/>
                  <p:nvPr/>
                </p:nvSpPr>
                <p:spPr>
                  <a:xfrm>
                    <a:off x="6770160" y="369180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47" name="Group 780"/>
                  <p:cNvGrpSpPr/>
                  <p:nvPr/>
                </p:nvGrpSpPr>
                <p:grpSpPr>
                  <a:xfrm>
                    <a:off x="6685920" y="3687840"/>
                    <a:ext cx="89280" cy="19440"/>
                    <a:chOff x="6685920" y="3687840"/>
                    <a:chExt cx="89280" cy="19440"/>
                  </a:xfrm>
                </p:grpSpPr>
                <p:sp>
                  <p:nvSpPr>
                    <p:cNvPr id="8148" name="CustomShape 781"/>
                    <p:cNvSpPr/>
                    <p:nvPr/>
                  </p:nvSpPr>
                  <p:spPr>
                    <a:xfrm>
                      <a:off x="6685920" y="368784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49" name="CustomShape 782"/>
                    <p:cNvSpPr/>
                    <p:nvPr/>
                  </p:nvSpPr>
                  <p:spPr>
                    <a:xfrm>
                      <a:off x="6687360" y="369036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50" name="CustomShape 783"/>
                  <p:cNvSpPr/>
                  <p:nvPr/>
                </p:nvSpPr>
                <p:spPr>
                  <a:xfrm>
                    <a:off x="6763680" y="354888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1" name="CustomShape 784"/>
                  <p:cNvSpPr/>
                  <p:nvPr/>
                </p:nvSpPr>
                <p:spPr>
                  <a:xfrm>
                    <a:off x="6774120" y="363816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2" name="CustomShape 785"/>
                  <p:cNvSpPr/>
                  <p:nvPr/>
                </p:nvSpPr>
                <p:spPr>
                  <a:xfrm>
                    <a:off x="6774480" y="358740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3" name="CustomShape 786"/>
                  <p:cNvSpPr/>
                  <p:nvPr/>
                </p:nvSpPr>
                <p:spPr>
                  <a:xfrm>
                    <a:off x="6805080" y="388584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4" name="CustomShape 787"/>
                  <p:cNvSpPr/>
                  <p:nvPr/>
                </p:nvSpPr>
                <p:spPr>
                  <a:xfrm>
                    <a:off x="6772320" y="388620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5" name="CustomShape 788"/>
                  <p:cNvSpPr/>
                  <p:nvPr/>
                </p:nvSpPr>
                <p:spPr>
                  <a:xfrm>
                    <a:off x="6593760" y="389556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6" name="CustomShape 789"/>
                  <p:cNvSpPr/>
                  <p:nvPr/>
                </p:nvSpPr>
                <p:spPr>
                  <a:xfrm>
                    <a:off x="6604560" y="390168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7" name="CustomShape 790"/>
                  <p:cNvSpPr/>
                  <p:nvPr/>
                </p:nvSpPr>
                <p:spPr>
                  <a:xfrm>
                    <a:off x="6619680" y="385020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8" name="CustomShape 791"/>
                  <p:cNvSpPr/>
                  <p:nvPr/>
                </p:nvSpPr>
                <p:spPr>
                  <a:xfrm>
                    <a:off x="6647400" y="385020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9" name="CustomShape 792"/>
                  <p:cNvSpPr/>
                  <p:nvPr/>
                </p:nvSpPr>
                <p:spPr>
                  <a:xfrm>
                    <a:off x="6673320" y="385020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60" name="CustomShape 793"/>
                  <p:cNvSpPr/>
                  <p:nvPr/>
                </p:nvSpPr>
                <p:spPr>
                  <a:xfrm>
                    <a:off x="6736320" y="376632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161" name="Group 794"/>
              <p:cNvGrpSpPr/>
              <p:nvPr/>
            </p:nvGrpSpPr>
            <p:grpSpPr>
              <a:xfrm>
                <a:off x="7577640" y="1455840"/>
                <a:ext cx="346680" cy="678960"/>
                <a:chOff x="7577640" y="1455840"/>
                <a:chExt cx="346680" cy="678960"/>
              </a:xfrm>
            </p:grpSpPr>
            <p:pic>
              <p:nvPicPr>
                <p:cNvPr id="8162" name="Picture 3" descr="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7694280" y="145584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163" name="Group 795"/>
                <p:cNvGrpSpPr/>
                <p:nvPr/>
              </p:nvGrpSpPr>
              <p:grpSpPr>
                <a:xfrm>
                  <a:off x="7577640" y="1766160"/>
                  <a:ext cx="217800" cy="368640"/>
                  <a:chOff x="7577640" y="1766160"/>
                  <a:chExt cx="217800" cy="368640"/>
                </a:xfrm>
              </p:grpSpPr>
              <p:sp>
                <p:nvSpPr>
                  <p:cNvPr id="8164" name="CustomShape 796"/>
                  <p:cNvSpPr/>
                  <p:nvPr/>
                </p:nvSpPr>
                <p:spPr>
                  <a:xfrm>
                    <a:off x="7751160" y="176652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65" name="CustomShape 797"/>
                  <p:cNvSpPr/>
                  <p:nvPr/>
                </p:nvSpPr>
                <p:spPr>
                  <a:xfrm>
                    <a:off x="7588440" y="176616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66" name="CustomShape 798"/>
                  <p:cNvSpPr/>
                  <p:nvPr/>
                </p:nvSpPr>
                <p:spPr>
                  <a:xfrm>
                    <a:off x="7759440" y="178776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67" name="CustomShape 799"/>
                  <p:cNvSpPr/>
                  <p:nvPr/>
                </p:nvSpPr>
                <p:spPr>
                  <a:xfrm>
                    <a:off x="7753680" y="195300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68" name="CustomShape 800"/>
                  <p:cNvSpPr/>
                  <p:nvPr/>
                </p:nvSpPr>
                <p:spPr>
                  <a:xfrm>
                    <a:off x="7588440" y="180648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69" name="Group 801"/>
                  <p:cNvGrpSpPr/>
                  <p:nvPr/>
                </p:nvGrpSpPr>
                <p:grpSpPr>
                  <a:xfrm>
                    <a:off x="7671240" y="1802520"/>
                    <a:ext cx="87840" cy="21960"/>
                    <a:chOff x="7671240" y="1802520"/>
                    <a:chExt cx="87840" cy="21960"/>
                  </a:xfrm>
                </p:grpSpPr>
                <p:sp>
                  <p:nvSpPr>
                    <p:cNvPr id="8170" name="CustomShape 802"/>
                    <p:cNvSpPr/>
                    <p:nvPr/>
                  </p:nvSpPr>
                  <p:spPr>
                    <a:xfrm>
                      <a:off x="7671240" y="180252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71" name="CustomShape 803"/>
                    <p:cNvSpPr/>
                    <p:nvPr/>
                  </p:nvSpPr>
                  <p:spPr>
                    <a:xfrm>
                      <a:off x="7672680" y="180504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72" name="CustomShape 804"/>
                  <p:cNvSpPr/>
                  <p:nvPr/>
                </p:nvSpPr>
                <p:spPr>
                  <a:xfrm>
                    <a:off x="7589880" y="185760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73" name="Group 805"/>
                  <p:cNvGrpSpPr/>
                  <p:nvPr/>
                </p:nvGrpSpPr>
                <p:grpSpPr>
                  <a:xfrm>
                    <a:off x="7671240" y="1852560"/>
                    <a:ext cx="87840" cy="19440"/>
                    <a:chOff x="7671240" y="1852560"/>
                    <a:chExt cx="87840" cy="19440"/>
                  </a:xfrm>
                </p:grpSpPr>
                <p:sp>
                  <p:nvSpPr>
                    <p:cNvPr id="8174" name="CustomShape 806"/>
                    <p:cNvSpPr/>
                    <p:nvPr/>
                  </p:nvSpPr>
                  <p:spPr>
                    <a:xfrm>
                      <a:off x="7671240" y="185256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75" name="CustomShape 807"/>
                    <p:cNvSpPr/>
                    <p:nvPr/>
                  </p:nvSpPr>
                  <p:spPr>
                    <a:xfrm>
                      <a:off x="7672680" y="185508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76" name="CustomShape 808"/>
                  <p:cNvSpPr/>
                  <p:nvPr/>
                </p:nvSpPr>
                <p:spPr>
                  <a:xfrm>
                    <a:off x="7589880" y="19087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77" name="CustomShape 809"/>
                  <p:cNvSpPr/>
                  <p:nvPr/>
                </p:nvSpPr>
                <p:spPr>
                  <a:xfrm>
                    <a:off x="7591680" y="195516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78" name="Group 810"/>
                  <p:cNvGrpSpPr/>
                  <p:nvPr/>
                </p:nvGrpSpPr>
                <p:grpSpPr>
                  <a:xfrm>
                    <a:off x="7669800" y="1954080"/>
                    <a:ext cx="87840" cy="19800"/>
                    <a:chOff x="7669800" y="1954080"/>
                    <a:chExt cx="87840" cy="19800"/>
                  </a:xfrm>
                </p:grpSpPr>
                <p:sp>
                  <p:nvSpPr>
                    <p:cNvPr id="8179" name="CustomShape 811"/>
                    <p:cNvSpPr/>
                    <p:nvPr/>
                  </p:nvSpPr>
                  <p:spPr>
                    <a:xfrm>
                      <a:off x="7669800" y="195408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80" name="CustomShape 812"/>
                    <p:cNvSpPr/>
                    <p:nvPr/>
                  </p:nvSpPr>
                  <p:spPr>
                    <a:xfrm>
                      <a:off x="7671240" y="195408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81" name="CustomShape 813"/>
                  <p:cNvSpPr/>
                  <p:nvPr/>
                </p:nvSpPr>
                <p:spPr>
                  <a:xfrm>
                    <a:off x="7754040" y="190872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182" name="Group 814"/>
                  <p:cNvGrpSpPr/>
                  <p:nvPr/>
                </p:nvGrpSpPr>
                <p:grpSpPr>
                  <a:xfrm>
                    <a:off x="7669800" y="1905120"/>
                    <a:ext cx="89280" cy="19440"/>
                    <a:chOff x="7669800" y="1905120"/>
                    <a:chExt cx="89280" cy="19440"/>
                  </a:xfrm>
                </p:grpSpPr>
                <p:sp>
                  <p:nvSpPr>
                    <p:cNvPr id="8183" name="CustomShape 815"/>
                    <p:cNvSpPr/>
                    <p:nvPr/>
                  </p:nvSpPr>
                  <p:spPr>
                    <a:xfrm>
                      <a:off x="7669800" y="190512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184" name="CustomShape 816"/>
                    <p:cNvSpPr/>
                    <p:nvPr/>
                  </p:nvSpPr>
                  <p:spPr>
                    <a:xfrm>
                      <a:off x="7671240" y="190764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185" name="CustomShape 817"/>
                  <p:cNvSpPr/>
                  <p:nvPr/>
                </p:nvSpPr>
                <p:spPr>
                  <a:xfrm>
                    <a:off x="7747920" y="176616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86" name="CustomShape 818"/>
                  <p:cNvSpPr/>
                  <p:nvPr/>
                </p:nvSpPr>
                <p:spPr>
                  <a:xfrm>
                    <a:off x="7758000" y="185508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87" name="CustomShape 819"/>
                  <p:cNvSpPr/>
                  <p:nvPr/>
                </p:nvSpPr>
                <p:spPr>
                  <a:xfrm>
                    <a:off x="7758360" y="180468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88" name="CustomShape 820"/>
                  <p:cNvSpPr/>
                  <p:nvPr/>
                </p:nvSpPr>
                <p:spPr>
                  <a:xfrm>
                    <a:off x="7788960" y="210276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89" name="CustomShape 821"/>
                  <p:cNvSpPr/>
                  <p:nvPr/>
                </p:nvSpPr>
                <p:spPr>
                  <a:xfrm>
                    <a:off x="7756200" y="210348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90" name="CustomShape 822"/>
                  <p:cNvSpPr/>
                  <p:nvPr/>
                </p:nvSpPr>
                <p:spPr>
                  <a:xfrm>
                    <a:off x="7577640" y="211284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91" name="CustomShape 823"/>
                  <p:cNvSpPr/>
                  <p:nvPr/>
                </p:nvSpPr>
                <p:spPr>
                  <a:xfrm>
                    <a:off x="7588440" y="211860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92" name="CustomShape 824"/>
                  <p:cNvSpPr/>
                  <p:nvPr/>
                </p:nvSpPr>
                <p:spPr>
                  <a:xfrm>
                    <a:off x="7603560" y="206748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93" name="CustomShape 825"/>
                  <p:cNvSpPr/>
                  <p:nvPr/>
                </p:nvSpPr>
                <p:spPr>
                  <a:xfrm>
                    <a:off x="7631280" y="206748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94" name="CustomShape 826"/>
                  <p:cNvSpPr/>
                  <p:nvPr/>
                </p:nvSpPr>
                <p:spPr>
                  <a:xfrm>
                    <a:off x="7657200" y="206748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95" name="CustomShape 827"/>
                  <p:cNvSpPr/>
                  <p:nvPr/>
                </p:nvSpPr>
                <p:spPr>
                  <a:xfrm>
                    <a:off x="7720200" y="198324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196" name="Group 828"/>
              <p:cNvGrpSpPr/>
              <p:nvPr/>
            </p:nvGrpSpPr>
            <p:grpSpPr>
              <a:xfrm>
                <a:off x="3632760" y="3256200"/>
                <a:ext cx="346680" cy="678960"/>
                <a:chOff x="3632760" y="3256200"/>
                <a:chExt cx="346680" cy="678960"/>
              </a:xfrm>
            </p:grpSpPr>
            <p:pic>
              <p:nvPicPr>
                <p:cNvPr id="8197" name="Picture 3" descr="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3749400" y="325620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198" name="Group 829"/>
                <p:cNvGrpSpPr/>
                <p:nvPr/>
              </p:nvGrpSpPr>
              <p:grpSpPr>
                <a:xfrm>
                  <a:off x="3632760" y="3566520"/>
                  <a:ext cx="218160" cy="368640"/>
                  <a:chOff x="3632760" y="3566520"/>
                  <a:chExt cx="218160" cy="368640"/>
                </a:xfrm>
              </p:grpSpPr>
              <p:sp>
                <p:nvSpPr>
                  <p:cNvPr id="8199" name="CustomShape 830"/>
                  <p:cNvSpPr/>
                  <p:nvPr/>
                </p:nvSpPr>
                <p:spPr>
                  <a:xfrm>
                    <a:off x="3806280" y="356688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00" name="CustomShape 831"/>
                  <p:cNvSpPr/>
                  <p:nvPr/>
                </p:nvSpPr>
                <p:spPr>
                  <a:xfrm>
                    <a:off x="3643560" y="356652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01" name="CustomShape 832"/>
                  <p:cNvSpPr/>
                  <p:nvPr/>
                </p:nvSpPr>
                <p:spPr>
                  <a:xfrm>
                    <a:off x="3814560" y="358812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02" name="CustomShape 833"/>
                  <p:cNvSpPr/>
                  <p:nvPr/>
                </p:nvSpPr>
                <p:spPr>
                  <a:xfrm>
                    <a:off x="3808800" y="375336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03" name="CustomShape 834"/>
                  <p:cNvSpPr/>
                  <p:nvPr/>
                </p:nvSpPr>
                <p:spPr>
                  <a:xfrm>
                    <a:off x="3643560" y="360684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04" name="Group 835"/>
                  <p:cNvGrpSpPr/>
                  <p:nvPr/>
                </p:nvGrpSpPr>
                <p:grpSpPr>
                  <a:xfrm>
                    <a:off x="3726360" y="3602880"/>
                    <a:ext cx="87840" cy="21960"/>
                    <a:chOff x="3726360" y="3602880"/>
                    <a:chExt cx="87840" cy="21960"/>
                  </a:xfrm>
                </p:grpSpPr>
                <p:sp>
                  <p:nvSpPr>
                    <p:cNvPr id="8205" name="CustomShape 836"/>
                    <p:cNvSpPr/>
                    <p:nvPr/>
                  </p:nvSpPr>
                  <p:spPr>
                    <a:xfrm>
                      <a:off x="3726360" y="360288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06" name="CustomShape 837"/>
                    <p:cNvSpPr/>
                    <p:nvPr/>
                  </p:nvSpPr>
                  <p:spPr>
                    <a:xfrm>
                      <a:off x="3727800" y="360540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07" name="CustomShape 838"/>
                  <p:cNvSpPr/>
                  <p:nvPr/>
                </p:nvSpPr>
                <p:spPr>
                  <a:xfrm>
                    <a:off x="3645360" y="365796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08" name="Group 839"/>
                  <p:cNvGrpSpPr/>
                  <p:nvPr/>
                </p:nvGrpSpPr>
                <p:grpSpPr>
                  <a:xfrm>
                    <a:off x="3726360" y="3652920"/>
                    <a:ext cx="87840" cy="19440"/>
                    <a:chOff x="3726360" y="3652920"/>
                    <a:chExt cx="87840" cy="19440"/>
                  </a:xfrm>
                </p:grpSpPr>
                <p:sp>
                  <p:nvSpPr>
                    <p:cNvPr id="8209" name="CustomShape 840"/>
                    <p:cNvSpPr/>
                    <p:nvPr/>
                  </p:nvSpPr>
                  <p:spPr>
                    <a:xfrm>
                      <a:off x="3726360" y="365292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10" name="CustomShape 841"/>
                    <p:cNvSpPr/>
                    <p:nvPr/>
                  </p:nvSpPr>
                  <p:spPr>
                    <a:xfrm>
                      <a:off x="3727800" y="365544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11" name="CustomShape 842"/>
                  <p:cNvSpPr/>
                  <p:nvPr/>
                </p:nvSpPr>
                <p:spPr>
                  <a:xfrm>
                    <a:off x="3645360" y="370908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12" name="CustomShape 843"/>
                  <p:cNvSpPr/>
                  <p:nvPr/>
                </p:nvSpPr>
                <p:spPr>
                  <a:xfrm>
                    <a:off x="3646800" y="37555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13" name="Group 844"/>
                  <p:cNvGrpSpPr/>
                  <p:nvPr/>
                </p:nvGrpSpPr>
                <p:grpSpPr>
                  <a:xfrm>
                    <a:off x="3724920" y="3754440"/>
                    <a:ext cx="87840" cy="19800"/>
                    <a:chOff x="3724920" y="3754440"/>
                    <a:chExt cx="87840" cy="19800"/>
                  </a:xfrm>
                </p:grpSpPr>
                <p:sp>
                  <p:nvSpPr>
                    <p:cNvPr id="8214" name="CustomShape 845"/>
                    <p:cNvSpPr/>
                    <p:nvPr/>
                  </p:nvSpPr>
                  <p:spPr>
                    <a:xfrm>
                      <a:off x="3724920" y="375444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15" name="CustomShape 846"/>
                    <p:cNvSpPr/>
                    <p:nvPr/>
                  </p:nvSpPr>
                  <p:spPr>
                    <a:xfrm>
                      <a:off x="3726360" y="375444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16" name="CustomShape 847"/>
                  <p:cNvSpPr/>
                  <p:nvPr/>
                </p:nvSpPr>
                <p:spPr>
                  <a:xfrm>
                    <a:off x="3809520" y="370908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17" name="Group 848"/>
                  <p:cNvGrpSpPr/>
                  <p:nvPr/>
                </p:nvGrpSpPr>
                <p:grpSpPr>
                  <a:xfrm>
                    <a:off x="3724920" y="3705480"/>
                    <a:ext cx="89280" cy="19440"/>
                    <a:chOff x="3724920" y="3705480"/>
                    <a:chExt cx="89280" cy="19440"/>
                  </a:xfrm>
                </p:grpSpPr>
                <p:sp>
                  <p:nvSpPr>
                    <p:cNvPr id="8218" name="CustomShape 849"/>
                    <p:cNvSpPr/>
                    <p:nvPr/>
                  </p:nvSpPr>
                  <p:spPr>
                    <a:xfrm>
                      <a:off x="3724920" y="370548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19" name="CustomShape 850"/>
                    <p:cNvSpPr/>
                    <p:nvPr/>
                  </p:nvSpPr>
                  <p:spPr>
                    <a:xfrm>
                      <a:off x="3726360" y="370800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20" name="CustomShape 851"/>
                  <p:cNvSpPr/>
                  <p:nvPr/>
                </p:nvSpPr>
                <p:spPr>
                  <a:xfrm>
                    <a:off x="3803040" y="356652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1" name="CustomShape 852"/>
                  <p:cNvSpPr/>
                  <p:nvPr/>
                </p:nvSpPr>
                <p:spPr>
                  <a:xfrm>
                    <a:off x="3813120" y="365544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2" name="CustomShape 853"/>
                  <p:cNvSpPr/>
                  <p:nvPr/>
                </p:nvSpPr>
                <p:spPr>
                  <a:xfrm>
                    <a:off x="3813480" y="360504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3" name="CustomShape 854"/>
                  <p:cNvSpPr/>
                  <p:nvPr/>
                </p:nvSpPr>
                <p:spPr>
                  <a:xfrm>
                    <a:off x="3844440" y="390312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4" name="CustomShape 855"/>
                  <p:cNvSpPr/>
                  <p:nvPr/>
                </p:nvSpPr>
                <p:spPr>
                  <a:xfrm>
                    <a:off x="3811680" y="390384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5" name="CustomShape 856"/>
                  <p:cNvSpPr/>
                  <p:nvPr/>
                </p:nvSpPr>
                <p:spPr>
                  <a:xfrm>
                    <a:off x="3632760" y="391320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6" name="CustomShape 857"/>
                  <p:cNvSpPr/>
                  <p:nvPr/>
                </p:nvSpPr>
                <p:spPr>
                  <a:xfrm>
                    <a:off x="3643560" y="391896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7" name="CustomShape 858"/>
                  <p:cNvSpPr/>
                  <p:nvPr/>
                </p:nvSpPr>
                <p:spPr>
                  <a:xfrm>
                    <a:off x="3659040" y="386784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8" name="CustomShape 859"/>
                  <p:cNvSpPr/>
                  <p:nvPr/>
                </p:nvSpPr>
                <p:spPr>
                  <a:xfrm>
                    <a:off x="3686400" y="386784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29" name="CustomShape 860"/>
                  <p:cNvSpPr/>
                  <p:nvPr/>
                </p:nvSpPr>
                <p:spPr>
                  <a:xfrm>
                    <a:off x="3712680" y="386784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30" name="CustomShape 861"/>
                  <p:cNvSpPr/>
                  <p:nvPr/>
                </p:nvSpPr>
                <p:spPr>
                  <a:xfrm>
                    <a:off x="3775320" y="378360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231" name="Group 862"/>
              <p:cNvGrpSpPr/>
              <p:nvPr/>
            </p:nvGrpSpPr>
            <p:grpSpPr>
              <a:xfrm>
                <a:off x="9216000" y="1995480"/>
                <a:ext cx="989640" cy="730080"/>
                <a:chOff x="9216000" y="1995480"/>
                <a:chExt cx="989640" cy="730080"/>
              </a:xfrm>
            </p:grpSpPr>
            <p:pic>
              <p:nvPicPr>
                <p:cNvPr id="8232" name="Picture 1159" descr="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281520" y="2266200"/>
                  <a:ext cx="820800" cy="4593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233" name="Group 863"/>
                <p:cNvGrpSpPr/>
                <p:nvPr/>
              </p:nvGrpSpPr>
              <p:grpSpPr>
                <a:xfrm>
                  <a:off x="9216000" y="1995480"/>
                  <a:ext cx="224640" cy="394200"/>
                  <a:chOff x="9216000" y="1995480"/>
                  <a:chExt cx="224640" cy="394200"/>
                </a:xfrm>
              </p:grpSpPr>
              <p:sp>
                <p:nvSpPr>
                  <p:cNvPr id="8234" name="CustomShape 864"/>
                  <p:cNvSpPr/>
                  <p:nvPr/>
                </p:nvSpPr>
                <p:spPr>
                  <a:xfrm flipH="1">
                    <a:off x="9218520" y="1995480"/>
                    <a:ext cx="43920" cy="37656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35" name="CustomShape 865"/>
                  <p:cNvSpPr/>
                  <p:nvPr/>
                </p:nvSpPr>
                <p:spPr>
                  <a:xfrm flipH="1">
                    <a:off x="9265680" y="1995480"/>
                    <a:ext cx="165600" cy="3751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36" name="CustomShape 866"/>
                  <p:cNvSpPr/>
                  <p:nvPr/>
                </p:nvSpPr>
                <p:spPr>
                  <a:xfrm flipH="1">
                    <a:off x="9227520" y="2018160"/>
                    <a:ext cx="25560" cy="34848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37" name="CustomShape 867"/>
                  <p:cNvSpPr/>
                  <p:nvPr/>
                </p:nvSpPr>
                <p:spPr>
                  <a:xfrm flipH="1">
                    <a:off x="9218520" y="2194920"/>
                    <a:ext cx="40680" cy="3024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38" name="CustomShape 868"/>
                  <p:cNvSpPr/>
                  <p:nvPr/>
                </p:nvSpPr>
                <p:spPr>
                  <a:xfrm flipH="1">
                    <a:off x="9335520" y="2038320"/>
                    <a:ext cx="943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39" name="Group 869"/>
                  <p:cNvGrpSpPr/>
                  <p:nvPr/>
                </p:nvGrpSpPr>
                <p:grpSpPr>
                  <a:xfrm>
                    <a:off x="9249120" y="2038320"/>
                    <a:ext cx="91080" cy="19440"/>
                    <a:chOff x="9249120" y="2038320"/>
                    <a:chExt cx="91080" cy="19440"/>
                  </a:xfrm>
                </p:grpSpPr>
                <p:sp>
                  <p:nvSpPr>
                    <p:cNvPr id="8240" name="CustomShape 870"/>
                    <p:cNvSpPr/>
                    <p:nvPr/>
                  </p:nvSpPr>
                  <p:spPr>
                    <a:xfrm flipH="1">
                      <a:off x="9248760" y="2038320"/>
                      <a:ext cx="910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41" name="CustomShape 871"/>
                    <p:cNvSpPr/>
                    <p:nvPr/>
                  </p:nvSpPr>
                  <p:spPr>
                    <a:xfrm flipH="1">
                      <a:off x="9251280" y="2038320"/>
                      <a:ext cx="87840" cy="162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42" name="CustomShape 872"/>
                  <p:cNvSpPr/>
                  <p:nvPr/>
                </p:nvSpPr>
                <p:spPr>
                  <a:xfrm flipH="1">
                    <a:off x="9333720" y="2092320"/>
                    <a:ext cx="943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43" name="Group 873"/>
                  <p:cNvGrpSpPr/>
                  <p:nvPr/>
                </p:nvGrpSpPr>
                <p:grpSpPr>
                  <a:xfrm>
                    <a:off x="9254160" y="2092320"/>
                    <a:ext cx="91080" cy="21240"/>
                    <a:chOff x="9254160" y="2092320"/>
                    <a:chExt cx="91080" cy="21240"/>
                  </a:xfrm>
                </p:grpSpPr>
                <p:sp>
                  <p:nvSpPr>
                    <p:cNvPr id="8244" name="CustomShape 874"/>
                    <p:cNvSpPr/>
                    <p:nvPr/>
                  </p:nvSpPr>
                  <p:spPr>
                    <a:xfrm flipH="1">
                      <a:off x="9253800" y="2092320"/>
                      <a:ext cx="91080" cy="212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45" name="CustomShape 875"/>
                    <p:cNvSpPr/>
                    <p:nvPr/>
                  </p:nvSpPr>
                  <p:spPr>
                    <a:xfrm flipH="1">
                      <a:off x="9257040" y="2095560"/>
                      <a:ext cx="860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46" name="CustomShape 876"/>
                  <p:cNvSpPr/>
                  <p:nvPr/>
                </p:nvSpPr>
                <p:spPr>
                  <a:xfrm flipH="1">
                    <a:off x="9334800" y="2149560"/>
                    <a:ext cx="92520" cy="50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47" name="CustomShape 877"/>
                  <p:cNvSpPr/>
                  <p:nvPr/>
                </p:nvSpPr>
                <p:spPr>
                  <a:xfrm flipH="1">
                    <a:off x="9333000" y="2197080"/>
                    <a:ext cx="925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48" name="Group 878"/>
                  <p:cNvGrpSpPr/>
                  <p:nvPr/>
                </p:nvGrpSpPr>
                <p:grpSpPr>
                  <a:xfrm>
                    <a:off x="9257400" y="2197080"/>
                    <a:ext cx="89280" cy="19440"/>
                    <a:chOff x="9257400" y="2197080"/>
                    <a:chExt cx="89280" cy="19440"/>
                  </a:xfrm>
                </p:grpSpPr>
                <p:sp>
                  <p:nvSpPr>
                    <p:cNvPr id="8249" name="CustomShape 879"/>
                    <p:cNvSpPr/>
                    <p:nvPr/>
                  </p:nvSpPr>
                  <p:spPr>
                    <a:xfrm flipH="1">
                      <a:off x="9257400" y="219708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50" name="CustomShape 880"/>
                    <p:cNvSpPr/>
                    <p:nvPr/>
                  </p:nvSpPr>
                  <p:spPr>
                    <a:xfrm flipH="1">
                      <a:off x="9259920" y="2200320"/>
                      <a:ext cx="84600" cy="1332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51" name="CustomShape 881"/>
                  <p:cNvSpPr/>
                  <p:nvPr/>
                </p:nvSpPr>
                <p:spPr>
                  <a:xfrm flipH="1">
                    <a:off x="9217800" y="2147760"/>
                    <a:ext cx="4068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52" name="Group 882"/>
                  <p:cNvGrpSpPr/>
                  <p:nvPr/>
                </p:nvGrpSpPr>
                <p:grpSpPr>
                  <a:xfrm>
                    <a:off x="9254520" y="2143080"/>
                    <a:ext cx="87840" cy="25920"/>
                    <a:chOff x="9254520" y="2143080"/>
                    <a:chExt cx="87840" cy="25920"/>
                  </a:xfrm>
                </p:grpSpPr>
                <p:sp>
                  <p:nvSpPr>
                    <p:cNvPr id="8253" name="CustomShape 883"/>
                    <p:cNvSpPr/>
                    <p:nvPr/>
                  </p:nvSpPr>
                  <p:spPr>
                    <a:xfrm flipH="1">
                      <a:off x="9254520" y="2143080"/>
                      <a:ext cx="87840" cy="2592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54" name="CustomShape 884"/>
                    <p:cNvSpPr/>
                    <p:nvPr/>
                  </p:nvSpPr>
                  <p:spPr>
                    <a:xfrm flipH="1">
                      <a:off x="9256680" y="2146320"/>
                      <a:ext cx="83160" cy="180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55" name="CustomShape 885"/>
                  <p:cNvSpPr/>
                  <p:nvPr/>
                </p:nvSpPr>
                <p:spPr>
                  <a:xfrm flipH="1">
                    <a:off x="9255240" y="1995480"/>
                    <a:ext cx="8280" cy="3769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1080000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56" name="CustomShape 886"/>
                  <p:cNvSpPr/>
                  <p:nvPr/>
                </p:nvSpPr>
                <p:spPr>
                  <a:xfrm flipH="1">
                    <a:off x="9218160" y="2090160"/>
                    <a:ext cx="36360" cy="3420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57" name="CustomShape 887"/>
                  <p:cNvSpPr/>
                  <p:nvPr/>
                </p:nvSpPr>
                <p:spPr>
                  <a:xfrm flipH="1">
                    <a:off x="9217440" y="2036160"/>
                    <a:ext cx="37440" cy="3852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58" name="CustomShape 888"/>
                  <p:cNvSpPr/>
                  <p:nvPr/>
                </p:nvSpPr>
                <p:spPr>
                  <a:xfrm flipH="1">
                    <a:off x="9215640" y="2355840"/>
                    <a:ext cx="6840" cy="1476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59" name="CustomShape 889"/>
                  <p:cNvSpPr/>
                  <p:nvPr/>
                </p:nvSpPr>
                <p:spPr>
                  <a:xfrm flipH="1">
                    <a:off x="9218520" y="2355840"/>
                    <a:ext cx="37800" cy="3204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0" name="CustomShape 890"/>
                  <p:cNvSpPr/>
                  <p:nvPr/>
                </p:nvSpPr>
                <p:spPr>
                  <a:xfrm flipH="1">
                    <a:off x="9251280" y="2367000"/>
                    <a:ext cx="189360" cy="226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1" name="CustomShape 891"/>
                  <p:cNvSpPr/>
                  <p:nvPr/>
                </p:nvSpPr>
                <p:spPr>
                  <a:xfrm flipH="1">
                    <a:off x="9261720" y="2371680"/>
                    <a:ext cx="168840" cy="129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1080000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2" name="CustomShape 892"/>
                  <p:cNvSpPr/>
                  <p:nvPr/>
                </p:nvSpPr>
                <p:spPr>
                  <a:xfrm flipH="1">
                    <a:off x="9388800" y="2317680"/>
                    <a:ext cx="24120" cy="226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3" name="CustomShape 893"/>
                  <p:cNvSpPr/>
                  <p:nvPr/>
                </p:nvSpPr>
                <p:spPr>
                  <a:xfrm flipH="1">
                    <a:off x="9361440" y="2317680"/>
                    <a:ext cx="24120" cy="226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4" name="CustomShape 894"/>
                  <p:cNvSpPr/>
                  <p:nvPr/>
                </p:nvSpPr>
                <p:spPr>
                  <a:xfrm flipH="1">
                    <a:off x="9333000" y="2317680"/>
                    <a:ext cx="24120" cy="2124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5" name="CustomShape 895"/>
                  <p:cNvSpPr/>
                  <p:nvPr/>
                </p:nvSpPr>
                <p:spPr>
                  <a:xfrm flipH="1">
                    <a:off x="9282960" y="2227320"/>
                    <a:ext cx="11520" cy="12420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8266" name="Group 896"/>
                <p:cNvGrpSpPr/>
                <p:nvPr/>
              </p:nvGrpSpPr>
              <p:grpSpPr>
                <a:xfrm>
                  <a:off x="9447840" y="1995480"/>
                  <a:ext cx="226080" cy="398880"/>
                  <a:chOff x="9447840" y="1995480"/>
                  <a:chExt cx="226080" cy="398880"/>
                </a:xfrm>
              </p:grpSpPr>
              <p:sp>
                <p:nvSpPr>
                  <p:cNvPr id="8267" name="CustomShape 897"/>
                  <p:cNvSpPr/>
                  <p:nvPr/>
                </p:nvSpPr>
                <p:spPr>
                  <a:xfrm flipH="1">
                    <a:off x="9450720" y="1995840"/>
                    <a:ext cx="43920" cy="37656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8" name="CustomShape 898"/>
                  <p:cNvSpPr/>
                  <p:nvPr/>
                </p:nvSpPr>
                <p:spPr>
                  <a:xfrm flipH="1">
                    <a:off x="9497520" y="1995480"/>
                    <a:ext cx="165600" cy="37980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69" name="CustomShape 899"/>
                  <p:cNvSpPr/>
                  <p:nvPr/>
                </p:nvSpPr>
                <p:spPr>
                  <a:xfrm flipH="1">
                    <a:off x="9459720" y="2018520"/>
                    <a:ext cx="25560" cy="34848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70" name="CustomShape 900"/>
                  <p:cNvSpPr/>
                  <p:nvPr/>
                </p:nvSpPr>
                <p:spPr>
                  <a:xfrm flipH="1">
                    <a:off x="9450720" y="2195280"/>
                    <a:ext cx="40680" cy="3024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71" name="CustomShape 901"/>
                  <p:cNvSpPr/>
                  <p:nvPr/>
                </p:nvSpPr>
                <p:spPr>
                  <a:xfrm flipH="1">
                    <a:off x="9568800" y="2039760"/>
                    <a:ext cx="94320" cy="50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72" name="Group 902"/>
                  <p:cNvGrpSpPr/>
                  <p:nvPr/>
                </p:nvGrpSpPr>
                <p:grpSpPr>
                  <a:xfrm>
                    <a:off x="9486000" y="2035080"/>
                    <a:ext cx="91080" cy="22680"/>
                    <a:chOff x="9486000" y="2035080"/>
                    <a:chExt cx="91080" cy="22680"/>
                  </a:xfrm>
                </p:grpSpPr>
                <p:sp>
                  <p:nvSpPr>
                    <p:cNvPr id="8273" name="CustomShape 903"/>
                    <p:cNvSpPr/>
                    <p:nvPr/>
                  </p:nvSpPr>
                  <p:spPr>
                    <a:xfrm flipH="1">
                      <a:off x="9485640" y="2035080"/>
                      <a:ext cx="91080" cy="226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74" name="CustomShape 904"/>
                    <p:cNvSpPr/>
                    <p:nvPr/>
                  </p:nvSpPr>
                  <p:spPr>
                    <a:xfrm flipH="1">
                      <a:off x="9487800" y="2038320"/>
                      <a:ext cx="87840" cy="162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75" name="CustomShape 905"/>
                  <p:cNvSpPr/>
                  <p:nvPr/>
                </p:nvSpPr>
                <p:spPr>
                  <a:xfrm flipH="1">
                    <a:off x="9566280" y="2093760"/>
                    <a:ext cx="92520" cy="50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76" name="Group 906"/>
                  <p:cNvGrpSpPr/>
                  <p:nvPr/>
                </p:nvGrpSpPr>
                <p:grpSpPr>
                  <a:xfrm>
                    <a:off x="9485640" y="2089080"/>
                    <a:ext cx="91080" cy="22680"/>
                    <a:chOff x="9485640" y="2089080"/>
                    <a:chExt cx="91080" cy="22680"/>
                  </a:xfrm>
                </p:grpSpPr>
                <p:sp>
                  <p:nvSpPr>
                    <p:cNvPr id="8277" name="CustomShape 907"/>
                    <p:cNvSpPr/>
                    <p:nvPr/>
                  </p:nvSpPr>
                  <p:spPr>
                    <a:xfrm flipH="1">
                      <a:off x="9485280" y="2089080"/>
                      <a:ext cx="91080" cy="226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78" name="CustomShape 908"/>
                    <p:cNvSpPr/>
                    <p:nvPr/>
                  </p:nvSpPr>
                  <p:spPr>
                    <a:xfrm flipH="1">
                      <a:off x="9488880" y="2092320"/>
                      <a:ext cx="860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79" name="CustomShape 909"/>
                  <p:cNvSpPr/>
                  <p:nvPr/>
                </p:nvSpPr>
                <p:spPr>
                  <a:xfrm flipH="1">
                    <a:off x="9568080" y="2149560"/>
                    <a:ext cx="925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80" name="CustomShape 910"/>
                  <p:cNvSpPr/>
                  <p:nvPr/>
                </p:nvSpPr>
                <p:spPr>
                  <a:xfrm flipH="1">
                    <a:off x="9565560" y="2201760"/>
                    <a:ext cx="943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81" name="Group 911"/>
                  <p:cNvGrpSpPr/>
                  <p:nvPr/>
                </p:nvGrpSpPr>
                <p:grpSpPr>
                  <a:xfrm>
                    <a:off x="9489240" y="2197080"/>
                    <a:ext cx="89280" cy="24480"/>
                    <a:chOff x="9489240" y="2197080"/>
                    <a:chExt cx="89280" cy="24480"/>
                  </a:xfrm>
                </p:grpSpPr>
                <p:sp>
                  <p:nvSpPr>
                    <p:cNvPr id="8282" name="CustomShape 912"/>
                    <p:cNvSpPr/>
                    <p:nvPr/>
                  </p:nvSpPr>
                  <p:spPr>
                    <a:xfrm flipH="1">
                      <a:off x="9489240" y="2197080"/>
                      <a:ext cx="89280" cy="244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83" name="CustomShape 913"/>
                    <p:cNvSpPr/>
                    <p:nvPr/>
                  </p:nvSpPr>
                  <p:spPr>
                    <a:xfrm flipH="1">
                      <a:off x="9491760" y="2200320"/>
                      <a:ext cx="84600" cy="180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84" name="CustomShape 914"/>
                  <p:cNvSpPr/>
                  <p:nvPr/>
                </p:nvSpPr>
                <p:spPr>
                  <a:xfrm flipH="1">
                    <a:off x="9450000" y="2148120"/>
                    <a:ext cx="4068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285" name="Group 915"/>
                  <p:cNvGrpSpPr/>
                  <p:nvPr/>
                </p:nvGrpSpPr>
                <p:grpSpPr>
                  <a:xfrm>
                    <a:off x="9483120" y="2148120"/>
                    <a:ext cx="95760" cy="18000"/>
                    <a:chOff x="9483120" y="2148120"/>
                    <a:chExt cx="95760" cy="18000"/>
                  </a:xfrm>
                </p:grpSpPr>
                <p:sp>
                  <p:nvSpPr>
                    <p:cNvPr id="8286" name="CustomShape 916"/>
                    <p:cNvSpPr/>
                    <p:nvPr/>
                  </p:nvSpPr>
                  <p:spPr>
                    <a:xfrm flipH="1">
                      <a:off x="9483120" y="2148120"/>
                      <a:ext cx="9576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287" name="CustomShape 917"/>
                    <p:cNvSpPr/>
                    <p:nvPr/>
                  </p:nvSpPr>
                  <p:spPr>
                    <a:xfrm flipH="1">
                      <a:off x="9485640" y="2151000"/>
                      <a:ext cx="91080" cy="129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288" name="CustomShape 918"/>
                  <p:cNvSpPr/>
                  <p:nvPr/>
                </p:nvSpPr>
                <p:spPr>
                  <a:xfrm flipH="1">
                    <a:off x="9487800" y="1995480"/>
                    <a:ext cx="10080" cy="38160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1080000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89" name="CustomShape 919"/>
                  <p:cNvSpPr/>
                  <p:nvPr/>
                </p:nvSpPr>
                <p:spPr>
                  <a:xfrm flipH="1">
                    <a:off x="9450360" y="2090520"/>
                    <a:ext cx="36360" cy="3420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0" name="CustomShape 920"/>
                  <p:cNvSpPr/>
                  <p:nvPr/>
                </p:nvSpPr>
                <p:spPr>
                  <a:xfrm flipH="1">
                    <a:off x="9449640" y="2036520"/>
                    <a:ext cx="37440" cy="3852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1" name="CustomShape 921"/>
                  <p:cNvSpPr/>
                  <p:nvPr/>
                </p:nvSpPr>
                <p:spPr>
                  <a:xfrm flipH="1">
                    <a:off x="9447480" y="2360520"/>
                    <a:ext cx="6840" cy="1476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2" name="CustomShape 922"/>
                  <p:cNvSpPr/>
                  <p:nvPr/>
                </p:nvSpPr>
                <p:spPr>
                  <a:xfrm flipH="1">
                    <a:off x="9450720" y="2356200"/>
                    <a:ext cx="37800" cy="3204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3" name="CustomShape 923"/>
                  <p:cNvSpPr/>
                  <p:nvPr/>
                </p:nvSpPr>
                <p:spPr>
                  <a:xfrm flipH="1">
                    <a:off x="9484560" y="2371680"/>
                    <a:ext cx="189360" cy="226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4" name="CustomShape 924"/>
                  <p:cNvSpPr/>
                  <p:nvPr/>
                </p:nvSpPr>
                <p:spPr>
                  <a:xfrm flipH="1">
                    <a:off x="9493560" y="2376360"/>
                    <a:ext cx="168840" cy="129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1080000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5" name="CustomShape 925"/>
                  <p:cNvSpPr/>
                  <p:nvPr/>
                </p:nvSpPr>
                <p:spPr>
                  <a:xfrm flipH="1">
                    <a:off x="9622080" y="2322360"/>
                    <a:ext cx="24120" cy="226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6" name="CustomShape 926"/>
                  <p:cNvSpPr/>
                  <p:nvPr/>
                </p:nvSpPr>
                <p:spPr>
                  <a:xfrm flipH="1">
                    <a:off x="9593640" y="2322360"/>
                    <a:ext cx="24120" cy="226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7" name="CustomShape 927"/>
                  <p:cNvSpPr/>
                  <p:nvPr/>
                </p:nvSpPr>
                <p:spPr>
                  <a:xfrm flipH="1">
                    <a:off x="9566280" y="2322360"/>
                    <a:ext cx="24120" cy="2124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298" name="CustomShape 928"/>
                  <p:cNvSpPr/>
                  <p:nvPr/>
                </p:nvSpPr>
                <p:spPr>
                  <a:xfrm flipH="1">
                    <a:off x="9514800" y="2232000"/>
                    <a:ext cx="11520" cy="12420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8299" name="Group 929"/>
                <p:cNvGrpSpPr/>
                <p:nvPr/>
              </p:nvGrpSpPr>
              <p:grpSpPr>
                <a:xfrm>
                  <a:off x="9981000" y="2010960"/>
                  <a:ext cx="224640" cy="394560"/>
                  <a:chOff x="9981000" y="2010960"/>
                  <a:chExt cx="224640" cy="394560"/>
                </a:xfrm>
              </p:grpSpPr>
              <p:sp>
                <p:nvSpPr>
                  <p:cNvPr id="8300" name="CustomShape 930"/>
                  <p:cNvSpPr/>
                  <p:nvPr/>
                </p:nvSpPr>
                <p:spPr>
                  <a:xfrm flipH="1">
                    <a:off x="9983160" y="2010960"/>
                    <a:ext cx="43920" cy="37656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01" name="CustomShape 931"/>
                  <p:cNvSpPr/>
                  <p:nvPr/>
                </p:nvSpPr>
                <p:spPr>
                  <a:xfrm flipH="1">
                    <a:off x="10030680" y="2014560"/>
                    <a:ext cx="165600" cy="3718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02" name="CustomShape 932"/>
                  <p:cNvSpPr/>
                  <p:nvPr/>
                </p:nvSpPr>
                <p:spPr>
                  <a:xfrm flipH="1">
                    <a:off x="9992160" y="2033640"/>
                    <a:ext cx="25560" cy="34848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03" name="CustomShape 933"/>
                  <p:cNvSpPr/>
                  <p:nvPr/>
                </p:nvSpPr>
                <p:spPr>
                  <a:xfrm flipH="1">
                    <a:off x="9983160" y="2210400"/>
                    <a:ext cx="40680" cy="3024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04" name="CustomShape 934"/>
                  <p:cNvSpPr/>
                  <p:nvPr/>
                </p:nvSpPr>
                <p:spPr>
                  <a:xfrm flipH="1">
                    <a:off x="10100520" y="2057400"/>
                    <a:ext cx="943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05" name="Group 935"/>
                  <p:cNvGrpSpPr/>
                  <p:nvPr/>
                </p:nvGrpSpPr>
                <p:grpSpPr>
                  <a:xfrm>
                    <a:off x="10017720" y="2054160"/>
                    <a:ext cx="91080" cy="22680"/>
                    <a:chOff x="10017720" y="2054160"/>
                    <a:chExt cx="91080" cy="22680"/>
                  </a:xfrm>
                </p:grpSpPr>
                <p:sp>
                  <p:nvSpPr>
                    <p:cNvPr id="8306" name="CustomShape 936"/>
                    <p:cNvSpPr/>
                    <p:nvPr/>
                  </p:nvSpPr>
                  <p:spPr>
                    <a:xfrm flipH="1">
                      <a:off x="10017360" y="2054160"/>
                      <a:ext cx="91080" cy="226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07" name="CustomShape 937"/>
                    <p:cNvSpPr/>
                    <p:nvPr/>
                  </p:nvSpPr>
                  <p:spPr>
                    <a:xfrm flipH="1">
                      <a:off x="10019520" y="2057400"/>
                      <a:ext cx="87840" cy="162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08" name="CustomShape 938"/>
                  <p:cNvSpPr/>
                  <p:nvPr/>
                </p:nvSpPr>
                <p:spPr>
                  <a:xfrm flipH="1">
                    <a:off x="10099080" y="2111400"/>
                    <a:ext cx="943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09" name="Group 939"/>
                  <p:cNvGrpSpPr/>
                  <p:nvPr/>
                </p:nvGrpSpPr>
                <p:grpSpPr>
                  <a:xfrm>
                    <a:off x="10022400" y="2108160"/>
                    <a:ext cx="91080" cy="21240"/>
                    <a:chOff x="10022400" y="2108160"/>
                    <a:chExt cx="91080" cy="21240"/>
                  </a:xfrm>
                </p:grpSpPr>
                <p:sp>
                  <p:nvSpPr>
                    <p:cNvPr id="8310" name="CustomShape 940"/>
                    <p:cNvSpPr/>
                    <p:nvPr/>
                  </p:nvSpPr>
                  <p:spPr>
                    <a:xfrm flipH="1">
                      <a:off x="10022040" y="2108160"/>
                      <a:ext cx="91080" cy="212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11" name="CustomShape 941"/>
                    <p:cNvSpPr/>
                    <p:nvPr/>
                  </p:nvSpPr>
                  <p:spPr>
                    <a:xfrm flipH="1">
                      <a:off x="10025280" y="2111400"/>
                      <a:ext cx="860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12" name="CustomShape 942"/>
                  <p:cNvSpPr/>
                  <p:nvPr/>
                </p:nvSpPr>
                <p:spPr>
                  <a:xfrm flipH="1">
                    <a:off x="10099800" y="2165400"/>
                    <a:ext cx="92520" cy="50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13" name="CustomShape 943"/>
                  <p:cNvSpPr/>
                  <p:nvPr/>
                </p:nvSpPr>
                <p:spPr>
                  <a:xfrm flipH="1">
                    <a:off x="10098360" y="2212920"/>
                    <a:ext cx="92520" cy="684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14" name="Group 944"/>
                  <p:cNvGrpSpPr/>
                  <p:nvPr/>
                </p:nvGrpSpPr>
                <p:grpSpPr>
                  <a:xfrm>
                    <a:off x="10026000" y="2212920"/>
                    <a:ext cx="86400" cy="19440"/>
                    <a:chOff x="10026000" y="2212920"/>
                    <a:chExt cx="86400" cy="19440"/>
                  </a:xfrm>
                </p:grpSpPr>
                <p:sp>
                  <p:nvSpPr>
                    <p:cNvPr id="8315" name="CustomShape 945"/>
                    <p:cNvSpPr/>
                    <p:nvPr/>
                  </p:nvSpPr>
                  <p:spPr>
                    <a:xfrm flipH="1">
                      <a:off x="10026000" y="2212920"/>
                      <a:ext cx="8640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16" name="CustomShape 946"/>
                    <p:cNvSpPr/>
                    <p:nvPr/>
                  </p:nvSpPr>
                  <p:spPr>
                    <a:xfrm flipH="1">
                      <a:off x="10029240" y="2216160"/>
                      <a:ext cx="81360" cy="1332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17" name="CustomShape 947"/>
                  <p:cNvSpPr/>
                  <p:nvPr/>
                </p:nvSpPr>
                <p:spPr>
                  <a:xfrm flipH="1">
                    <a:off x="9982440" y="2163240"/>
                    <a:ext cx="4068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18" name="Group 948"/>
                  <p:cNvGrpSpPr/>
                  <p:nvPr/>
                </p:nvGrpSpPr>
                <p:grpSpPr>
                  <a:xfrm>
                    <a:off x="10019160" y="2158920"/>
                    <a:ext cx="91080" cy="25920"/>
                    <a:chOff x="10019160" y="2158920"/>
                    <a:chExt cx="91080" cy="25920"/>
                  </a:xfrm>
                </p:grpSpPr>
                <p:sp>
                  <p:nvSpPr>
                    <p:cNvPr id="8319" name="CustomShape 949"/>
                    <p:cNvSpPr/>
                    <p:nvPr/>
                  </p:nvSpPr>
                  <p:spPr>
                    <a:xfrm flipH="1">
                      <a:off x="10018800" y="2158920"/>
                      <a:ext cx="91080" cy="2592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20" name="CustomShape 950"/>
                    <p:cNvSpPr/>
                    <p:nvPr/>
                  </p:nvSpPr>
                  <p:spPr>
                    <a:xfrm flipH="1">
                      <a:off x="10022760" y="2162160"/>
                      <a:ext cx="86400" cy="2124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108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21" name="CustomShape 951"/>
                  <p:cNvSpPr/>
                  <p:nvPr/>
                </p:nvSpPr>
                <p:spPr>
                  <a:xfrm flipH="1">
                    <a:off x="10020600" y="2014560"/>
                    <a:ext cx="8280" cy="373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1080000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2" name="CustomShape 952"/>
                  <p:cNvSpPr/>
                  <p:nvPr/>
                </p:nvSpPr>
                <p:spPr>
                  <a:xfrm flipH="1">
                    <a:off x="9982800" y="2106000"/>
                    <a:ext cx="36360" cy="3420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3" name="CustomShape 953"/>
                  <p:cNvSpPr/>
                  <p:nvPr/>
                </p:nvSpPr>
                <p:spPr>
                  <a:xfrm flipH="1">
                    <a:off x="9982080" y="2051640"/>
                    <a:ext cx="37440" cy="3852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108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4" name="CustomShape 954"/>
                  <p:cNvSpPr/>
                  <p:nvPr/>
                </p:nvSpPr>
                <p:spPr>
                  <a:xfrm flipH="1">
                    <a:off x="9980640" y="2371680"/>
                    <a:ext cx="6840" cy="1476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5" name="CustomShape 955"/>
                  <p:cNvSpPr/>
                  <p:nvPr/>
                </p:nvSpPr>
                <p:spPr>
                  <a:xfrm flipH="1">
                    <a:off x="9983160" y="2371320"/>
                    <a:ext cx="37800" cy="3204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6" name="CustomShape 956"/>
                  <p:cNvSpPr/>
                  <p:nvPr/>
                </p:nvSpPr>
                <p:spPr>
                  <a:xfrm flipH="1">
                    <a:off x="10016280" y="2382840"/>
                    <a:ext cx="189360" cy="226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7" name="CustomShape 957"/>
                  <p:cNvSpPr/>
                  <p:nvPr/>
                </p:nvSpPr>
                <p:spPr>
                  <a:xfrm flipH="1">
                    <a:off x="10026720" y="2387520"/>
                    <a:ext cx="168840" cy="129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1080000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8" name="CustomShape 958"/>
                  <p:cNvSpPr/>
                  <p:nvPr/>
                </p:nvSpPr>
                <p:spPr>
                  <a:xfrm flipH="1">
                    <a:off x="10153800" y="2333880"/>
                    <a:ext cx="24120" cy="226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29" name="CustomShape 959"/>
                  <p:cNvSpPr/>
                  <p:nvPr/>
                </p:nvSpPr>
                <p:spPr>
                  <a:xfrm flipH="1">
                    <a:off x="10126800" y="2333880"/>
                    <a:ext cx="24120" cy="226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30" name="CustomShape 960"/>
                  <p:cNvSpPr/>
                  <p:nvPr/>
                </p:nvSpPr>
                <p:spPr>
                  <a:xfrm flipH="1">
                    <a:off x="10098360" y="2333880"/>
                    <a:ext cx="24120" cy="2124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31" name="CustomShape 961"/>
                  <p:cNvSpPr/>
                  <p:nvPr/>
                </p:nvSpPr>
                <p:spPr>
                  <a:xfrm flipH="1">
                    <a:off x="10048320" y="2243160"/>
                    <a:ext cx="11520" cy="12420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332" name="Group 962"/>
              <p:cNvGrpSpPr/>
              <p:nvPr/>
            </p:nvGrpSpPr>
            <p:grpSpPr>
              <a:xfrm>
                <a:off x="8696520" y="3360600"/>
                <a:ext cx="346680" cy="678960"/>
                <a:chOff x="8696520" y="3360600"/>
                <a:chExt cx="346680" cy="678960"/>
              </a:xfrm>
            </p:grpSpPr>
            <p:pic>
              <p:nvPicPr>
                <p:cNvPr id="8333" name="Picture 3" descr="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8813160" y="3360600"/>
                  <a:ext cx="230040" cy="411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8334" name="Group 963"/>
                <p:cNvGrpSpPr/>
                <p:nvPr/>
              </p:nvGrpSpPr>
              <p:grpSpPr>
                <a:xfrm>
                  <a:off x="8696520" y="3670920"/>
                  <a:ext cx="217800" cy="368640"/>
                  <a:chOff x="8696520" y="3670920"/>
                  <a:chExt cx="217800" cy="368640"/>
                </a:xfrm>
              </p:grpSpPr>
              <p:sp>
                <p:nvSpPr>
                  <p:cNvPr id="8335" name="CustomShape 964"/>
                  <p:cNvSpPr/>
                  <p:nvPr/>
                </p:nvSpPr>
                <p:spPr>
                  <a:xfrm>
                    <a:off x="8870040" y="3671640"/>
                    <a:ext cx="42480" cy="351720"/>
                  </a:xfrm>
                  <a:custGeom>
                    <a:avLst/>
                    <a:gdLst/>
                    <a:ahLst/>
                    <a:rect l="l" t="t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36" name="CustomShape 965"/>
                  <p:cNvSpPr/>
                  <p:nvPr/>
                </p:nvSpPr>
                <p:spPr>
                  <a:xfrm>
                    <a:off x="8707320" y="3670920"/>
                    <a:ext cx="15984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37" name="CustomShape 966"/>
                  <p:cNvSpPr/>
                  <p:nvPr/>
                </p:nvSpPr>
                <p:spPr>
                  <a:xfrm>
                    <a:off x="8877960" y="3692880"/>
                    <a:ext cx="24840" cy="325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38" name="CustomShape 967"/>
                  <p:cNvSpPr/>
                  <p:nvPr/>
                </p:nvSpPr>
                <p:spPr>
                  <a:xfrm>
                    <a:off x="8872560" y="385812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39" name="CustomShape 968"/>
                  <p:cNvSpPr/>
                  <p:nvPr/>
                </p:nvSpPr>
                <p:spPr>
                  <a:xfrm>
                    <a:off x="8707320" y="371124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40" name="Group 969"/>
                  <p:cNvGrpSpPr/>
                  <p:nvPr/>
                </p:nvGrpSpPr>
                <p:grpSpPr>
                  <a:xfrm>
                    <a:off x="8790120" y="3707640"/>
                    <a:ext cx="87840" cy="21960"/>
                    <a:chOff x="8790120" y="3707640"/>
                    <a:chExt cx="87840" cy="21960"/>
                  </a:xfrm>
                </p:grpSpPr>
                <p:sp>
                  <p:nvSpPr>
                    <p:cNvPr id="8341" name="CustomShape 970"/>
                    <p:cNvSpPr/>
                    <p:nvPr/>
                  </p:nvSpPr>
                  <p:spPr>
                    <a:xfrm>
                      <a:off x="8790120" y="3707640"/>
                      <a:ext cx="87840" cy="2196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42" name="CustomShape 971"/>
                    <p:cNvSpPr/>
                    <p:nvPr/>
                  </p:nvSpPr>
                  <p:spPr>
                    <a:xfrm>
                      <a:off x="8791560" y="371016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43" name="CustomShape 972"/>
                  <p:cNvSpPr/>
                  <p:nvPr/>
                </p:nvSpPr>
                <p:spPr>
                  <a:xfrm>
                    <a:off x="8708760" y="376272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44" name="Group 973"/>
                  <p:cNvGrpSpPr/>
                  <p:nvPr/>
                </p:nvGrpSpPr>
                <p:grpSpPr>
                  <a:xfrm>
                    <a:off x="8790120" y="3757680"/>
                    <a:ext cx="87840" cy="19440"/>
                    <a:chOff x="8790120" y="3757680"/>
                    <a:chExt cx="87840" cy="19440"/>
                  </a:xfrm>
                </p:grpSpPr>
                <p:sp>
                  <p:nvSpPr>
                    <p:cNvPr id="8345" name="CustomShape 974"/>
                    <p:cNvSpPr/>
                    <p:nvPr/>
                  </p:nvSpPr>
                  <p:spPr>
                    <a:xfrm>
                      <a:off x="8790120" y="3757680"/>
                      <a:ext cx="8784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46" name="CustomShape 975"/>
                    <p:cNvSpPr/>
                    <p:nvPr/>
                  </p:nvSpPr>
                  <p:spPr>
                    <a:xfrm>
                      <a:off x="8791560" y="3760200"/>
                      <a:ext cx="8460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47" name="CustomShape 976"/>
                  <p:cNvSpPr/>
                  <p:nvPr/>
                </p:nvSpPr>
                <p:spPr>
                  <a:xfrm>
                    <a:off x="8708760" y="381384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48" name="CustomShape 977"/>
                  <p:cNvSpPr/>
                  <p:nvPr/>
                </p:nvSpPr>
                <p:spPr>
                  <a:xfrm>
                    <a:off x="8710200" y="3860280"/>
                    <a:ext cx="90720" cy="612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49" name="Group 978"/>
                  <p:cNvGrpSpPr/>
                  <p:nvPr/>
                </p:nvGrpSpPr>
                <p:grpSpPr>
                  <a:xfrm>
                    <a:off x="8788320" y="3858840"/>
                    <a:ext cx="87840" cy="19800"/>
                    <a:chOff x="8788320" y="3858840"/>
                    <a:chExt cx="87840" cy="19800"/>
                  </a:xfrm>
                </p:grpSpPr>
                <p:sp>
                  <p:nvSpPr>
                    <p:cNvPr id="8350" name="CustomShape 979"/>
                    <p:cNvSpPr/>
                    <p:nvPr/>
                  </p:nvSpPr>
                  <p:spPr>
                    <a:xfrm>
                      <a:off x="8788320" y="3858840"/>
                      <a:ext cx="87840" cy="19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51" name="CustomShape 980"/>
                    <p:cNvSpPr/>
                    <p:nvPr/>
                  </p:nvSpPr>
                  <p:spPr>
                    <a:xfrm>
                      <a:off x="8790120" y="3858840"/>
                      <a:ext cx="84600" cy="172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52" name="CustomShape 981"/>
                  <p:cNvSpPr/>
                  <p:nvPr/>
                </p:nvSpPr>
                <p:spPr>
                  <a:xfrm>
                    <a:off x="8872920" y="3813840"/>
                    <a:ext cx="39240" cy="28080"/>
                  </a:xfrm>
                  <a:custGeom>
                    <a:avLst/>
                    <a:gdLst/>
                    <a:ahLst/>
                    <a:rect l="l" t="t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8353" name="Group 982"/>
                  <p:cNvGrpSpPr/>
                  <p:nvPr/>
                </p:nvGrpSpPr>
                <p:grpSpPr>
                  <a:xfrm>
                    <a:off x="8788320" y="3810240"/>
                    <a:ext cx="89640" cy="19440"/>
                    <a:chOff x="8788320" y="3810240"/>
                    <a:chExt cx="89640" cy="19440"/>
                  </a:xfrm>
                </p:grpSpPr>
                <p:sp>
                  <p:nvSpPr>
                    <p:cNvPr id="8354" name="CustomShape 983"/>
                    <p:cNvSpPr/>
                    <p:nvPr/>
                  </p:nvSpPr>
                  <p:spPr>
                    <a:xfrm>
                      <a:off x="8788320" y="3810240"/>
                      <a:ext cx="89280" cy="194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8355" name="CustomShape 984"/>
                    <p:cNvSpPr/>
                    <p:nvPr/>
                  </p:nvSpPr>
                  <p:spPr>
                    <a:xfrm>
                      <a:off x="8790120" y="3812400"/>
                      <a:ext cx="87840" cy="1476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8356" name="CustomShape 985"/>
                  <p:cNvSpPr/>
                  <p:nvPr/>
                </p:nvSpPr>
                <p:spPr>
                  <a:xfrm>
                    <a:off x="8866440" y="3670920"/>
                    <a:ext cx="9720" cy="35172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57" name="CustomShape 986"/>
                  <p:cNvSpPr/>
                  <p:nvPr/>
                </p:nvSpPr>
                <p:spPr>
                  <a:xfrm>
                    <a:off x="8876880" y="3760200"/>
                    <a:ext cx="35280" cy="31680"/>
                  </a:xfrm>
                  <a:custGeom>
                    <a:avLst/>
                    <a:gdLst/>
                    <a:ahLst/>
                    <a:rect l="l" t="t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58" name="CustomShape 987"/>
                  <p:cNvSpPr/>
                  <p:nvPr/>
                </p:nvSpPr>
                <p:spPr>
                  <a:xfrm>
                    <a:off x="8877240" y="3709800"/>
                    <a:ext cx="36360" cy="36000"/>
                  </a:xfrm>
                  <a:custGeom>
                    <a:avLst/>
                    <a:gdLst/>
                    <a:ahLst/>
                    <a:rect l="l" t="t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59" name="CustomShape 988"/>
                  <p:cNvSpPr/>
                  <p:nvPr/>
                </p:nvSpPr>
                <p:spPr>
                  <a:xfrm>
                    <a:off x="8907840" y="4007880"/>
                    <a:ext cx="6480" cy="13680"/>
                  </a:xfrm>
                  <a:prstGeom prst="ellipse">
                    <a:avLst/>
                  </a:pr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0" name="CustomShape 989"/>
                  <p:cNvSpPr/>
                  <p:nvPr/>
                </p:nvSpPr>
                <p:spPr>
                  <a:xfrm>
                    <a:off x="8875080" y="4008240"/>
                    <a:ext cx="36720" cy="29880"/>
                  </a:xfrm>
                  <a:custGeom>
                    <a:avLst/>
                    <a:gdLst/>
                    <a:ahLst/>
                    <a:rect l="l" t="t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1" name="CustomShape 990"/>
                  <p:cNvSpPr/>
                  <p:nvPr/>
                </p:nvSpPr>
                <p:spPr>
                  <a:xfrm>
                    <a:off x="8696520" y="4017600"/>
                    <a:ext cx="182880" cy="219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2" name="CustomShape 991"/>
                  <p:cNvSpPr/>
                  <p:nvPr/>
                </p:nvSpPr>
                <p:spPr>
                  <a:xfrm>
                    <a:off x="8707320" y="4023720"/>
                    <a:ext cx="162720" cy="111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44546a"/>
                      </a:gs>
                      <a:gs pos="100000">
                        <a:srgbClr val="e7e6e6"/>
                      </a:gs>
                    </a:gsLst>
                    <a:lin ang="0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3" name="CustomShape 992"/>
                  <p:cNvSpPr/>
                  <p:nvPr/>
                </p:nvSpPr>
                <p:spPr>
                  <a:xfrm>
                    <a:off x="8722440" y="397260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4" name="CustomShape 993"/>
                  <p:cNvSpPr/>
                  <p:nvPr/>
                </p:nvSpPr>
                <p:spPr>
                  <a:xfrm>
                    <a:off x="8750160" y="3972600"/>
                    <a:ext cx="23400" cy="20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5" name="CustomShape 994"/>
                  <p:cNvSpPr/>
                  <p:nvPr/>
                </p:nvSpPr>
                <p:spPr>
                  <a:xfrm>
                    <a:off x="8776080" y="3972600"/>
                    <a:ext cx="23400" cy="20880"/>
                  </a:xfrm>
                  <a:prstGeom prst="ellipse">
                    <a:avLst/>
                  </a:prstGeom>
                  <a:solidFill>
                    <a:srgbClr val="33cc3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66" name="CustomShape 995"/>
                  <p:cNvSpPr/>
                  <p:nvPr/>
                </p:nvSpPr>
                <p:spPr>
                  <a:xfrm>
                    <a:off x="8839080" y="3888360"/>
                    <a:ext cx="11160" cy="11592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8367" name="Group 996"/>
              <p:cNvGrpSpPr/>
              <p:nvPr/>
            </p:nvGrpSpPr>
            <p:grpSpPr>
              <a:xfrm>
                <a:off x="1949400" y="2452320"/>
                <a:ext cx="870840" cy="506520"/>
                <a:chOff x="1949400" y="2452320"/>
                <a:chExt cx="870840" cy="506520"/>
              </a:xfrm>
            </p:grpSpPr>
            <p:grpSp>
              <p:nvGrpSpPr>
                <p:cNvPr id="8368" name="Group 997"/>
                <p:cNvGrpSpPr/>
                <p:nvPr/>
              </p:nvGrpSpPr>
              <p:grpSpPr>
                <a:xfrm>
                  <a:off x="1949400" y="2452320"/>
                  <a:ext cx="870840" cy="506520"/>
                  <a:chOff x="1949400" y="2452320"/>
                  <a:chExt cx="870840" cy="506520"/>
                </a:xfrm>
              </p:grpSpPr>
              <p:sp>
                <p:nvSpPr>
                  <p:cNvPr id="8369" name="CustomShape 998"/>
                  <p:cNvSpPr/>
                  <p:nvPr/>
                </p:nvSpPr>
                <p:spPr>
                  <a:xfrm>
                    <a:off x="2089800" y="2596320"/>
                    <a:ext cx="591120" cy="362520"/>
                  </a:xfrm>
                  <a:prstGeom prst="rect">
                    <a:avLst/>
                  </a:prstGeom>
                  <a:solidFill>
                    <a:schemeClr val="bg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370" name="CustomShape 999"/>
                  <p:cNvSpPr/>
                  <p:nvPr/>
                </p:nvSpPr>
                <p:spPr>
                  <a:xfrm>
                    <a:off x="1949400" y="2452320"/>
                    <a:ext cx="870840" cy="17208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pic>
              <p:nvPicPr>
                <p:cNvPr id="8371" name="Picture 1119" descr="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2193480" y="2640600"/>
                  <a:ext cx="403920" cy="2898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sp>
        <p:nvSpPr>
          <p:cNvPr id="8372" name="CustomShape 1000"/>
          <p:cNvSpPr/>
          <p:nvPr/>
        </p:nvSpPr>
        <p:spPr>
          <a:xfrm>
            <a:off x="1459800" y="4108680"/>
            <a:ext cx="9036720" cy="25023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73" name="Group 1001"/>
          <p:cNvGrpSpPr/>
          <p:nvPr/>
        </p:nvGrpSpPr>
        <p:grpSpPr>
          <a:xfrm>
            <a:off x="1925640" y="4172040"/>
            <a:ext cx="8073000" cy="516240"/>
            <a:chOff x="1925640" y="4172040"/>
            <a:chExt cx="8073000" cy="516240"/>
          </a:xfrm>
        </p:grpSpPr>
        <p:sp>
          <p:nvSpPr>
            <p:cNvPr id="8374" name="CustomShape 1002"/>
            <p:cNvSpPr/>
            <p:nvPr/>
          </p:nvSpPr>
          <p:spPr>
            <a:xfrm>
              <a:off x="1925640" y="4205160"/>
              <a:ext cx="8073000" cy="419760"/>
            </a:xfrm>
            <a:prstGeom prst="rect">
              <a:avLst/>
            </a:prstGeom>
            <a:noFill/>
            <a:ln w="0">
              <a:solidFill>
                <a:srgbClr val="c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5" name="CustomShape 1003"/>
            <p:cNvSpPr/>
            <p:nvPr/>
          </p:nvSpPr>
          <p:spPr>
            <a:xfrm>
              <a:off x="2669040" y="4172040"/>
              <a:ext cx="68371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Internet host-host communication as a service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8376" name="CustomShape 1004"/>
          <p:cNvSpPr/>
          <p:nvPr/>
        </p:nvSpPr>
        <p:spPr>
          <a:xfrm>
            <a:off x="925920" y="5070240"/>
            <a:ext cx="9699480" cy="13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d0000"/>
                </a:solidFill>
                <a:latin typeface="Calibri"/>
                <a:ea typeface="ＭＳ Ｐゴシック"/>
              </a:rPr>
              <a:t>OTT challenges: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coping with a congested Internet from the “edge”</a:t>
            </a:r>
            <a:endParaRPr b="0" lang="en-US" sz="2800" spc="-1" strike="noStrike">
              <a:latin typeface="Arial"/>
            </a:endParaRPr>
          </a:p>
          <a:p>
            <a:pPr lvl="1" marL="466560" indent="-232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what content to place in which CDN node?</a:t>
            </a:r>
            <a:endParaRPr b="0" lang="en-US" sz="2400" spc="-1" strike="noStrike">
              <a:latin typeface="Arial"/>
            </a:endParaRPr>
          </a:p>
          <a:p>
            <a:pPr lvl="1" marL="466560" indent="-2322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from which CDN node to retrieve content? At which rate?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77" name="CustomShape 1005"/>
          <p:cNvSpPr/>
          <p:nvPr/>
        </p:nvSpPr>
        <p:spPr>
          <a:xfrm>
            <a:off x="3436200" y="2041920"/>
            <a:ext cx="45176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4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OTT: “over the top”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78" name="CustomShape 1006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Content distribution networks (CDNs)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79" name="CustomShape 1007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F5B523E0-7523-4F4E-9A32-4C03BDA2A210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97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6" dur="indefinite" restart="never" nodeType="tmRoot">
          <p:childTnLst>
            <p:seq>
              <p:cTn id="2437" dur="indefinite" nodeType="mainSeq">
                <p:childTnLst>
                  <p:par>
                    <p:cTn id="2438" nodeType="clickEffect" fill="hold">
                      <p:stCondLst>
                        <p:cond delay="indefinite"/>
                      </p:stCondLst>
                      <p:childTnLst>
                        <p:par>
                          <p:cTn id="243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4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441" dur="500"/>
                                        <p:tgtEl>
                                          <p:spTgt spid="8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445" dur="2000"/>
                                        <p:tgtEl>
                                          <p:spTgt spid="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6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2447" dur="500"/>
                                        <p:tgtEl>
                                          <p:spTgt spid="7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9" nodeType="clickEffect" fill="hold">
                      <p:stCondLst>
                        <p:cond delay="indefinite"/>
                      </p:stCondLst>
                      <p:childTnLst>
                        <p:par>
                          <p:cTn id="245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53" dur="500"/>
                                        <p:tgtEl>
                                          <p:spTgt spid="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56" dur="2000"/>
                                        <p:tgtEl>
                                          <p:spTgt spid="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9" nodeType="clickEffect" fill="hold">
                      <p:stCondLst>
                        <p:cond delay="indefinite"/>
                      </p:stCondLst>
                      <p:childTnLst>
                        <p:par>
                          <p:cTn id="24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6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63" dur="500"/>
                                        <p:tgtEl>
                                          <p:spTgt spid="8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66" dur="500"/>
                                        <p:tgtEl>
                                          <p:spTgt spid="8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69" dur="500"/>
                                        <p:tgtEl>
                                          <p:spTgt spid="8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0" name="CustomShape 1"/>
          <p:cNvSpPr/>
          <p:nvPr/>
        </p:nvSpPr>
        <p:spPr>
          <a:xfrm>
            <a:off x="798840" y="28944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DejaVu Sans"/>
              </a:rPr>
              <a:t>Application Layer: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81" name="CustomShape 2"/>
          <p:cNvSpPr/>
          <p:nvPr/>
        </p:nvSpPr>
        <p:spPr>
          <a:xfrm>
            <a:off x="809280" y="1870560"/>
            <a:ext cx="53082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Principles of network applications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Web and HTTP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E-mail, SMTP, IMAP</a:t>
            </a:r>
            <a:endParaRPr b="0" lang="en-US" sz="3200" spc="-1" strike="noStrike">
              <a:latin typeface="Arial"/>
            </a:endParaRPr>
          </a:p>
          <a:p>
            <a:pPr marL="401760" indent="-40068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The Domain Name System DNS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382" name="CustomShape 3"/>
          <p:cNvSpPr/>
          <p:nvPr/>
        </p:nvSpPr>
        <p:spPr>
          <a:xfrm>
            <a:off x="6557400" y="1422720"/>
            <a:ext cx="5404320" cy="47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P2P applications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  <a:ea typeface="ＭＳ Ｐゴシック"/>
              </a:rPr>
              <a:t>video streaming and content distribution networks</a:t>
            </a:r>
            <a:endParaRPr b="0" lang="en-US" sz="3200" spc="-1" strike="noStrike">
              <a:latin typeface="Arial"/>
            </a:endParaRPr>
          </a:p>
          <a:p>
            <a:pPr marL="349200" indent="-348120">
              <a:lnSpc>
                <a:spcPct val="90000"/>
              </a:lnSpc>
              <a:spcBef>
                <a:spcPts val="10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socket programming with UDP and TCP</a:t>
            </a:r>
            <a:endParaRPr b="0" lang="en-US" sz="3200" spc="-1" strike="noStrike">
              <a:latin typeface="Arial"/>
            </a:endParaRPr>
          </a:p>
          <a:p>
            <a:pPr marL="352440" indent="-2210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383" name="CustomShape 4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D4B6F4C4-7699-4F46-84F8-86652CE54E26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98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8384" name="Picture 6" descr="Kurose&amp;Ross 8th edition photo"/>
          <p:cNvPicPr/>
          <p:nvPr/>
        </p:nvPicPr>
        <p:blipFill>
          <a:blip r:embed="rId1"/>
          <a:stretch/>
        </p:blipFill>
        <p:spPr>
          <a:xfrm>
            <a:off x="6957360" y="4125960"/>
            <a:ext cx="3086640" cy="23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5" name="CustomShape 1"/>
          <p:cNvSpPr/>
          <p:nvPr/>
        </p:nvSpPr>
        <p:spPr>
          <a:xfrm>
            <a:off x="838080" y="451800"/>
            <a:ext cx="10514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Socket programming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86" name="CustomShape 2"/>
          <p:cNvSpPr/>
          <p:nvPr/>
        </p:nvSpPr>
        <p:spPr>
          <a:xfrm>
            <a:off x="838080" y="1446840"/>
            <a:ext cx="11123640" cy="15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8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goal: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learn how to build client/server applications that communicate using sockets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8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socket: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door between application process and end-end-transport protocol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387" name="CustomShape 3"/>
          <p:cNvSpPr/>
          <p:nvPr/>
        </p:nvSpPr>
        <p:spPr>
          <a:xfrm>
            <a:off x="8379360" y="3598200"/>
            <a:ext cx="735480" cy="1997640"/>
          </a:xfrm>
          <a:custGeom>
            <a:avLst/>
            <a:gdLst/>
            <a:ahLst/>
            <a:rect l="l" t="t" r="r" b="b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2f5597"/>
              </a:gs>
            </a:gsLst>
            <a:lin ang="10800000"/>
          </a:gradFill>
          <a:ln w="9525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8" name="CustomShape 4"/>
          <p:cNvSpPr/>
          <p:nvPr/>
        </p:nvSpPr>
        <p:spPr>
          <a:xfrm>
            <a:off x="5064480" y="4895280"/>
            <a:ext cx="1807200" cy="103068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9" name="CustomShape 5"/>
          <p:cNvSpPr/>
          <p:nvPr/>
        </p:nvSpPr>
        <p:spPr>
          <a:xfrm>
            <a:off x="5505480" y="5027040"/>
            <a:ext cx="867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90" name="Line 6"/>
          <p:cNvSpPr/>
          <p:nvPr/>
        </p:nvSpPr>
        <p:spPr>
          <a:xfrm>
            <a:off x="4822920" y="5437800"/>
            <a:ext cx="221148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91" name="CustomShape 7"/>
          <p:cNvSpPr/>
          <p:nvPr/>
        </p:nvSpPr>
        <p:spPr>
          <a:xfrm>
            <a:off x="8845200" y="4663440"/>
            <a:ext cx="106128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controlled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by OS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8392" name="CustomShape 8"/>
          <p:cNvSpPr/>
          <p:nvPr/>
        </p:nvSpPr>
        <p:spPr>
          <a:xfrm>
            <a:off x="8823240" y="3763440"/>
            <a:ext cx="1466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controlled by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ＭＳ Ｐゴシック"/>
              </a:rPr>
              <a:t>app developer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93" name="CustomShape 9"/>
          <p:cNvSpPr/>
          <p:nvPr/>
        </p:nvSpPr>
        <p:spPr>
          <a:xfrm>
            <a:off x="2638800" y="3661560"/>
            <a:ext cx="757800" cy="1995840"/>
          </a:xfrm>
          <a:custGeom>
            <a:avLst/>
            <a:gdLst/>
            <a:ahLst/>
            <a:rect l="l" t="t" r="r" b="b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2f5597"/>
              </a:gs>
            </a:gsLst>
            <a:lin ang="0"/>
          </a:gradFill>
          <a:ln w="9525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4" name="CustomShape 10"/>
          <p:cNvSpPr/>
          <p:nvPr/>
        </p:nvSpPr>
        <p:spPr>
          <a:xfrm>
            <a:off x="3441960" y="3617280"/>
            <a:ext cx="1296000" cy="1980000"/>
          </a:xfrm>
          <a:prstGeom prst="rect">
            <a:avLst/>
          </a:pr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5" name="CustomShape 11"/>
          <p:cNvSpPr/>
          <p:nvPr/>
        </p:nvSpPr>
        <p:spPr>
          <a:xfrm>
            <a:off x="3404160" y="3671280"/>
            <a:ext cx="1272240" cy="197856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96" name="Line 12"/>
          <p:cNvSpPr/>
          <p:nvPr/>
        </p:nvSpPr>
        <p:spPr>
          <a:xfrm>
            <a:off x="3413520" y="44316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7" name="CustomShape 13"/>
          <p:cNvSpPr/>
          <p:nvPr/>
        </p:nvSpPr>
        <p:spPr>
          <a:xfrm>
            <a:off x="3370680" y="441432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transport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98" name="Line 14"/>
          <p:cNvSpPr/>
          <p:nvPr/>
        </p:nvSpPr>
        <p:spPr>
          <a:xfrm>
            <a:off x="3421440" y="47520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9" name="Line 15"/>
          <p:cNvSpPr/>
          <p:nvPr/>
        </p:nvSpPr>
        <p:spPr>
          <a:xfrm>
            <a:off x="3407040" y="50616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0" name="Line 16"/>
          <p:cNvSpPr/>
          <p:nvPr/>
        </p:nvSpPr>
        <p:spPr>
          <a:xfrm>
            <a:off x="3407040" y="534744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1" name="CustomShape 17"/>
          <p:cNvSpPr/>
          <p:nvPr/>
        </p:nvSpPr>
        <p:spPr>
          <a:xfrm>
            <a:off x="3405600" y="36615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application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02" name="CustomShape 18"/>
          <p:cNvSpPr/>
          <p:nvPr/>
        </p:nvSpPr>
        <p:spPr>
          <a:xfrm>
            <a:off x="3361320" y="531900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physical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03" name="CustomShape 19"/>
          <p:cNvSpPr/>
          <p:nvPr/>
        </p:nvSpPr>
        <p:spPr>
          <a:xfrm>
            <a:off x="3380040" y="50331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04" name="CustomShape 20"/>
          <p:cNvSpPr/>
          <p:nvPr/>
        </p:nvSpPr>
        <p:spPr>
          <a:xfrm>
            <a:off x="3370680" y="47379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05" name="CustomShape 21"/>
          <p:cNvSpPr/>
          <p:nvPr/>
        </p:nvSpPr>
        <p:spPr>
          <a:xfrm>
            <a:off x="3538800" y="3936240"/>
            <a:ext cx="989640" cy="30384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process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06" name="CustomShape 22"/>
          <p:cNvSpPr/>
          <p:nvPr/>
        </p:nvSpPr>
        <p:spPr>
          <a:xfrm>
            <a:off x="7104600" y="3588840"/>
            <a:ext cx="1296000" cy="1980000"/>
          </a:xfrm>
          <a:prstGeom prst="rect">
            <a:avLst/>
          </a:pr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7" name="CustomShape 23"/>
          <p:cNvSpPr/>
          <p:nvPr/>
        </p:nvSpPr>
        <p:spPr>
          <a:xfrm>
            <a:off x="7066440" y="3642840"/>
            <a:ext cx="1272240" cy="197856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08" name="Line 24"/>
          <p:cNvSpPr/>
          <p:nvPr/>
        </p:nvSpPr>
        <p:spPr>
          <a:xfrm>
            <a:off x="7075800" y="44028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9" name="CustomShape 25"/>
          <p:cNvSpPr/>
          <p:nvPr/>
        </p:nvSpPr>
        <p:spPr>
          <a:xfrm>
            <a:off x="7032960" y="438552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transport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10" name="Line 26"/>
          <p:cNvSpPr/>
          <p:nvPr/>
        </p:nvSpPr>
        <p:spPr>
          <a:xfrm>
            <a:off x="7083720" y="472356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1" name="Line 27"/>
          <p:cNvSpPr/>
          <p:nvPr/>
        </p:nvSpPr>
        <p:spPr>
          <a:xfrm>
            <a:off x="7069320" y="503316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2" name="Line 28"/>
          <p:cNvSpPr/>
          <p:nvPr/>
        </p:nvSpPr>
        <p:spPr>
          <a:xfrm>
            <a:off x="7069320" y="531900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3" name="CustomShape 29"/>
          <p:cNvSpPr/>
          <p:nvPr/>
        </p:nvSpPr>
        <p:spPr>
          <a:xfrm>
            <a:off x="7067880" y="363312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application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14" name="CustomShape 30"/>
          <p:cNvSpPr/>
          <p:nvPr/>
        </p:nvSpPr>
        <p:spPr>
          <a:xfrm>
            <a:off x="7023600" y="529056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physical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15" name="CustomShape 31"/>
          <p:cNvSpPr/>
          <p:nvPr/>
        </p:nvSpPr>
        <p:spPr>
          <a:xfrm>
            <a:off x="7042680" y="500472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16" name="CustomShape 32"/>
          <p:cNvSpPr/>
          <p:nvPr/>
        </p:nvSpPr>
        <p:spPr>
          <a:xfrm>
            <a:off x="7032960" y="4709520"/>
            <a:ext cx="1316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969696"/>
                </a:solidFill>
                <a:latin typeface="Tahoma"/>
                <a:ea typeface="ＭＳ Ｐゴシック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17" name="CustomShape 33"/>
          <p:cNvSpPr/>
          <p:nvPr/>
        </p:nvSpPr>
        <p:spPr>
          <a:xfrm>
            <a:off x="7201440" y="3907800"/>
            <a:ext cx="989640" cy="30384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process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18" name="Line 34"/>
          <p:cNvSpPr/>
          <p:nvPr/>
        </p:nvSpPr>
        <p:spPr>
          <a:xfrm flipH="1">
            <a:off x="8258400" y="4039200"/>
            <a:ext cx="60948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9" name="Line 35"/>
          <p:cNvSpPr/>
          <p:nvPr/>
        </p:nvSpPr>
        <p:spPr>
          <a:xfrm>
            <a:off x="8483760" y="4464720"/>
            <a:ext cx="360" cy="102240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0" name="Line 36"/>
          <p:cNvSpPr/>
          <p:nvPr/>
        </p:nvSpPr>
        <p:spPr>
          <a:xfrm flipH="1">
            <a:off x="8507520" y="4964760"/>
            <a:ext cx="609840" cy="360"/>
          </a:xfrm>
          <a:prstGeom prst="line">
            <a:avLst/>
          </a:prstGeom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21" name="Group 37"/>
          <p:cNvGrpSpPr/>
          <p:nvPr/>
        </p:nvGrpSpPr>
        <p:grpSpPr>
          <a:xfrm>
            <a:off x="3786480" y="3720600"/>
            <a:ext cx="4207680" cy="800280"/>
            <a:chOff x="3786480" y="3720600"/>
            <a:chExt cx="4207680" cy="800280"/>
          </a:xfrm>
        </p:grpSpPr>
        <p:grpSp>
          <p:nvGrpSpPr>
            <p:cNvPr id="8422" name="Group 38"/>
            <p:cNvGrpSpPr/>
            <p:nvPr/>
          </p:nvGrpSpPr>
          <p:grpSpPr>
            <a:xfrm>
              <a:off x="3786480" y="4296600"/>
              <a:ext cx="545040" cy="224280"/>
              <a:chOff x="3786480" y="4296600"/>
              <a:chExt cx="545040" cy="224280"/>
            </a:xfrm>
          </p:grpSpPr>
          <p:sp>
            <p:nvSpPr>
              <p:cNvPr id="8423" name="CustomShape 39"/>
              <p:cNvSpPr/>
              <p:nvPr/>
            </p:nvSpPr>
            <p:spPr>
              <a:xfrm>
                <a:off x="3786480" y="4296600"/>
                <a:ext cx="545040" cy="224280"/>
              </a:xfrm>
              <a:prstGeom prst="rect">
                <a:avLst/>
              </a:prstGeom>
              <a:solidFill>
                <a:srgbClr val="c96b7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4" name="CustomShape 40"/>
              <p:cNvSpPr/>
              <p:nvPr/>
            </p:nvSpPr>
            <p:spPr>
              <a:xfrm>
                <a:off x="3893760" y="4326120"/>
                <a:ext cx="326520" cy="17028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5" name="CustomShape 41"/>
              <p:cNvSpPr/>
              <p:nvPr/>
            </p:nvSpPr>
            <p:spPr>
              <a:xfrm>
                <a:off x="4240440" y="4427640"/>
                <a:ext cx="55800" cy="59760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6" name="CustomShape 42"/>
              <p:cNvSpPr/>
              <p:nvPr/>
            </p:nvSpPr>
            <p:spPr>
              <a:xfrm>
                <a:off x="3809880" y="4429800"/>
                <a:ext cx="53640" cy="59760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427" name="Group 43"/>
            <p:cNvGrpSpPr/>
            <p:nvPr/>
          </p:nvGrpSpPr>
          <p:grpSpPr>
            <a:xfrm>
              <a:off x="7449120" y="4268160"/>
              <a:ext cx="545040" cy="224280"/>
              <a:chOff x="7449120" y="4268160"/>
              <a:chExt cx="545040" cy="224280"/>
            </a:xfrm>
          </p:grpSpPr>
          <p:sp>
            <p:nvSpPr>
              <p:cNvPr id="8428" name="CustomShape 44"/>
              <p:cNvSpPr/>
              <p:nvPr/>
            </p:nvSpPr>
            <p:spPr>
              <a:xfrm>
                <a:off x="7449120" y="4268160"/>
                <a:ext cx="545040" cy="224280"/>
              </a:xfrm>
              <a:prstGeom prst="rect">
                <a:avLst/>
              </a:prstGeom>
              <a:solidFill>
                <a:srgbClr val="c96b72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9" name="CustomShape 45"/>
              <p:cNvSpPr/>
              <p:nvPr/>
            </p:nvSpPr>
            <p:spPr>
              <a:xfrm>
                <a:off x="7556040" y="4297320"/>
                <a:ext cx="326520" cy="17028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0" name="CustomShape 46"/>
              <p:cNvSpPr/>
              <p:nvPr/>
            </p:nvSpPr>
            <p:spPr>
              <a:xfrm>
                <a:off x="7902720" y="4398840"/>
                <a:ext cx="55800" cy="59760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1" name="CustomShape 47"/>
              <p:cNvSpPr/>
              <p:nvPr/>
            </p:nvSpPr>
            <p:spPr>
              <a:xfrm>
                <a:off x="7472160" y="4401000"/>
                <a:ext cx="53640" cy="59760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32" name="CustomShape 48"/>
            <p:cNvSpPr/>
            <p:nvPr/>
          </p:nvSpPr>
          <p:spPr>
            <a:xfrm>
              <a:off x="5421600" y="3720600"/>
              <a:ext cx="917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socket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8433" name="Line 49"/>
            <p:cNvSpPr/>
            <p:nvPr/>
          </p:nvSpPr>
          <p:spPr>
            <a:xfrm flipV="1">
              <a:off x="4424760" y="3920400"/>
              <a:ext cx="968040" cy="43488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4" name="Line 50"/>
            <p:cNvSpPr/>
            <p:nvPr/>
          </p:nvSpPr>
          <p:spPr>
            <a:xfrm flipH="1" flipV="1">
              <a:off x="6359760" y="3909240"/>
              <a:ext cx="968400" cy="43488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35" name="Group 51"/>
          <p:cNvGrpSpPr/>
          <p:nvPr/>
        </p:nvGrpSpPr>
        <p:grpSpPr>
          <a:xfrm>
            <a:off x="2215800" y="4974480"/>
            <a:ext cx="718200" cy="772200"/>
            <a:chOff x="2215800" y="4974480"/>
            <a:chExt cx="718200" cy="772200"/>
          </a:xfrm>
        </p:grpSpPr>
        <p:pic>
          <p:nvPicPr>
            <p:cNvPr id="8436" name="Picture 9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2215800" y="4974480"/>
              <a:ext cx="718200" cy="77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37" name="CustomShape 52"/>
            <p:cNvSpPr/>
            <p:nvPr/>
          </p:nvSpPr>
          <p:spPr>
            <a:xfrm flipH="1">
              <a:off x="2520720" y="5048640"/>
              <a:ext cx="348480" cy="352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38" name="Group 53"/>
          <p:cNvGrpSpPr/>
          <p:nvPr/>
        </p:nvGrpSpPr>
        <p:grpSpPr>
          <a:xfrm>
            <a:off x="8911080" y="5169960"/>
            <a:ext cx="718200" cy="772200"/>
            <a:chOff x="8911080" y="5169960"/>
            <a:chExt cx="718200" cy="772200"/>
          </a:xfrm>
        </p:grpSpPr>
        <p:pic>
          <p:nvPicPr>
            <p:cNvPr id="8439" name="Picture 100" descr="desktop_computer_stylized_medium"/>
            <p:cNvPicPr/>
            <p:nvPr/>
          </p:nvPicPr>
          <p:blipFill>
            <a:blip r:embed="rId2"/>
            <a:stretch/>
          </p:blipFill>
          <p:spPr>
            <a:xfrm>
              <a:off x="8911080" y="5169960"/>
              <a:ext cx="718200" cy="77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40" name="CustomShape 54"/>
            <p:cNvSpPr/>
            <p:nvPr/>
          </p:nvSpPr>
          <p:spPr>
            <a:xfrm>
              <a:off x="8974080" y="5244120"/>
              <a:ext cx="348480" cy="352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41" name="CustomShape 55"/>
          <p:cNvSpPr/>
          <p:nvPr/>
        </p:nvSpPr>
        <p:spPr>
          <a:xfrm>
            <a:off x="9219600" y="64429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Application Layer: 2-</a:t>
            </a:r>
            <a:fld id="{346A5687-3E79-4763-8B66-3691C615509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70" dur="indefinite" restart="never" nodeType="tmRoot">
          <p:childTnLst>
            <p:seq>
              <p:cTn id="2471" dur="indefinite" nodeType="mainSeq">
                <p:childTnLst>
                  <p:par>
                    <p:cTn id="2472" fill="hold">
                      <p:stCondLst>
                        <p:cond delay="indefinite"/>
                      </p:stCondLst>
                      <p:childTnLst>
                        <p:par>
                          <p:cTn id="2473" fill="hold">
                            <p:stCondLst>
                              <p:cond delay="0"/>
                            </p:stCondLst>
                            <p:childTnLst>
                              <p:par>
                                <p:cTn id="24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76" dur="500"/>
                                        <p:tgtEl>
                                          <p:spTgt spid="8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79" dur="500"/>
                                        <p:tgtEl>
                                          <p:spTgt spid="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12146</TotalTime>
  <Application>LibreOffice/7.0.6.2$Linux_X86_64 LibreOffice_project/00$Build-2</Application>
  <AppVersion>15.0000</AppVersion>
  <Words>10401</Words>
  <Paragraphs>2197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2020-01-18T07:24:59Z</dcterms:created>
  <dc:creator>James Kurose</dc:creator>
  <dc:description/>
  <dc:language>en-US</dc:language>
  <cp:lastModifiedBy/>
  <cp:lastPrinted>2021-01-05T13:47:03Z</cp:lastPrinted>
  <dcterms:modified xsi:type="dcterms:W3CDTF">2022-07-28T16:14:22Z</dcterms:modified>
  <cp:revision>321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113</vt:i4>
  </property>
  <property fmtid="{D5CDD505-2E9C-101B-9397-08002B2CF9AE}" pid="3" name="PresentationFormat">
    <vt:lpwstr>Widescreen</vt:lpwstr>
  </property>
  <property fmtid="{D5CDD505-2E9C-101B-9397-08002B2CF9AE}" pid="4" name="Slides">
    <vt:i4>114</vt:i4>
  </property>
</Properties>
</file>